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7.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8.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9.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0.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1.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2.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3.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4.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5.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 id="2147483679" r:id="rId3"/>
    <p:sldMasterId id="2147483666" r:id="rId4"/>
  </p:sldMasterIdLst>
  <p:notesMasterIdLst>
    <p:notesMasterId r:id="rId51"/>
  </p:notesMasterIdLst>
  <p:handoutMasterIdLst>
    <p:handoutMasterId r:id="rId52"/>
  </p:handoutMasterIdLst>
  <p:sldIdLst>
    <p:sldId id="256" r:id="rId5"/>
    <p:sldId id="406" r:id="rId6"/>
    <p:sldId id="405" r:id="rId7"/>
    <p:sldId id="407" r:id="rId8"/>
    <p:sldId id="409" r:id="rId9"/>
    <p:sldId id="416" r:id="rId10"/>
    <p:sldId id="429" r:id="rId11"/>
    <p:sldId id="411" r:id="rId12"/>
    <p:sldId id="412" r:id="rId13"/>
    <p:sldId id="413" r:id="rId14"/>
    <p:sldId id="417" r:id="rId15"/>
    <p:sldId id="414" r:id="rId16"/>
    <p:sldId id="430" r:id="rId17"/>
    <p:sldId id="419" r:id="rId18"/>
    <p:sldId id="420" r:id="rId19"/>
    <p:sldId id="441" r:id="rId20"/>
    <p:sldId id="447" r:id="rId21"/>
    <p:sldId id="442" r:id="rId22"/>
    <p:sldId id="448" r:id="rId23"/>
    <p:sldId id="479" r:id="rId24"/>
    <p:sldId id="449" r:id="rId25"/>
    <p:sldId id="446" r:id="rId26"/>
    <p:sldId id="450" r:id="rId27"/>
    <p:sldId id="445" r:id="rId28"/>
    <p:sldId id="451" r:id="rId29"/>
    <p:sldId id="458" r:id="rId30"/>
    <p:sldId id="459" r:id="rId31"/>
    <p:sldId id="460" r:id="rId32"/>
    <p:sldId id="452" r:id="rId33"/>
    <p:sldId id="453" r:id="rId34"/>
    <p:sldId id="476" r:id="rId35"/>
    <p:sldId id="462" r:id="rId36"/>
    <p:sldId id="463" r:id="rId37"/>
    <p:sldId id="464" r:id="rId38"/>
    <p:sldId id="465" r:id="rId39"/>
    <p:sldId id="466" r:id="rId40"/>
    <p:sldId id="477" r:id="rId41"/>
    <p:sldId id="470" r:id="rId42"/>
    <p:sldId id="467" r:id="rId43"/>
    <p:sldId id="478" r:id="rId44"/>
    <p:sldId id="469" r:id="rId45"/>
    <p:sldId id="471" r:id="rId46"/>
    <p:sldId id="480" r:id="rId47"/>
    <p:sldId id="472" r:id="rId48"/>
    <p:sldId id="473" r:id="rId49"/>
    <p:sldId id="475" r:id="rId50"/>
  </p:sldIdLst>
  <p:sldSz cx="9144000" cy="6858000" type="screen4x3"/>
  <p:notesSz cx="6858000" cy="9080500"/>
  <p:custDataLst>
    <p:tags r:id="rId53"/>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6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906"/>
    <a:srgbClr val="0066FF"/>
    <a:srgbClr val="FF053F"/>
    <a:srgbClr val="FF9900"/>
    <a:srgbClr val="66FF66"/>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66" autoAdjust="0"/>
    <p:restoredTop sz="68620" autoAdjust="0"/>
  </p:normalViewPr>
  <p:slideViewPr>
    <p:cSldViewPr>
      <p:cViewPr>
        <p:scale>
          <a:sx n="88" d="100"/>
          <a:sy n="88" d="100"/>
        </p:scale>
        <p:origin x="-2304" y="-72"/>
      </p:cViewPr>
      <p:guideLst>
        <p:guide orient="horz" pos="2160"/>
        <p:guide pos="2880"/>
      </p:guideLst>
    </p:cSldViewPr>
  </p:slideViewPr>
  <p:outlineViewPr>
    <p:cViewPr>
      <p:scale>
        <a:sx n="33" d="100"/>
        <a:sy n="33" d="100"/>
      </p:scale>
      <p:origin x="1016" y="409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54" y="-101"/>
      </p:cViewPr>
      <p:guideLst>
        <p:guide orient="horz" pos="286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4" Type="http://schemas.openxmlformats.org/officeDocument/2006/relationships/image" Target="../media/image6.jpg"/></Relationships>
</file>

<file path=ppt/diagrams/_rels/data44.xml.rels><?xml version="1.0" encoding="UTF-8" standalone="yes"?>
<Relationships xmlns="http://schemas.openxmlformats.org/package/2006/relationships"><Relationship Id="rId2" Type="http://schemas.openxmlformats.org/officeDocument/2006/relationships/hyperlink" Target="http://www.ocbsa.org/bsaadvancement/advancement/" TargetMode="External"/><Relationship Id="rId1" Type="http://schemas.openxmlformats.org/officeDocument/2006/relationships/hyperlink" Target="http://www.ocbsa.org/"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4" Type="http://schemas.openxmlformats.org/officeDocument/2006/relationships/image" Target="../media/image6.jpg"/></Relationships>
</file>

<file path=ppt/diagrams/_rels/drawing44.xml.rels><?xml version="1.0" encoding="UTF-8" standalone="yes"?>
<Relationships xmlns="http://schemas.openxmlformats.org/package/2006/relationships"><Relationship Id="rId2" Type="http://schemas.openxmlformats.org/officeDocument/2006/relationships/hyperlink" Target="http://www.ocbsa.org/bsaadvancement/advancement/" TargetMode="External"/><Relationship Id="rId1" Type="http://schemas.openxmlformats.org/officeDocument/2006/relationships/hyperlink" Target="http://www.ocbsa.org/"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E7C20-A08F-467E-A5C7-B8C13A3FC7EE}" type="doc">
      <dgm:prSet loTypeId="urn:microsoft.com/office/officeart/2005/8/layout/hList7" loCatId="list" qsTypeId="urn:microsoft.com/office/officeart/2005/8/quickstyle/simple1" qsCatId="simple" csTypeId="urn:microsoft.com/office/officeart/2005/8/colors/accent6_2" csCatId="accent6" phldr="1"/>
      <dgm:spPr/>
      <dgm:t>
        <a:bodyPr/>
        <a:lstStyle/>
        <a:p>
          <a:endParaRPr lang="en-US"/>
        </a:p>
      </dgm:t>
    </dgm:pt>
    <dgm:pt modelId="{BFCA0F7E-31EA-48FC-AEC8-CEC00B4AB518}">
      <dgm:prSet/>
      <dgm:spPr/>
      <dgm:t>
        <a:bodyPr/>
        <a:lstStyle/>
        <a:p>
          <a:pPr rtl="0"/>
          <a:r>
            <a:rPr lang="en-US" err="1"/>
            <a:t>Revisar</a:t>
          </a:r>
          <a:r>
            <a:rPr lang="en-US"/>
            <a:t> los 10 </a:t>
          </a:r>
          <a:r>
            <a:rPr lang="en-US" err="1"/>
            <a:t>pasos</a:t>
          </a:r>
          <a:r>
            <a:rPr lang="en-US"/>
            <a:t> de Life a Eagle</a:t>
          </a:r>
        </a:p>
      </dgm:t>
    </dgm:pt>
    <dgm:pt modelId="{63F16409-EE1B-4EE2-A20C-F7EDF4459AAB}" type="parTrans" cxnId="{C025A186-FEDA-40A9-8903-FC082B77E54F}">
      <dgm:prSet/>
      <dgm:spPr/>
      <dgm:t>
        <a:bodyPr/>
        <a:lstStyle/>
        <a:p>
          <a:endParaRPr lang="en-US"/>
        </a:p>
      </dgm:t>
    </dgm:pt>
    <dgm:pt modelId="{71D5EB19-B0BB-48D6-BE74-DEB55585D62E}" type="sibTrans" cxnId="{C025A186-FEDA-40A9-8903-FC082B77E54F}">
      <dgm:prSet/>
      <dgm:spPr/>
      <dgm:t>
        <a:bodyPr/>
        <a:lstStyle/>
        <a:p>
          <a:endParaRPr lang="en-US"/>
        </a:p>
      </dgm:t>
    </dgm:pt>
    <dgm:pt modelId="{595B8E81-095A-46B0-841A-94D3E3B8C442}">
      <dgm:prSet/>
      <dgm:spPr/>
      <dgm:t>
        <a:bodyPr/>
        <a:lstStyle/>
        <a:p>
          <a:pPr rtl="0"/>
          <a:r>
            <a:rPr lang="en-US" err="1"/>
            <a:t>Revisar</a:t>
          </a:r>
          <a:r>
            <a:rPr lang="en-US"/>
            <a:t> los requisites para ser Eagle Scout</a:t>
          </a:r>
        </a:p>
      </dgm:t>
    </dgm:pt>
    <dgm:pt modelId="{FB8317E2-25CB-4046-9CCE-8DC97364DBF2}" type="parTrans" cxnId="{D04ED420-D027-49F1-91D4-AC7BFD67DD3F}">
      <dgm:prSet/>
      <dgm:spPr/>
      <dgm:t>
        <a:bodyPr/>
        <a:lstStyle/>
        <a:p>
          <a:endParaRPr lang="en-US"/>
        </a:p>
      </dgm:t>
    </dgm:pt>
    <dgm:pt modelId="{71575C87-051C-4837-86B0-3D3975803B11}" type="sibTrans" cxnId="{D04ED420-D027-49F1-91D4-AC7BFD67DD3F}">
      <dgm:prSet/>
      <dgm:spPr/>
      <dgm:t>
        <a:bodyPr/>
        <a:lstStyle/>
        <a:p>
          <a:endParaRPr lang="en-US"/>
        </a:p>
      </dgm:t>
    </dgm:pt>
    <dgm:pt modelId="{1339A092-B7FE-4CE2-8249-4F3C96C5BF2A}">
      <dgm:prSet/>
      <dgm:spPr/>
      <dgm:t>
        <a:bodyPr/>
        <a:lstStyle/>
        <a:p>
          <a:pPr rtl="0"/>
          <a:r>
            <a:rPr lang="en-US" err="1"/>
            <a:t>Explicar</a:t>
          </a:r>
          <a:r>
            <a:rPr lang="en-US"/>
            <a:t> los </a:t>
          </a:r>
          <a:r>
            <a:rPr lang="en-US" err="1"/>
            <a:t>procedimientos</a:t>
          </a:r>
          <a:r>
            <a:rPr lang="en-US"/>
            <a:t> </a:t>
          </a:r>
          <a:r>
            <a:rPr lang="en-US" err="1"/>
            <a:t>usados</a:t>
          </a:r>
          <a:r>
            <a:rPr lang="en-US"/>
            <a:t> por el Orange County Council</a:t>
          </a:r>
        </a:p>
      </dgm:t>
    </dgm:pt>
    <dgm:pt modelId="{AED7C0D0-AD47-4A9D-BF73-4F775BACB8B9}" type="parTrans" cxnId="{364E819C-73C1-423D-84FD-C009CD8E79FA}">
      <dgm:prSet/>
      <dgm:spPr/>
      <dgm:t>
        <a:bodyPr/>
        <a:lstStyle/>
        <a:p>
          <a:endParaRPr lang="en-US"/>
        </a:p>
      </dgm:t>
    </dgm:pt>
    <dgm:pt modelId="{4412C6DB-CBFA-4B5C-A33A-F7E0D6879109}" type="sibTrans" cxnId="{364E819C-73C1-423D-84FD-C009CD8E79FA}">
      <dgm:prSet/>
      <dgm:spPr/>
      <dgm:t>
        <a:bodyPr/>
        <a:lstStyle/>
        <a:p>
          <a:endParaRPr lang="en-US"/>
        </a:p>
      </dgm:t>
    </dgm:pt>
    <dgm:pt modelId="{BC6493FD-D520-4ABB-A78E-DD2994C507E2}">
      <dgm:prSet/>
      <dgm:spPr/>
      <dgm:t>
        <a:bodyPr/>
        <a:lstStyle/>
        <a:p>
          <a:pPr rtl="0"/>
          <a:r>
            <a:rPr lang="en-US" err="1"/>
            <a:t>Revisar</a:t>
          </a:r>
          <a:r>
            <a:rPr lang="en-US"/>
            <a:t> los requisites de </a:t>
          </a:r>
          <a:r>
            <a:rPr lang="en-US" err="1"/>
            <a:t>liderazco</a:t>
          </a:r>
          <a:r>
            <a:rPr lang="en-US"/>
            <a:t> y </a:t>
          </a:r>
          <a:r>
            <a:rPr lang="en-US" err="1"/>
            <a:t>servicio</a:t>
          </a:r>
          <a:r>
            <a:rPr lang="en-US"/>
            <a:t> de Eagle Scout.</a:t>
          </a:r>
        </a:p>
      </dgm:t>
    </dgm:pt>
    <dgm:pt modelId="{880FF40D-6F33-41D7-BF4F-5FDBDA573889}" type="parTrans" cxnId="{7FD82407-5300-4836-9352-45B737662C33}">
      <dgm:prSet/>
      <dgm:spPr/>
      <dgm:t>
        <a:bodyPr/>
        <a:lstStyle/>
        <a:p>
          <a:endParaRPr lang="en-US"/>
        </a:p>
      </dgm:t>
    </dgm:pt>
    <dgm:pt modelId="{EAD221BE-4FB7-4EFA-841A-A0B68F09E815}" type="sibTrans" cxnId="{7FD82407-5300-4836-9352-45B737662C33}">
      <dgm:prSet/>
      <dgm:spPr/>
      <dgm:t>
        <a:bodyPr/>
        <a:lstStyle/>
        <a:p>
          <a:endParaRPr lang="en-US"/>
        </a:p>
      </dgm:t>
    </dgm:pt>
    <dgm:pt modelId="{7EA0120B-8317-4F8F-B760-3C61AD8CD1B6}" type="pres">
      <dgm:prSet presAssocID="{4E1E7C20-A08F-467E-A5C7-B8C13A3FC7EE}" presName="Name0" presStyleCnt="0">
        <dgm:presLayoutVars>
          <dgm:dir/>
          <dgm:resizeHandles val="exact"/>
        </dgm:presLayoutVars>
      </dgm:prSet>
      <dgm:spPr/>
      <dgm:t>
        <a:bodyPr/>
        <a:lstStyle/>
        <a:p>
          <a:endParaRPr lang="en-US"/>
        </a:p>
      </dgm:t>
    </dgm:pt>
    <dgm:pt modelId="{34CB438C-518B-4BFF-BB72-FD15F624C516}" type="pres">
      <dgm:prSet presAssocID="{4E1E7C20-A08F-467E-A5C7-B8C13A3FC7EE}" presName="fgShape" presStyleLbl="fgShp" presStyleIdx="0" presStyleCnt="1"/>
      <dgm:spPr/>
    </dgm:pt>
    <dgm:pt modelId="{A037E1D1-69C5-47D7-918E-CF02EF08214E}" type="pres">
      <dgm:prSet presAssocID="{4E1E7C20-A08F-467E-A5C7-B8C13A3FC7EE}" presName="linComp" presStyleCnt="0"/>
      <dgm:spPr/>
    </dgm:pt>
    <dgm:pt modelId="{8A410A07-14EA-41BB-8E4A-FED655569007}" type="pres">
      <dgm:prSet presAssocID="{BFCA0F7E-31EA-48FC-AEC8-CEC00B4AB518}" presName="compNode" presStyleCnt="0"/>
      <dgm:spPr/>
    </dgm:pt>
    <dgm:pt modelId="{61A669C2-6F3A-4B82-822A-098398A0444A}" type="pres">
      <dgm:prSet presAssocID="{BFCA0F7E-31EA-48FC-AEC8-CEC00B4AB518}" presName="bkgdShape" presStyleLbl="node1" presStyleIdx="0" presStyleCnt="4"/>
      <dgm:spPr/>
      <dgm:t>
        <a:bodyPr/>
        <a:lstStyle/>
        <a:p>
          <a:endParaRPr lang="en-US"/>
        </a:p>
      </dgm:t>
    </dgm:pt>
    <dgm:pt modelId="{24A390F8-1AAF-4AD5-935B-D041DF60DEE7}" type="pres">
      <dgm:prSet presAssocID="{BFCA0F7E-31EA-48FC-AEC8-CEC00B4AB518}" presName="nodeTx" presStyleLbl="node1" presStyleIdx="0" presStyleCnt="4">
        <dgm:presLayoutVars>
          <dgm:bulletEnabled val="1"/>
        </dgm:presLayoutVars>
      </dgm:prSet>
      <dgm:spPr/>
      <dgm:t>
        <a:bodyPr/>
        <a:lstStyle/>
        <a:p>
          <a:endParaRPr lang="en-US"/>
        </a:p>
      </dgm:t>
    </dgm:pt>
    <dgm:pt modelId="{90AE4CD5-A52A-444F-99CB-822052BAF75F}" type="pres">
      <dgm:prSet presAssocID="{BFCA0F7E-31EA-48FC-AEC8-CEC00B4AB518}" presName="invisiNode" presStyleLbl="node1" presStyleIdx="0" presStyleCnt="4"/>
      <dgm:spPr/>
    </dgm:pt>
    <dgm:pt modelId="{CD929404-8484-4600-A4CB-CFDE9150A61F}" type="pres">
      <dgm:prSet presAssocID="{BFCA0F7E-31EA-48FC-AEC8-CEC00B4AB518}"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8E9F7B01-0FD5-4C0F-8AD7-32AA678E8D18}" type="pres">
      <dgm:prSet presAssocID="{71D5EB19-B0BB-48D6-BE74-DEB55585D62E}" presName="sibTrans" presStyleLbl="sibTrans2D1" presStyleIdx="0" presStyleCnt="0"/>
      <dgm:spPr/>
      <dgm:t>
        <a:bodyPr/>
        <a:lstStyle/>
        <a:p>
          <a:endParaRPr lang="en-US"/>
        </a:p>
      </dgm:t>
    </dgm:pt>
    <dgm:pt modelId="{A3CE4655-71C9-448D-B61D-3EBB6D847FAB}" type="pres">
      <dgm:prSet presAssocID="{595B8E81-095A-46B0-841A-94D3E3B8C442}" presName="compNode" presStyleCnt="0"/>
      <dgm:spPr/>
    </dgm:pt>
    <dgm:pt modelId="{A62B1425-6093-410B-810D-A3D9F327AF40}" type="pres">
      <dgm:prSet presAssocID="{595B8E81-095A-46B0-841A-94D3E3B8C442}" presName="bkgdShape" presStyleLbl="node1" presStyleIdx="1" presStyleCnt="4"/>
      <dgm:spPr/>
      <dgm:t>
        <a:bodyPr/>
        <a:lstStyle/>
        <a:p>
          <a:endParaRPr lang="en-US"/>
        </a:p>
      </dgm:t>
    </dgm:pt>
    <dgm:pt modelId="{E37D3DAE-317B-4C32-AE11-4013922FF582}" type="pres">
      <dgm:prSet presAssocID="{595B8E81-095A-46B0-841A-94D3E3B8C442}" presName="nodeTx" presStyleLbl="node1" presStyleIdx="1" presStyleCnt="4">
        <dgm:presLayoutVars>
          <dgm:bulletEnabled val="1"/>
        </dgm:presLayoutVars>
      </dgm:prSet>
      <dgm:spPr/>
      <dgm:t>
        <a:bodyPr/>
        <a:lstStyle/>
        <a:p>
          <a:endParaRPr lang="en-US"/>
        </a:p>
      </dgm:t>
    </dgm:pt>
    <dgm:pt modelId="{D02B0EE7-3BD2-4227-8B22-9E0E41694617}" type="pres">
      <dgm:prSet presAssocID="{595B8E81-095A-46B0-841A-94D3E3B8C442}" presName="invisiNode" presStyleLbl="node1" presStyleIdx="1" presStyleCnt="4"/>
      <dgm:spPr/>
    </dgm:pt>
    <dgm:pt modelId="{BB71DEC4-B664-4643-99F7-94F44FE382DE}" type="pres">
      <dgm:prSet presAssocID="{595B8E81-095A-46B0-841A-94D3E3B8C442}"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213800D1-248B-40B2-A643-858CEE76A908}" type="pres">
      <dgm:prSet presAssocID="{71575C87-051C-4837-86B0-3D3975803B11}" presName="sibTrans" presStyleLbl="sibTrans2D1" presStyleIdx="0" presStyleCnt="0"/>
      <dgm:spPr/>
      <dgm:t>
        <a:bodyPr/>
        <a:lstStyle/>
        <a:p>
          <a:endParaRPr lang="en-US"/>
        </a:p>
      </dgm:t>
    </dgm:pt>
    <dgm:pt modelId="{91563E26-115A-4648-B241-1F2C1333AB39}" type="pres">
      <dgm:prSet presAssocID="{1339A092-B7FE-4CE2-8249-4F3C96C5BF2A}" presName="compNode" presStyleCnt="0"/>
      <dgm:spPr/>
    </dgm:pt>
    <dgm:pt modelId="{6D30C01F-9F27-405A-B9B9-55D1F660D2CA}" type="pres">
      <dgm:prSet presAssocID="{1339A092-B7FE-4CE2-8249-4F3C96C5BF2A}" presName="bkgdShape" presStyleLbl="node1" presStyleIdx="2" presStyleCnt="4"/>
      <dgm:spPr/>
      <dgm:t>
        <a:bodyPr/>
        <a:lstStyle/>
        <a:p>
          <a:endParaRPr lang="en-US"/>
        </a:p>
      </dgm:t>
    </dgm:pt>
    <dgm:pt modelId="{117CAEA9-C8CD-48FF-9349-DC1C5D7F44B1}" type="pres">
      <dgm:prSet presAssocID="{1339A092-B7FE-4CE2-8249-4F3C96C5BF2A}" presName="nodeTx" presStyleLbl="node1" presStyleIdx="2" presStyleCnt="4">
        <dgm:presLayoutVars>
          <dgm:bulletEnabled val="1"/>
        </dgm:presLayoutVars>
      </dgm:prSet>
      <dgm:spPr/>
      <dgm:t>
        <a:bodyPr/>
        <a:lstStyle/>
        <a:p>
          <a:endParaRPr lang="en-US"/>
        </a:p>
      </dgm:t>
    </dgm:pt>
    <dgm:pt modelId="{6A38DB81-415C-4DA6-92B4-0071B9FC6828}" type="pres">
      <dgm:prSet presAssocID="{1339A092-B7FE-4CE2-8249-4F3C96C5BF2A}" presName="invisiNode" presStyleLbl="node1" presStyleIdx="2" presStyleCnt="4"/>
      <dgm:spPr/>
    </dgm:pt>
    <dgm:pt modelId="{4D5DE3DE-06DD-477C-AE28-15EC7F0C746A}" type="pres">
      <dgm:prSet presAssocID="{1339A092-B7FE-4CE2-8249-4F3C96C5BF2A}"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8BFA7823-693E-419E-9A1D-9A8010A139D1}" type="pres">
      <dgm:prSet presAssocID="{4412C6DB-CBFA-4B5C-A33A-F7E0D6879109}" presName="sibTrans" presStyleLbl="sibTrans2D1" presStyleIdx="0" presStyleCnt="0"/>
      <dgm:spPr/>
      <dgm:t>
        <a:bodyPr/>
        <a:lstStyle/>
        <a:p>
          <a:endParaRPr lang="en-US"/>
        </a:p>
      </dgm:t>
    </dgm:pt>
    <dgm:pt modelId="{9D9D1D71-C7A7-42D8-A34A-2414C4AF8EFC}" type="pres">
      <dgm:prSet presAssocID="{BC6493FD-D520-4ABB-A78E-DD2994C507E2}" presName="compNode" presStyleCnt="0"/>
      <dgm:spPr/>
    </dgm:pt>
    <dgm:pt modelId="{CB2E138E-EE19-456C-9596-EDBFA3785FA1}" type="pres">
      <dgm:prSet presAssocID="{BC6493FD-D520-4ABB-A78E-DD2994C507E2}" presName="bkgdShape" presStyleLbl="node1" presStyleIdx="3" presStyleCnt="4"/>
      <dgm:spPr/>
      <dgm:t>
        <a:bodyPr/>
        <a:lstStyle/>
        <a:p>
          <a:endParaRPr lang="en-US"/>
        </a:p>
      </dgm:t>
    </dgm:pt>
    <dgm:pt modelId="{EC86F1E4-62AB-4A01-BF4C-C03FDC9500C4}" type="pres">
      <dgm:prSet presAssocID="{BC6493FD-D520-4ABB-A78E-DD2994C507E2}" presName="nodeTx" presStyleLbl="node1" presStyleIdx="3" presStyleCnt="4">
        <dgm:presLayoutVars>
          <dgm:bulletEnabled val="1"/>
        </dgm:presLayoutVars>
      </dgm:prSet>
      <dgm:spPr/>
      <dgm:t>
        <a:bodyPr/>
        <a:lstStyle/>
        <a:p>
          <a:endParaRPr lang="en-US"/>
        </a:p>
      </dgm:t>
    </dgm:pt>
    <dgm:pt modelId="{5AE26777-0CD5-43D0-879A-B6136AB2D932}" type="pres">
      <dgm:prSet presAssocID="{BC6493FD-D520-4ABB-A78E-DD2994C507E2}" presName="invisiNode" presStyleLbl="node1" presStyleIdx="3" presStyleCnt="4"/>
      <dgm:spPr/>
    </dgm:pt>
    <dgm:pt modelId="{ACE6AFD9-526F-42A0-BB1D-C68FF710FB2B}" type="pres">
      <dgm:prSet presAssocID="{BC6493FD-D520-4ABB-A78E-DD2994C507E2}"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t>
        <a:bodyPr/>
        <a:lstStyle/>
        <a:p>
          <a:endParaRPr lang="en-US"/>
        </a:p>
      </dgm:t>
    </dgm:pt>
  </dgm:ptLst>
  <dgm:cxnLst>
    <dgm:cxn modelId="{94A3EC90-455E-48A9-99BD-8DBC4B423DD4}" type="presOf" srcId="{BC6493FD-D520-4ABB-A78E-DD2994C507E2}" destId="{CB2E138E-EE19-456C-9596-EDBFA3785FA1}" srcOrd="0" destOrd="0" presId="urn:microsoft.com/office/officeart/2005/8/layout/hList7"/>
    <dgm:cxn modelId="{7EDBC73A-EFC4-4255-BD97-E97CB167023F}" type="presOf" srcId="{595B8E81-095A-46B0-841A-94D3E3B8C442}" destId="{E37D3DAE-317B-4C32-AE11-4013922FF582}" srcOrd="1" destOrd="0" presId="urn:microsoft.com/office/officeart/2005/8/layout/hList7"/>
    <dgm:cxn modelId="{4EF0F398-5D5C-499F-A04E-BEFA6B6CD702}" type="presOf" srcId="{1339A092-B7FE-4CE2-8249-4F3C96C5BF2A}" destId="{6D30C01F-9F27-405A-B9B9-55D1F660D2CA}" srcOrd="0" destOrd="0" presId="urn:microsoft.com/office/officeart/2005/8/layout/hList7"/>
    <dgm:cxn modelId="{9A4569B5-9C87-4CDE-B1EA-1E890B8DDA1E}" type="presOf" srcId="{BFCA0F7E-31EA-48FC-AEC8-CEC00B4AB518}" destId="{24A390F8-1AAF-4AD5-935B-D041DF60DEE7}" srcOrd="1" destOrd="0" presId="urn:microsoft.com/office/officeart/2005/8/layout/hList7"/>
    <dgm:cxn modelId="{203B0349-5B64-46A1-855C-321A6A0FA96F}" type="presOf" srcId="{4412C6DB-CBFA-4B5C-A33A-F7E0D6879109}" destId="{8BFA7823-693E-419E-9A1D-9A8010A139D1}" srcOrd="0" destOrd="0" presId="urn:microsoft.com/office/officeart/2005/8/layout/hList7"/>
    <dgm:cxn modelId="{F4EAA491-BEBB-4371-B745-5D835FA276D5}" type="presOf" srcId="{71575C87-051C-4837-86B0-3D3975803B11}" destId="{213800D1-248B-40B2-A643-858CEE76A908}" srcOrd="0" destOrd="0" presId="urn:microsoft.com/office/officeart/2005/8/layout/hList7"/>
    <dgm:cxn modelId="{CB5E4467-7A0B-4F11-A75A-1943ACBB8556}" type="presOf" srcId="{595B8E81-095A-46B0-841A-94D3E3B8C442}" destId="{A62B1425-6093-410B-810D-A3D9F327AF40}" srcOrd="0" destOrd="0" presId="urn:microsoft.com/office/officeart/2005/8/layout/hList7"/>
    <dgm:cxn modelId="{C025A186-FEDA-40A9-8903-FC082B77E54F}" srcId="{4E1E7C20-A08F-467E-A5C7-B8C13A3FC7EE}" destId="{BFCA0F7E-31EA-48FC-AEC8-CEC00B4AB518}" srcOrd="0" destOrd="0" parTransId="{63F16409-EE1B-4EE2-A20C-F7EDF4459AAB}" sibTransId="{71D5EB19-B0BB-48D6-BE74-DEB55585D62E}"/>
    <dgm:cxn modelId="{FF9EFFD6-3B48-470F-B915-FBD17C681BED}" type="presOf" srcId="{1339A092-B7FE-4CE2-8249-4F3C96C5BF2A}" destId="{117CAEA9-C8CD-48FF-9349-DC1C5D7F44B1}" srcOrd="1" destOrd="0" presId="urn:microsoft.com/office/officeart/2005/8/layout/hList7"/>
    <dgm:cxn modelId="{D04ED420-D027-49F1-91D4-AC7BFD67DD3F}" srcId="{4E1E7C20-A08F-467E-A5C7-B8C13A3FC7EE}" destId="{595B8E81-095A-46B0-841A-94D3E3B8C442}" srcOrd="1" destOrd="0" parTransId="{FB8317E2-25CB-4046-9CCE-8DC97364DBF2}" sibTransId="{71575C87-051C-4837-86B0-3D3975803B11}"/>
    <dgm:cxn modelId="{0539781D-3F7F-475E-ABD3-26EB86057BEB}" type="presOf" srcId="{71D5EB19-B0BB-48D6-BE74-DEB55585D62E}" destId="{8E9F7B01-0FD5-4C0F-8AD7-32AA678E8D18}" srcOrd="0" destOrd="0" presId="urn:microsoft.com/office/officeart/2005/8/layout/hList7"/>
    <dgm:cxn modelId="{7EA1308B-7AD2-4334-BF3E-40900E795E91}" type="presOf" srcId="{BC6493FD-D520-4ABB-A78E-DD2994C507E2}" destId="{EC86F1E4-62AB-4A01-BF4C-C03FDC9500C4}" srcOrd="1" destOrd="0" presId="urn:microsoft.com/office/officeart/2005/8/layout/hList7"/>
    <dgm:cxn modelId="{3756182C-EB71-4C97-8E61-C0784F4810EB}" type="presOf" srcId="{4E1E7C20-A08F-467E-A5C7-B8C13A3FC7EE}" destId="{7EA0120B-8317-4F8F-B760-3C61AD8CD1B6}" srcOrd="0" destOrd="0" presId="urn:microsoft.com/office/officeart/2005/8/layout/hList7"/>
    <dgm:cxn modelId="{D64E7044-6B90-4D37-95F3-895B183D02CF}" type="presOf" srcId="{BFCA0F7E-31EA-48FC-AEC8-CEC00B4AB518}" destId="{61A669C2-6F3A-4B82-822A-098398A0444A}" srcOrd="0" destOrd="0" presId="urn:microsoft.com/office/officeart/2005/8/layout/hList7"/>
    <dgm:cxn modelId="{364E819C-73C1-423D-84FD-C009CD8E79FA}" srcId="{4E1E7C20-A08F-467E-A5C7-B8C13A3FC7EE}" destId="{1339A092-B7FE-4CE2-8249-4F3C96C5BF2A}" srcOrd="2" destOrd="0" parTransId="{AED7C0D0-AD47-4A9D-BF73-4F775BACB8B9}" sibTransId="{4412C6DB-CBFA-4B5C-A33A-F7E0D6879109}"/>
    <dgm:cxn modelId="{7FD82407-5300-4836-9352-45B737662C33}" srcId="{4E1E7C20-A08F-467E-A5C7-B8C13A3FC7EE}" destId="{BC6493FD-D520-4ABB-A78E-DD2994C507E2}" srcOrd="3" destOrd="0" parTransId="{880FF40D-6F33-41D7-BF4F-5FDBDA573889}" sibTransId="{EAD221BE-4FB7-4EFA-841A-A0B68F09E815}"/>
    <dgm:cxn modelId="{F275DBC1-AA38-4DAE-A9BD-BACE04779090}" type="presParOf" srcId="{7EA0120B-8317-4F8F-B760-3C61AD8CD1B6}" destId="{34CB438C-518B-4BFF-BB72-FD15F624C516}" srcOrd="0" destOrd="0" presId="urn:microsoft.com/office/officeart/2005/8/layout/hList7"/>
    <dgm:cxn modelId="{62A09BF2-FF9C-46FA-8270-0055E561D7C8}" type="presParOf" srcId="{7EA0120B-8317-4F8F-B760-3C61AD8CD1B6}" destId="{A037E1D1-69C5-47D7-918E-CF02EF08214E}" srcOrd="1" destOrd="0" presId="urn:microsoft.com/office/officeart/2005/8/layout/hList7"/>
    <dgm:cxn modelId="{C8F698F4-B581-4F75-B1B3-C0749A85E9E5}" type="presParOf" srcId="{A037E1D1-69C5-47D7-918E-CF02EF08214E}" destId="{8A410A07-14EA-41BB-8E4A-FED655569007}" srcOrd="0" destOrd="0" presId="urn:microsoft.com/office/officeart/2005/8/layout/hList7"/>
    <dgm:cxn modelId="{76590211-EBA8-4755-8949-1AA5FEFBBEE7}" type="presParOf" srcId="{8A410A07-14EA-41BB-8E4A-FED655569007}" destId="{61A669C2-6F3A-4B82-822A-098398A0444A}" srcOrd="0" destOrd="0" presId="urn:microsoft.com/office/officeart/2005/8/layout/hList7"/>
    <dgm:cxn modelId="{8D5C6C33-BA94-485B-9016-5EC694D6F609}" type="presParOf" srcId="{8A410A07-14EA-41BB-8E4A-FED655569007}" destId="{24A390F8-1AAF-4AD5-935B-D041DF60DEE7}" srcOrd="1" destOrd="0" presId="urn:microsoft.com/office/officeart/2005/8/layout/hList7"/>
    <dgm:cxn modelId="{D58610A6-5718-4330-97B5-5462444AAC3F}" type="presParOf" srcId="{8A410A07-14EA-41BB-8E4A-FED655569007}" destId="{90AE4CD5-A52A-444F-99CB-822052BAF75F}" srcOrd="2" destOrd="0" presId="urn:microsoft.com/office/officeart/2005/8/layout/hList7"/>
    <dgm:cxn modelId="{BFD1DE43-8273-4B86-9073-E687ECADC2ED}" type="presParOf" srcId="{8A410A07-14EA-41BB-8E4A-FED655569007}" destId="{CD929404-8484-4600-A4CB-CFDE9150A61F}" srcOrd="3" destOrd="0" presId="urn:microsoft.com/office/officeart/2005/8/layout/hList7"/>
    <dgm:cxn modelId="{D986064B-E08B-4F65-B467-ED852A7D2222}" type="presParOf" srcId="{A037E1D1-69C5-47D7-918E-CF02EF08214E}" destId="{8E9F7B01-0FD5-4C0F-8AD7-32AA678E8D18}" srcOrd="1" destOrd="0" presId="urn:microsoft.com/office/officeart/2005/8/layout/hList7"/>
    <dgm:cxn modelId="{03EE7F21-CEFE-4358-A991-6C7DA27416FA}" type="presParOf" srcId="{A037E1D1-69C5-47D7-918E-CF02EF08214E}" destId="{A3CE4655-71C9-448D-B61D-3EBB6D847FAB}" srcOrd="2" destOrd="0" presId="urn:microsoft.com/office/officeart/2005/8/layout/hList7"/>
    <dgm:cxn modelId="{7E60FDC5-8BD3-4CC8-91AE-08740C5BB6BD}" type="presParOf" srcId="{A3CE4655-71C9-448D-B61D-3EBB6D847FAB}" destId="{A62B1425-6093-410B-810D-A3D9F327AF40}" srcOrd="0" destOrd="0" presId="urn:microsoft.com/office/officeart/2005/8/layout/hList7"/>
    <dgm:cxn modelId="{A974B120-428A-4A6A-A2FE-181CE9EEA5D0}" type="presParOf" srcId="{A3CE4655-71C9-448D-B61D-3EBB6D847FAB}" destId="{E37D3DAE-317B-4C32-AE11-4013922FF582}" srcOrd="1" destOrd="0" presId="urn:microsoft.com/office/officeart/2005/8/layout/hList7"/>
    <dgm:cxn modelId="{303A59F2-1C47-468A-AE44-13176773259C}" type="presParOf" srcId="{A3CE4655-71C9-448D-B61D-3EBB6D847FAB}" destId="{D02B0EE7-3BD2-4227-8B22-9E0E41694617}" srcOrd="2" destOrd="0" presId="urn:microsoft.com/office/officeart/2005/8/layout/hList7"/>
    <dgm:cxn modelId="{B3BAD185-7CBE-4C0A-AAAD-2200F7B55479}" type="presParOf" srcId="{A3CE4655-71C9-448D-B61D-3EBB6D847FAB}" destId="{BB71DEC4-B664-4643-99F7-94F44FE382DE}" srcOrd="3" destOrd="0" presId="urn:microsoft.com/office/officeart/2005/8/layout/hList7"/>
    <dgm:cxn modelId="{C4CD7AB3-C1D5-464C-B6D6-F33DAA8B264E}" type="presParOf" srcId="{A037E1D1-69C5-47D7-918E-CF02EF08214E}" destId="{213800D1-248B-40B2-A643-858CEE76A908}" srcOrd="3" destOrd="0" presId="urn:microsoft.com/office/officeart/2005/8/layout/hList7"/>
    <dgm:cxn modelId="{958F6B37-9932-4C84-87BB-EBE4E32C614C}" type="presParOf" srcId="{A037E1D1-69C5-47D7-918E-CF02EF08214E}" destId="{91563E26-115A-4648-B241-1F2C1333AB39}" srcOrd="4" destOrd="0" presId="urn:microsoft.com/office/officeart/2005/8/layout/hList7"/>
    <dgm:cxn modelId="{EA2774BC-939F-4B7C-9CDF-6E538EACBAA5}" type="presParOf" srcId="{91563E26-115A-4648-B241-1F2C1333AB39}" destId="{6D30C01F-9F27-405A-B9B9-55D1F660D2CA}" srcOrd="0" destOrd="0" presId="urn:microsoft.com/office/officeart/2005/8/layout/hList7"/>
    <dgm:cxn modelId="{B87BE28A-F4E5-462D-8696-C3A8E1979FA0}" type="presParOf" srcId="{91563E26-115A-4648-B241-1F2C1333AB39}" destId="{117CAEA9-C8CD-48FF-9349-DC1C5D7F44B1}" srcOrd="1" destOrd="0" presId="urn:microsoft.com/office/officeart/2005/8/layout/hList7"/>
    <dgm:cxn modelId="{8D9FCA2F-E5F9-49B2-A591-BDD9CA4A079F}" type="presParOf" srcId="{91563E26-115A-4648-B241-1F2C1333AB39}" destId="{6A38DB81-415C-4DA6-92B4-0071B9FC6828}" srcOrd="2" destOrd="0" presId="urn:microsoft.com/office/officeart/2005/8/layout/hList7"/>
    <dgm:cxn modelId="{D0E599B9-3B52-434B-97F9-31F48EF26554}" type="presParOf" srcId="{91563E26-115A-4648-B241-1F2C1333AB39}" destId="{4D5DE3DE-06DD-477C-AE28-15EC7F0C746A}" srcOrd="3" destOrd="0" presId="urn:microsoft.com/office/officeart/2005/8/layout/hList7"/>
    <dgm:cxn modelId="{AF4C390A-4A22-4CA2-857C-80F8786073A6}" type="presParOf" srcId="{A037E1D1-69C5-47D7-918E-CF02EF08214E}" destId="{8BFA7823-693E-419E-9A1D-9A8010A139D1}" srcOrd="5" destOrd="0" presId="urn:microsoft.com/office/officeart/2005/8/layout/hList7"/>
    <dgm:cxn modelId="{B7024698-1E2B-4E30-B6D0-1668DE68E83F}" type="presParOf" srcId="{A037E1D1-69C5-47D7-918E-CF02EF08214E}" destId="{9D9D1D71-C7A7-42D8-A34A-2414C4AF8EFC}" srcOrd="6" destOrd="0" presId="urn:microsoft.com/office/officeart/2005/8/layout/hList7"/>
    <dgm:cxn modelId="{105333B2-42A8-4FAE-A18B-26ED979FBC8D}" type="presParOf" srcId="{9D9D1D71-C7A7-42D8-A34A-2414C4AF8EFC}" destId="{CB2E138E-EE19-456C-9596-EDBFA3785FA1}" srcOrd="0" destOrd="0" presId="urn:microsoft.com/office/officeart/2005/8/layout/hList7"/>
    <dgm:cxn modelId="{6DC09A2A-1982-443C-B8B0-FDE7B53EFEB5}" type="presParOf" srcId="{9D9D1D71-C7A7-42D8-A34A-2414C4AF8EFC}" destId="{EC86F1E4-62AB-4A01-BF4C-C03FDC9500C4}" srcOrd="1" destOrd="0" presId="urn:microsoft.com/office/officeart/2005/8/layout/hList7"/>
    <dgm:cxn modelId="{2CD51A36-DD25-4154-A58B-F4447A56B4CC}" type="presParOf" srcId="{9D9D1D71-C7A7-42D8-A34A-2414C4AF8EFC}" destId="{5AE26777-0CD5-43D0-879A-B6136AB2D932}" srcOrd="2" destOrd="0" presId="urn:microsoft.com/office/officeart/2005/8/layout/hList7"/>
    <dgm:cxn modelId="{C0C79D68-3DFB-48D6-9DA9-D13B9E9AEDA8}" type="presParOf" srcId="{9D9D1D71-C7A7-42D8-A34A-2414C4AF8EFC}" destId="{ACE6AFD9-526F-42A0-BB1D-C68FF710FB2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rtl="0">
            <a:lnSpc>
              <a:spcPct val="100000"/>
            </a:lnSpc>
          </a:pPr>
          <a:r>
            <a:rPr lang="en-US" altLang="en-US" sz="1800">
              <a:ea typeface="ＭＳ Ｐゴシック" pitchFamily="34" charset="-128"/>
            </a:rPr>
            <a:t>Mientras seas un Life Scout, server activamente en tu tropa por 6 meses en una o más posiciones de responsabilidad. </a:t>
          </a:r>
        </a:p>
        <a:p>
          <a:pPr algn="r" rtl="0">
            <a:lnSpc>
              <a:spcPct val="90000"/>
            </a:lnSpc>
          </a:pPr>
          <a:r>
            <a:rPr lang="en-US" altLang="en-US" sz="1400">
              <a:ea typeface="ＭＳ Ｐゴシック" pitchFamily="34" charset="-128"/>
            </a:rPr>
            <a:t>Guide to Advancement 4.2.3.4</a:t>
          </a:r>
          <a:r>
            <a:rPr lang="en-US" altLang="en-US" sz="1800">
              <a:ea typeface="ＭＳ Ｐゴシック" pitchFamily="34" charset="-128"/>
            </a:rPr>
            <a:t>.</a:t>
          </a:r>
          <a:endParaRPr lang="en-US" sz="1800" b="1"/>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1C62D744-0426-4902-9F14-3FCBE9CF35D2}">
      <dgm:prSet custT="1"/>
      <dgm:spPr/>
      <dgm:t>
        <a:bodyPr/>
        <a:lstStyle/>
        <a:p>
          <a:r>
            <a:rPr lang="en-US" altLang="en-US" sz="1800">
              <a:ea typeface="ＭＳ Ｐゴシック" pitchFamily="34" charset="-128"/>
            </a:rPr>
            <a:t>El period de 6 meses no tiene que ser consecutive.</a:t>
          </a:r>
        </a:p>
      </dgm:t>
    </dgm:pt>
    <dgm:pt modelId="{1FC203E4-4B64-4B53-A2BE-1C1E13B8CD32}" type="parTrans" cxnId="{DFD6CA61-6B22-4BB8-A9ED-780AAE36E3B7}">
      <dgm:prSet/>
      <dgm:spPr/>
      <dgm:t>
        <a:bodyPr/>
        <a:lstStyle/>
        <a:p>
          <a:endParaRPr lang="en-US"/>
        </a:p>
      </dgm:t>
    </dgm:pt>
    <dgm:pt modelId="{F32260E0-B698-466B-837D-CB95873E52A1}" type="sibTrans" cxnId="{DFD6CA61-6B22-4BB8-A9ED-780AAE36E3B7}">
      <dgm:prSet/>
      <dgm:spPr/>
      <dgm:t>
        <a:bodyPr/>
        <a:lstStyle/>
        <a:p>
          <a:endParaRPr lang="en-US"/>
        </a:p>
      </dgm:t>
    </dgm:pt>
    <dgm:pt modelId="{6E280403-9AA6-42E4-B734-21E88FD0EFB2}">
      <dgm:prSet custT="1"/>
      <dgm:spPr/>
      <dgm:t>
        <a:bodyPr/>
        <a:lstStyle/>
        <a:p>
          <a:r>
            <a:rPr lang="en-US" altLang="en-US" sz="1800">
              <a:ea typeface="ＭＳ Ｐゴシック" pitchFamily="34" charset="-128"/>
            </a:rPr>
            <a:t>Solamente ciertas posiciones son aceptables para el rango de Eagle.</a:t>
          </a:r>
        </a:p>
      </dgm:t>
    </dgm:pt>
    <dgm:pt modelId="{8A4763A8-0F1B-4583-ABAF-116E8E81C199}" type="parTrans" cxnId="{F75E3854-2D32-4C76-9FD3-E8938C074B2C}">
      <dgm:prSet/>
      <dgm:spPr/>
      <dgm:t>
        <a:bodyPr/>
        <a:lstStyle/>
        <a:p>
          <a:endParaRPr lang="en-US"/>
        </a:p>
      </dgm:t>
    </dgm:pt>
    <dgm:pt modelId="{3F1D64F5-6C38-4DE6-A59D-0FC09AC2D5B7}" type="sibTrans" cxnId="{F75E3854-2D32-4C76-9FD3-E8938C074B2C}">
      <dgm:prSet/>
      <dgm:spPr/>
      <dgm:t>
        <a:bodyPr/>
        <a:lstStyle/>
        <a:p>
          <a:endParaRPr lang="en-US"/>
        </a:p>
      </dgm:t>
    </dgm:pt>
    <dgm:pt modelId="{0C088830-23F1-45AB-BF69-4CD32B71B5AC}">
      <dgm:prSet custT="1"/>
      <dgm:spPr/>
      <dgm:t>
        <a:bodyPr/>
        <a:lstStyle/>
        <a:p>
          <a:r>
            <a:rPr lang="en-US" altLang="en-US" sz="1800">
              <a:ea typeface="ＭＳ Ｐゴシック" pitchFamily="34" charset="-128"/>
            </a:rPr>
            <a:t>Debe ser completado mientras seas un Life Scout.</a:t>
          </a:r>
        </a:p>
      </dgm:t>
    </dgm:pt>
    <dgm:pt modelId="{F585AC56-719D-4B5D-9095-A3DE7A878F57}" type="parTrans" cxnId="{5F31D638-5192-4173-9345-BF24FB967056}">
      <dgm:prSet/>
      <dgm:spPr/>
      <dgm:t>
        <a:bodyPr/>
        <a:lstStyle/>
        <a:p>
          <a:endParaRPr lang="en-US"/>
        </a:p>
      </dgm:t>
    </dgm:pt>
    <dgm:pt modelId="{B76DB84C-032A-45D6-BE20-96EB06F99132}" type="sibTrans" cxnId="{5F31D638-5192-4173-9345-BF24FB967056}">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t>
        <a:bodyPr/>
        <a:lstStyle/>
        <a:p>
          <a:endParaRPr lang="en-US"/>
        </a:p>
      </dgm:t>
    </dgm:pt>
    <dgm:pt modelId="{844FDA5F-3551-4CA1-9CF2-70B9DF1B4617}" type="pres">
      <dgm:prSet presAssocID="{F05D5820-F2F8-4CDF-989D-EF77EB6BB111}" presName="parentText" presStyleLbl="node1" presStyleIdx="0" presStyleCnt="1" custScaleY="280261">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10334">
        <dgm:presLayoutVars>
          <dgm:bulletEnabled val="1"/>
        </dgm:presLayoutVars>
      </dgm:prSet>
      <dgm:spPr/>
      <dgm:t>
        <a:bodyPr/>
        <a:lstStyle/>
        <a:p>
          <a:endParaRPr lang="en-US"/>
        </a:p>
      </dgm:t>
    </dgm:pt>
  </dgm:ptLst>
  <dgm:cxnLst>
    <dgm:cxn modelId="{E02CC796-2CF8-4005-A7A1-4DC8BA0088F0}" type="presOf" srcId="{F05D5820-F2F8-4CDF-989D-EF77EB6BB111}" destId="{D3C75B76-4F2D-44DC-ABEB-89066BDAC5A9}" srcOrd="0" destOrd="0" presId="urn:microsoft.com/office/officeart/2005/8/layout/list1"/>
    <dgm:cxn modelId="{C3466384-67E1-403D-8ABC-EA38A6919937}" type="presOf" srcId="{F05D5820-F2F8-4CDF-989D-EF77EB6BB111}" destId="{844FDA5F-3551-4CA1-9CF2-70B9DF1B4617}" srcOrd="1" destOrd="0" presId="urn:microsoft.com/office/officeart/2005/8/layout/list1"/>
    <dgm:cxn modelId="{4D0FA0AC-0DCD-4007-BD44-B170393B28F8}" type="presOf" srcId="{EA88E065-6DF8-48C9-8643-59E47A9D2D5F}" destId="{F039789C-37C1-498C-B007-F2948A27E6CD}" srcOrd="0" destOrd="0" presId="urn:microsoft.com/office/officeart/2005/8/layout/list1"/>
    <dgm:cxn modelId="{BD7C7732-5128-4404-83F0-B38EDDFC8448}" type="presOf" srcId="{6E280403-9AA6-42E4-B734-21E88FD0EFB2}" destId="{ABC2FFE7-D1AE-41CE-9C70-49EAE92FCE12}" srcOrd="0" destOrd="0" presId="urn:microsoft.com/office/officeart/2005/8/layout/list1"/>
    <dgm:cxn modelId="{F75E3854-2D32-4C76-9FD3-E8938C074B2C}" srcId="{F05D5820-F2F8-4CDF-989D-EF77EB6BB111}" destId="{6E280403-9AA6-42E4-B734-21E88FD0EFB2}" srcOrd="0" destOrd="0" parTransId="{8A4763A8-0F1B-4583-ABAF-116E8E81C199}" sibTransId="{3F1D64F5-6C38-4DE6-A59D-0FC09AC2D5B7}"/>
    <dgm:cxn modelId="{7948003F-1974-4C11-ACE7-BA3C535F08B4}" srcId="{EA88E065-6DF8-48C9-8643-59E47A9D2D5F}" destId="{F05D5820-F2F8-4CDF-989D-EF77EB6BB111}" srcOrd="0" destOrd="0" parTransId="{5889BD9C-C084-45E6-A2D5-9209C09EE56C}" sibTransId="{C55EBC40-06BE-4FE0-A700-259D2A51EE80}"/>
    <dgm:cxn modelId="{DFD6CA61-6B22-4BB8-A9ED-780AAE36E3B7}" srcId="{F05D5820-F2F8-4CDF-989D-EF77EB6BB111}" destId="{1C62D744-0426-4902-9F14-3FCBE9CF35D2}" srcOrd="1" destOrd="0" parTransId="{1FC203E4-4B64-4B53-A2BE-1C1E13B8CD32}" sibTransId="{F32260E0-B698-466B-837D-CB95873E52A1}"/>
    <dgm:cxn modelId="{5F31D638-5192-4173-9345-BF24FB967056}" srcId="{F05D5820-F2F8-4CDF-989D-EF77EB6BB111}" destId="{0C088830-23F1-45AB-BF69-4CD32B71B5AC}" srcOrd="2" destOrd="0" parTransId="{F585AC56-719D-4B5D-9095-A3DE7A878F57}" sibTransId="{B76DB84C-032A-45D6-BE20-96EB06F99132}"/>
    <dgm:cxn modelId="{96CAE40F-D767-401C-BE63-7F644B8ADF89}" type="presOf" srcId="{1C62D744-0426-4902-9F14-3FCBE9CF35D2}" destId="{ABC2FFE7-D1AE-41CE-9C70-49EAE92FCE12}" srcOrd="0" destOrd="1" presId="urn:microsoft.com/office/officeart/2005/8/layout/list1"/>
    <dgm:cxn modelId="{F7A5146C-C159-4AF9-A8A4-A389E15CC369}" type="presOf" srcId="{0C088830-23F1-45AB-BF69-4CD32B71B5AC}" destId="{ABC2FFE7-D1AE-41CE-9C70-49EAE92FCE12}" srcOrd="0" destOrd="2" presId="urn:microsoft.com/office/officeart/2005/8/layout/list1"/>
    <dgm:cxn modelId="{BF62B890-9DF9-4F47-95EB-57F0483EF077}" type="presParOf" srcId="{F039789C-37C1-498C-B007-F2948A27E6CD}" destId="{9C9FA1CC-96AC-4EE9-ACB1-D31A0046B0E4}" srcOrd="0" destOrd="0" presId="urn:microsoft.com/office/officeart/2005/8/layout/list1"/>
    <dgm:cxn modelId="{90C35200-47F3-492B-BE7A-9FC5D01C5440}" type="presParOf" srcId="{9C9FA1CC-96AC-4EE9-ACB1-D31A0046B0E4}" destId="{D3C75B76-4F2D-44DC-ABEB-89066BDAC5A9}" srcOrd="0" destOrd="0" presId="urn:microsoft.com/office/officeart/2005/8/layout/list1"/>
    <dgm:cxn modelId="{AA4892D4-7538-40AD-9D14-FE0A3E9DA1B1}" type="presParOf" srcId="{9C9FA1CC-96AC-4EE9-ACB1-D31A0046B0E4}" destId="{844FDA5F-3551-4CA1-9CF2-70B9DF1B4617}" srcOrd="1" destOrd="0" presId="urn:microsoft.com/office/officeart/2005/8/layout/list1"/>
    <dgm:cxn modelId="{AC5E45DA-52CE-4328-8CE2-42D05B6C5960}" type="presParOf" srcId="{F039789C-37C1-498C-B007-F2948A27E6CD}" destId="{515CBDB7-7D21-4134-93F7-A41FCA89A972}" srcOrd="1" destOrd="0" presId="urn:microsoft.com/office/officeart/2005/8/layout/list1"/>
    <dgm:cxn modelId="{E9984ECD-50CD-43E6-94AB-6A83EA9AD5A7}"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altLang="en-US" sz="1800">
              <a:ea typeface="ＭＳ Ｐゴシック" pitchFamily="34" charset="-128"/>
            </a:rPr>
            <a:t>Mientras seasun Life Scout, planifica, desarrolla y provee liderarazgo a otros en el Proyecto de servicio ayudando a una institución religiose, colegio o tu comunidad . </a:t>
          </a:r>
        </a:p>
        <a:p>
          <a:pPr algn="r" rtl="0">
            <a:lnSpc>
              <a:spcPct val="100000"/>
            </a:lnSpc>
          </a:pPr>
          <a:r>
            <a:rPr lang="en-US" altLang="en-US" sz="1400">
              <a:ea typeface="ＭＳ Ｐゴシック" pitchFamily="34" charset="-128"/>
            </a:rPr>
            <a:t>Guide to Advancement </a:t>
          </a:r>
          <a:r>
            <a:rPr lang="en-US" sz="1400">
              <a:ea typeface="ＭＳ Ｐゴシック" pitchFamily="34" charset="-128"/>
            </a:rPr>
            <a:t>9.0.2.0</a:t>
          </a:r>
          <a:r>
            <a:rPr lang="en-US" altLang="en-US" sz="1400">
              <a:ea typeface="ＭＳ Ｐゴシック" pitchFamily="34" charset="-128"/>
            </a:rPr>
            <a:t>.</a:t>
          </a:r>
          <a:endParaRPr lang="en-US" sz="1400" b="1"/>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6E280403-9AA6-42E4-B734-21E88FD0EFB2}">
      <dgm:prSet custT="1"/>
      <dgm:spPr/>
      <dgm:t>
        <a:bodyPr/>
        <a:lstStyle/>
        <a:p>
          <a:endParaRPr lang="en-US" altLang="en-US" sz="1800">
            <a:ea typeface="ＭＳ Ｐゴシック" pitchFamily="34" charset="-128"/>
          </a:endParaRPr>
        </a:p>
      </dgm:t>
    </dgm:pt>
    <dgm:pt modelId="{8A4763A8-0F1B-4583-ABAF-116E8E81C199}" type="parTrans" cxnId="{F75E3854-2D32-4C76-9FD3-E8938C074B2C}">
      <dgm:prSet/>
      <dgm:spPr/>
      <dgm:t>
        <a:bodyPr/>
        <a:lstStyle/>
        <a:p>
          <a:endParaRPr lang="en-US"/>
        </a:p>
      </dgm:t>
    </dgm:pt>
    <dgm:pt modelId="{3F1D64F5-6C38-4DE6-A59D-0FC09AC2D5B7}" type="sibTrans" cxnId="{F75E3854-2D32-4C76-9FD3-E8938C074B2C}">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t>
        <a:bodyPr/>
        <a:lstStyle/>
        <a:p>
          <a:endParaRPr lang="en-US"/>
        </a:p>
      </dgm:t>
    </dgm:pt>
    <dgm:pt modelId="{844FDA5F-3551-4CA1-9CF2-70B9DF1B4617}" type="pres">
      <dgm:prSet presAssocID="{F05D5820-F2F8-4CDF-989D-EF77EB6BB111}" presName="parentText" presStyleLbl="node1" presStyleIdx="0" presStyleCnt="1" custScaleY="142079">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10781">
        <dgm:presLayoutVars>
          <dgm:bulletEnabled val="1"/>
        </dgm:presLayoutVars>
      </dgm:prSet>
      <dgm:spPr/>
      <dgm:t>
        <a:bodyPr/>
        <a:lstStyle/>
        <a:p>
          <a:endParaRPr lang="en-US"/>
        </a:p>
      </dgm:t>
    </dgm:pt>
  </dgm:ptLst>
  <dgm:cxnLst>
    <dgm:cxn modelId="{48B8301D-8D18-4990-A880-2579F4516C1B}" type="presOf" srcId="{F05D5820-F2F8-4CDF-989D-EF77EB6BB111}" destId="{844FDA5F-3551-4CA1-9CF2-70B9DF1B4617}" srcOrd="1" destOrd="0" presId="urn:microsoft.com/office/officeart/2005/8/layout/list1"/>
    <dgm:cxn modelId="{84C52135-7DE1-480B-91B5-4CDE79D170D3}" type="presOf" srcId="{6E280403-9AA6-42E4-B734-21E88FD0EFB2}" destId="{ABC2FFE7-D1AE-41CE-9C70-49EAE92FCE12}" srcOrd="0" destOrd="0" presId="urn:microsoft.com/office/officeart/2005/8/layout/list1"/>
    <dgm:cxn modelId="{6BC77C08-1ABA-4394-BD95-EC2CC76EA0BB}" type="presOf" srcId="{EA88E065-6DF8-48C9-8643-59E47A9D2D5F}" destId="{F039789C-37C1-498C-B007-F2948A27E6CD}" srcOrd="0" destOrd="0" presId="urn:microsoft.com/office/officeart/2005/8/layout/list1"/>
    <dgm:cxn modelId="{F75E3854-2D32-4C76-9FD3-E8938C074B2C}" srcId="{F05D5820-F2F8-4CDF-989D-EF77EB6BB111}" destId="{6E280403-9AA6-42E4-B734-21E88FD0EFB2}" srcOrd="0" destOrd="0" parTransId="{8A4763A8-0F1B-4583-ABAF-116E8E81C199}" sibTransId="{3F1D64F5-6C38-4DE6-A59D-0FC09AC2D5B7}"/>
    <dgm:cxn modelId="{FBAD1F32-73A6-4684-B863-54216FDDB4C3}" type="presOf" srcId="{F05D5820-F2F8-4CDF-989D-EF77EB6BB111}" destId="{D3C75B76-4F2D-44DC-ABEB-89066BDAC5A9}" srcOrd="0" destOrd="0"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FAC9493A-8544-4E1A-B367-4F88D5440693}" type="presParOf" srcId="{F039789C-37C1-498C-B007-F2948A27E6CD}" destId="{9C9FA1CC-96AC-4EE9-ACB1-D31A0046B0E4}" srcOrd="0" destOrd="0" presId="urn:microsoft.com/office/officeart/2005/8/layout/list1"/>
    <dgm:cxn modelId="{FC50903C-8A22-4F86-A1C7-FF670D53D14B}" type="presParOf" srcId="{9C9FA1CC-96AC-4EE9-ACB1-D31A0046B0E4}" destId="{D3C75B76-4F2D-44DC-ABEB-89066BDAC5A9}" srcOrd="0" destOrd="0" presId="urn:microsoft.com/office/officeart/2005/8/layout/list1"/>
    <dgm:cxn modelId="{D7AB576A-CFB7-4F63-A3E0-4427D813DA83}" type="presParOf" srcId="{9C9FA1CC-96AC-4EE9-ACB1-D31A0046B0E4}" destId="{844FDA5F-3551-4CA1-9CF2-70B9DF1B4617}" srcOrd="1" destOrd="0" presId="urn:microsoft.com/office/officeart/2005/8/layout/list1"/>
    <dgm:cxn modelId="{8BE9BCA8-7F13-4CF5-84F4-F9D1F05892C2}" type="presParOf" srcId="{F039789C-37C1-498C-B007-F2948A27E6CD}" destId="{515CBDB7-7D21-4134-93F7-A41FCA89A972}" srcOrd="1" destOrd="0" presId="urn:microsoft.com/office/officeart/2005/8/layout/list1"/>
    <dgm:cxn modelId="{4446E1D5-CC81-4D2F-8A4D-F753FC3F18DA}"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a:t>Participar en una conferencia de líder de la unidad.</a:t>
          </a:r>
        </a:p>
        <a:p>
          <a:pPr algn="r" rtl="0">
            <a:lnSpc>
              <a:spcPct val="100000"/>
            </a:lnSpc>
          </a:pPr>
          <a:r>
            <a:rPr lang="en-US" altLang="en-US" sz="1400">
              <a:ea typeface="ＭＳ Ｐゴシック" pitchFamily="34" charset="-128"/>
            </a:rPr>
            <a:t>Guide to Advancement 4.2.3.5</a:t>
          </a:r>
          <a:r>
            <a:rPr lang="en-US" altLang="en-US" sz="1800">
              <a:ea typeface="ＭＳ Ｐゴシック" pitchFamily="34" charset="-128"/>
            </a:rPr>
            <a:t>.</a:t>
          </a:r>
          <a:endParaRPr lang="en-US" sz="1800" b="1"/>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6E280403-9AA6-42E4-B734-21E88FD0EFB2}">
      <dgm:prSet custT="1"/>
      <dgm:spPr/>
      <dgm:t>
        <a:bodyPr/>
        <a:lstStyle/>
        <a:p>
          <a:r>
            <a:rPr lang="en-US" altLang="en-US" sz="1800">
              <a:ea typeface="ＭＳ Ｐゴシック" pitchFamily="34" charset="-128"/>
            </a:rPr>
            <a:t>No necesita ser el ultimo paso.</a:t>
          </a:r>
          <a:r>
            <a:rPr lang="en-US" altLang="en-US" sz="1400">
              <a:ea typeface="ＭＳ Ｐゴシック" pitchFamily="34" charset="-128"/>
            </a:rPr>
            <a:t>(9.0.1.1)</a:t>
          </a:r>
        </a:p>
      </dgm:t>
    </dgm:pt>
    <dgm:pt modelId="{8A4763A8-0F1B-4583-ABAF-116E8E81C199}" type="parTrans" cxnId="{F75E3854-2D32-4C76-9FD3-E8938C074B2C}">
      <dgm:prSet/>
      <dgm:spPr/>
      <dgm:t>
        <a:bodyPr/>
        <a:lstStyle/>
        <a:p>
          <a:endParaRPr lang="en-US"/>
        </a:p>
      </dgm:t>
    </dgm:pt>
    <dgm:pt modelId="{3F1D64F5-6C38-4DE6-A59D-0FC09AC2D5B7}" type="sibTrans" cxnId="{F75E3854-2D32-4C76-9FD3-E8938C074B2C}">
      <dgm:prSet/>
      <dgm:spPr/>
      <dgm:t>
        <a:bodyPr/>
        <a:lstStyle/>
        <a:p>
          <a:endParaRPr lang="en-US"/>
        </a:p>
      </dgm:t>
    </dgm:pt>
    <dgm:pt modelId="{1480BF77-677F-4A1F-BE44-29E19204FD34}">
      <dgm:prSet custT="1"/>
      <dgm:spPr/>
      <dgm:t>
        <a:bodyPr/>
        <a:lstStyle/>
        <a:p>
          <a:r>
            <a:rPr lang="en-US" altLang="en-US" sz="1800">
              <a:ea typeface="ＭＳ Ｐゴシック" pitchFamily="34" charset="-128"/>
            </a:rPr>
            <a:t>La unidad de liderazgo puede tener múltiple conferencias, cual quiera puede ser usada para completer los requisitos.</a:t>
          </a:r>
        </a:p>
      </dgm:t>
    </dgm:pt>
    <dgm:pt modelId="{F5449DD2-2E4D-4955-B2A9-212CDC8C5979}" type="parTrans" cxnId="{3F9AE390-140E-47A0-9D90-6027EB6762E1}">
      <dgm:prSet/>
      <dgm:spPr/>
      <dgm:t>
        <a:bodyPr/>
        <a:lstStyle/>
        <a:p>
          <a:endParaRPr lang="en-US"/>
        </a:p>
      </dgm:t>
    </dgm:pt>
    <dgm:pt modelId="{991F5FF3-C98E-42E3-9201-59085C762950}" type="sibTrans" cxnId="{3F9AE390-140E-47A0-9D90-6027EB6762E1}">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t>
        <a:bodyPr/>
        <a:lstStyle/>
        <a:p>
          <a:endParaRPr lang="en-US"/>
        </a:p>
      </dgm:t>
    </dgm:pt>
    <dgm:pt modelId="{844FDA5F-3551-4CA1-9CF2-70B9DF1B4617}" type="pres">
      <dgm:prSet presAssocID="{F05D5820-F2F8-4CDF-989D-EF77EB6BB111}" presName="parentText" presStyleLbl="node1" presStyleIdx="0" presStyleCnt="1" custScaleY="153163">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10334">
        <dgm:presLayoutVars>
          <dgm:bulletEnabled val="1"/>
        </dgm:presLayoutVars>
      </dgm:prSet>
      <dgm:spPr/>
      <dgm:t>
        <a:bodyPr/>
        <a:lstStyle/>
        <a:p>
          <a:endParaRPr lang="en-US"/>
        </a:p>
      </dgm:t>
    </dgm:pt>
  </dgm:ptLst>
  <dgm:cxnLst>
    <dgm:cxn modelId="{3F9AE390-140E-47A0-9D90-6027EB6762E1}" srcId="{F05D5820-F2F8-4CDF-989D-EF77EB6BB111}" destId="{1480BF77-677F-4A1F-BE44-29E19204FD34}" srcOrd="1" destOrd="0" parTransId="{F5449DD2-2E4D-4955-B2A9-212CDC8C5979}" sibTransId="{991F5FF3-C98E-42E3-9201-59085C762950}"/>
    <dgm:cxn modelId="{5C89BF2C-7E02-463C-9E06-662682F85EDA}" type="presOf" srcId="{F05D5820-F2F8-4CDF-989D-EF77EB6BB111}" destId="{D3C75B76-4F2D-44DC-ABEB-89066BDAC5A9}" srcOrd="0" destOrd="0" presId="urn:microsoft.com/office/officeart/2005/8/layout/list1"/>
    <dgm:cxn modelId="{CF8A6E14-551C-4198-8CBD-87C56C80705A}" type="presOf" srcId="{1480BF77-677F-4A1F-BE44-29E19204FD34}" destId="{ABC2FFE7-D1AE-41CE-9C70-49EAE92FCE12}" srcOrd="0" destOrd="1" presId="urn:microsoft.com/office/officeart/2005/8/layout/list1"/>
    <dgm:cxn modelId="{F75E3854-2D32-4C76-9FD3-E8938C074B2C}" srcId="{F05D5820-F2F8-4CDF-989D-EF77EB6BB111}" destId="{6E280403-9AA6-42E4-B734-21E88FD0EFB2}" srcOrd="0" destOrd="0" parTransId="{8A4763A8-0F1B-4583-ABAF-116E8E81C199}" sibTransId="{3F1D64F5-6C38-4DE6-A59D-0FC09AC2D5B7}"/>
    <dgm:cxn modelId="{7948003F-1974-4C11-ACE7-BA3C535F08B4}" srcId="{EA88E065-6DF8-48C9-8643-59E47A9D2D5F}" destId="{F05D5820-F2F8-4CDF-989D-EF77EB6BB111}" srcOrd="0" destOrd="0" parTransId="{5889BD9C-C084-45E6-A2D5-9209C09EE56C}" sibTransId="{C55EBC40-06BE-4FE0-A700-259D2A51EE80}"/>
    <dgm:cxn modelId="{A25C86AA-0B06-4E1D-A732-BEFCB7DB2C09}" type="presOf" srcId="{F05D5820-F2F8-4CDF-989D-EF77EB6BB111}" destId="{844FDA5F-3551-4CA1-9CF2-70B9DF1B4617}" srcOrd="1" destOrd="0" presId="urn:microsoft.com/office/officeart/2005/8/layout/list1"/>
    <dgm:cxn modelId="{4EED43D4-C316-434A-BA43-5A340939E7B6}" type="presOf" srcId="{6E280403-9AA6-42E4-B734-21E88FD0EFB2}" destId="{ABC2FFE7-D1AE-41CE-9C70-49EAE92FCE12}" srcOrd="0" destOrd="0" presId="urn:microsoft.com/office/officeart/2005/8/layout/list1"/>
    <dgm:cxn modelId="{824D8348-28FF-49FE-91CB-ADEC61C91218}" type="presOf" srcId="{EA88E065-6DF8-48C9-8643-59E47A9D2D5F}" destId="{F039789C-37C1-498C-B007-F2948A27E6CD}" srcOrd="0" destOrd="0" presId="urn:microsoft.com/office/officeart/2005/8/layout/list1"/>
    <dgm:cxn modelId="{69B48359-8371-48A4-8569-EB403CC4BEE0}" type="presParOf" srcId="{F039789C-37C1-498C-B007-F2948A27E6CD}" destId="{9C9FA1CC-96AC-4EE9-ACB1-D31A0046B0E4}" srcOrd="0" destOrd="0" presId="urn:microsoft.com/office/officeart/2005/8/layout/list1"/>
    <dgm:cxn modelId="{E4B18B92-FF85-497E-8C17-49F16E560FEF}" type="presParOf" srcId="{9C9FA1CC-96AC-4EE9-ACB1-D31A0046B0E4}" destId="{D3C75B76-4F2D-44DC-ABEB-89066BDAC5A9}" srcOrd="0" destOrd="0" presId="urn:microsoft.com/office/officeart/2005/8/layout/list1"/>
    <dgm:cxn modelId="{B58B6C99-70A7-4192-A37E-76C2E3DD73AF}" type="presParOf" srcId="{9C9FA1CC-96AC-4EE9-ACB1-D31A0046B0E4}" destId="{844FDA5F-3551-4CA1-9CF2-70B9DF1B4617}" srcOrd="1" destOrd="0" presId="urn:microsoft.com/office/officeart/2005/8/layout/list1"/>
    <dgm:cxn modelId="{5798E50A-E6FB-43D0-B353-4738820676A2}" type="presParOf" srcId="{F039789C-37C1-498C-B007-F2948A27E6CD}" destId="{515CBDB7-7D21-4134-93F7-A41FCA89A972}" srcOrd="1" destOrd="0" presId="urn:microsoft.com/office/officeart/2005/8/layout/list1"/>
    <dgm:cxn modelId="{1471C76C-4373-4575-A641-4DBD9523414B}"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a:t>Completar con éxito la revision del Comité de Eagle Scout.</a:t>
          </a:r>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t>
        <a:bodyPr/>
        <a:lstStyle/>
        <a:p>
          <a:endParaRPr lang="en-US"/>
        </a:p>
      </dgm:t>
    </dgm:pt>
    <dgm:pt modelId="{844FDA5F-3551-4CA1-9CF2-70B9DF1B4617}" type="pres">
      <dgm:prSet presAssocID="{F05D5820-F2F8-4CDF-989D-EF77EB6BB111}" presName="parentText" presStyleLbl="node1" presStyleIdx="0" presStyleCnt="1" custScaleY="59969">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10334">
        <dgm:presLayoutVars>
          <dgm:bulletEnabled val="1"/>
        </dgm:presLayoutVars>
      </dgm:prSet>
      <dgm:spPr/>
    </dgm:pt>
  </dgm:ptLst>
  <dgm:cxnLst>
    <dgm:cxn modelId="{B6765119-74FB-4AC2-B3BC-19AF7CB7EE01}" type="presOf" srcId="{EA88E065-6DF8-48C9-8643-59E47A9D2D5F}" destId="{F039789C-37C1-498C-B007-F2948A27E6CD}" srcOrd="0" destOrd="0" presId="urn:microsoft.com/office/officeart/2005/8/layout/list1"/>
    <dgm:cxn modelId="{A54FA1C7-7B80-4B1B-B3CD-3F12453F97A2}" type="presOf" srcId="{F05D5820-F2F8-4CDF-989D-EF77EB6BB111}" destId="{D3C75B76-4F2D-44DC-ABEB-89066BDAC5A9}" srcOrd="0" destOrd="0" presId="urn:microsoft.com/office/officeart/2005/8/layout/list1"/>
    <dgm:cxn modelId="{C78AB24D-3576-416F-88A4-0B77F1B19735}" type="presOf" srcId="{F05D5820-F2F8-4CDF-989D-EF77EB6BB111}" destId="{844FDA5F-3551-4CA1-9CF2-70B9DF1B4617}" srcOrd="1" destOrd="0"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BDCA0767-827F-4690-BF7A-13AC519A107C}" type="presParOf" srcId="{F039789C-37C1-498C-B007-F2948A27E6CD}" destId="{9C9FA1CC-96AC-4EE9-ACB1-D31A0046B0E4}" srcOrd="0" destOrd="0" presId="urn:microsoft.com/office/officeart/2005/8/layout/list1"/>
    <dgm:cxn modelId="{53930F60-401C-45CE-9FDC-1584A3A92FC8}" type="presParOf" srcId="{9C9FA1CC-96AC-4EE9-ACB1-D31A0046B0E4}" destId="{D3C75B76-4F2D-44DC-ABEB-89066BDAC5A9}" srcOrd="0" destOrd="0" presId="urn:microsoft.com/office/officeart/2005/8/layout/list1"/>
    <dgm:cxn modelId="{7D0F28E4-BED6-4604-AAD9-7676567B08FC}" type="presParOf" srcId="{9C9FA1CC-96AC-4EE9-ACB1-D31A0046B0E4}" destId="{844FDA5F-3551-4CA1-9CF2-70B9DF1B4617}" srcOrd="1" destOrd="0" presId="urn:microsoft.com/office/officeart/2005/8/layout/list1"/>
    <dgm:cxn modelId="{292D493D-1F9F-48C0-97F6-C328317DF04C}" type="presParOf" srcId="{F039789C-37C1-498C-B007-F2948A27E6CD}" destId="{515CBDB7-7D21-4134-93F7-A41FCA89A972}" srcOrd="1" destOrd="0" presId="urn:microsoft.com/office/officeart/2005/8/layout/list1"/>
    <dgm:cxn modelId="{769F702F-9375-4CCC-8EC7-842326A92A30}"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7A859A12-EC7B-4782-AE56-4BA19FAF3C24}">
      <dgm:prSet custT="1"/>
      <dgm:spPr/>
      <dgm:t>
        <a:bodyPr/>
        <a:lstStyle/>
        <a:p>
          <a:pPr algn="l" rtl="0">
            <a:lnSpc>
              <a:spcPct val="100000"/>
            </a:lnSpc>
          </a:pPr>
          <a:r>
            <a:rPr lang="en-US" sz="1800" b="0" i="0"/>
            <a:t>Mientras seas un Life Scout, planifica, desarrolla, y con tu liderazgo ayuda a otros en el Proyecto de servicio, ayudando a una institución religiose, colegio o tu comunidad. </a:t>
          </a:r>
        </a:p>
        <a:p>
          <a:pPr algn="r" rtl="0">
            <a:lnSpc>
              <a:spcPct val="100000"/>
            </a:lnSpc>
          </a:pPr>
          <a:r>
            <a:rPr lang="en-US" sz="1400" b="0" i="0"/>
            <a:t>Guide to Advancement 9.0.2.0, Eagle Scout requirement 5</a:t>
          </a:r>
        </a:p>
      </dgm:t>
    </dgm:pt>
    <dgm:pt modelId="{B2A58B89-1264-4990-8F48-F645F3525149}" type="parTrans" cxnId="{6FF1A32D-6052-47B8-8CB1-8400DC91B828}">
      <dgm:prSet/>
      <dgm:spPr/>
      <dgm:t>
        <a:bodyPr/>
        <a:lstStyle/>
        <a:p>
          <a:endParaRPr lang="en-US"/>
        </a:p>
      </dgm:t>
    </dgm:pt>
    <dgm:pt modelId="{80D4E1DB-78F4-41C6-9E92-D95411F2DF23}" type="sibTrans" cxnId="{6FF1A32D-6052-47B8-8CB1-8400DC91B828}">
      <dgm:prSet/>
      <dgm:spPr/>
      <dgm:t>
        <a:bodyPr/>
        <a:lstStyle/>
        <a:p>
          <a:endParaRPr lang="en-US"/>
        </a:p>
      </dgm:t>
    </dgm:pt>
    <dgm:pt modelId="{73B82176-BE32-49DF-82E8-D72B8CE9233B}">
      <dgm:prSet custT="1"/>
      <dgm:spPr/>
      <dgm:t>
        <a:bodyPr/>
        <a:lstStyle/>
        <a:p>
          <a:pPr algn="l" rtl="0">
            <a:lnSpc>
              <a:spcPct val="100000"/>
            </a:lnSpc>
          </a:pPr>
          <a:r>
            <a:rPr lang="en-US" sz="1800" b="0" i="0"/>
            <a:t>El Proyecto debe ser aprobado por la organización que se va a beneficiar, tu liderde la unidad, el comité y el distrito antes de empezar el Proyecto.</a:t>
          </a:r>
        </a:p>
      </dgm:t>
    </dgm:pt>
    <dgm:pt modelId="{908D9307-77F3-4A0F-B230-42C8AA74D873}" type="parTrans" cxnId="{8FCBCE1A-CB09-4304-B949-B90082F1E525}">
      <dgm:prSet/>
      <dgm:spPr/>
      <dgm:t>
        <a:bodyPr/>
        <a:lstStyle/>
        <a:p>
          <a:endParaRPr lang="en-US"/>
        </a:p>
      </dgm:t>
    </dgm:pt>
    <dgm:pt modelId="{1E28D427-7916-491E-92F1-3C74204849E1}" type="sibTrans" cxnId="{8FCBCE1A-CB09-4304-B949-B90082F1E525}">
      <dgm:prSet/>
      <dgm:spPr/>
      <dgm:t>
        <a:bodyPr/>
        <a:lstStyle/>
        <a:p>
          <a:endParaRPr lang="en-US"/>
        </a:p>
      </dgm:t>
    </dgm:pt>
    <dgm:pt modelId="{7642AE9D-CE17-4880-8D95-E82F760BF575}">
      <dgm:prSet custT="1"/>
      <dgm:spPr/>
      <dgm:t>
        <a:bodyPr/>
        <a:lstStyle/>
        <a:p>
          <a:pPr algn="l" rtl="0">
            <a:lnSpc>
              <a:spcPct val="100000"/>
            </a:lnSpc>
          </a:pPr>
          <a:r>
            <a:rPr lang="en-US" sz="1800" b="0" i="0"/>
            <a:t>El Proyecto debe beneficiar a una organización que no sean los Boy Scouts of America.</a:t>
          </a:r>
        </a:p>
      </dgm:t>
    </dgm:pt>
    <dgm:pt modelId="{42BAF650-B318-4E3A-A346-C6A61B321001}" type="parTrans" cxnId="{D8767339-44D6-40C7-BD1C-4AE820EC9870}">
      <dgm:prSet/>
      <dgm:spPr/>
      <dgm:t>
        <a:bodyPr/>
        <a:lstStyle/>
        <a:p>
          <a:endParaRPr lang="en-US"/>
        </a:p>
      </dgm:t>
    </dgm:pt>
    <dgm:pt modelId="{45293267-03C7-43FF-8A59-4FC43E2E6666}" type="sibTrans" cxnId="{D8767339-44D6-40C7-BD1C-4AE820EC9870}">
      <dgm:prSet/>
      <dgm:spPr/>
      <dgm:t>
        <a:bodyPr/>
        <a:lstStyle/>
        <a:p>
          <a:endParaRPr lang="en-US"/>
        </a:p>
      </dgm:t>
    </dgm:pt>
    <dgm:pt modelId="{A7FA26E7-BA76-40FC-8937-62E833105523}">
      <dgm:prSet custT="1"/>
      <dgm:spPr/>
      <dgm:t>
        <a:bodyPr/>
        <a:lstStyle/>
        <a:p>
          <a:pPr algn="l" rtl="0">
            <a:lnSpc>
              <a:spcPct val="100000"/>
            </a:lnSpc>
          </a:pPr>
          <a:r>
            <a:rPr lang="en-US" sz="1800" b="0" i="0"/>
            <a:t>Debes de usar el libro de Proyecto de servicio para Eagle Scout.</a:t>
          </a:r>
        </a:p>
      </dgm:t>
    </dgm:pt>
    <dgm:pt modelId="{B1C0FAA2-B9A7-4135-9A63-CB9C62A617A1}" type="parTrans" cxnId="{0D9DA74C-B984-4F17-AA64-5B09B7FD3C27}">
      <dgm:prSet/>
      <dgm:spPr/>
      <dgm:t>
        <a:bodyPr/>
        <a:lstStyle/>
        <a:p>
          <a:endParaRPr lang="en-US"/>
        </a:p>
      </dgm:t>
    </dgm:pt>
    <dgm:pt modelId="{F67AD3EE-D87C-4B05-A5F7-8C6776F066FC}" type="sibTrans" cxnId="{0D9DA74C-B984-4F17-AA64-5B09B7FD3C27}">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C38397F6-9A1E-48EB-A213-E40BBC0588FC}" type="pres">
      <dgm:prSet presAssocID="{7A859A12-EC7B-4782-AE56-4BA19FAF3C24}" presName="parentLin" presStyleCnt="0"/>
      <dgm:spPr/>
    </dgm:pt>
    <dgm:pt modelId="{19601194-C56B-4D91-85E3-85DA5E7DC8EA}" type="pres">
      <dgm:prSet presAssocID="{7A859A12-EC7B-4782-AE56-4BA19FAF3C24}" presName="parentLeftMargin" presStyleLbl="node1" presStyleIdx="0" presStyleCnt="1"/>
      <dgm:spPr/>
      <dgm:t>
        <a:bodyPr/>
        <a:lstStyle/>
        <a:p>
          <a:endParaRPr lang="en-US"/>
        </a:p>
      </dgm:t>
    </dgm:pt>
    <dgm:pt modelId="{8CA82FFB-1A33-4577-9646-334538B5EDDF}" type="pres">
      <dgm:prSet presAssocID="{7A859A12-EC7B-4782-AE56-4BA19FAF3C24}" presName="parentText" presStyleLbl="node1" presStyleIdx="0" presStyleCnt="1" custScaleX="126690" custScaleY="308318">
        <dgm:presLayoutVars>
          <dgm:chMax val="0"/>
          <dgm:bulletEnabled val="1"/>
        </dgm:presLayoutVars>
      </dgm:prSet>
      <dgm:spPr/>
      <dgm:t>
        <a:bodyPr/>
        <a:lstStyle/>
        <a:p>
          <a:endParaRPr lang="en-US"/>
        </a:p>
      </dgm:t>
    </dgm:pt>
    <dgm:pt modelId="{C7BBB25B-B43F-4C19-A648-C9823E09A7F3}" type="pres">
      <dgm:prSet presAssocID="{7A859A12-EC7B-4782-AE56-4BA19FAF3C24}" presName="negativeSpace" presStyleCnt="0"/>
      <dgm:spPr/>
    </dgm:pt>
    <dgm:pt modelId="{AE87BA04-533F-4DC8-8158-64D1DDB3EDFB}" type="pres">
      <dgm:prSet presAssocID="{7A859A12-EC7B-4782-AE56-4BA19FAF3C24}" presName="childText" presStyleLbl="conFgAcc1" presStyleIdx="0" presStyleCnt="1" custScaleY="112865">
        <dgm:presLayoutVars>
          <dgm:bulletEnabled val="1"/>
        </dgm:presLayoutVars>
      </dgm:prSet>
      <dgm:spPr/>
      <dgm:t>
        <a:bodyPr/>
        <a:lstStyle/>
        <a:p>
          <a:endParaRPr lang="en-US"/>
        </a:p>
      </dgm:t>
    </dgm:pt>
  </dgm:ptLst>
  <dgm:cxnLst>
    <dgm:cxn modelId="{8FCBCE1A-CB09-4304-B949-B90082F1E525}" srcId="{7A859A12-EC7B-4782-AE56-4BA19FAF3C24}" destId="{73B82176-BE32-49DF-82E8-D72B8CE9233B}" srcOrd="1" destOrd="0" parTransId="{908D9307-77F3-4A0F-B230-42C8AA74D873}" sibTransId="{1E28D427-7916-491E-92F1-3C74204849E1}"/>
    <dgm:cxn modelId="{0D9DA74C-B984-4F17-AA64-5B09B7FD3C27}" srcId="{7A859A12-EC7B-4782-AE56-4BA19FAF3C24}" destId="{A7FA26E7-BA76-40FC-8937-62E833105523}" srcOrd="2" destOrd="0" parTransId="{B1C0FAA2-B9A7-4135-9A63-CB9C62A617A1}" sibTransId="{F67AD3EE-D87C-4B05-A5F7-8C6776F066FC}"/>
    <dgm:cxn modelId="{BCB86CE2-6D2E-45D9-9D4B-E39353B1DDE9}" type="presOf" srcId="{A7FA26E7-BA76-40FC-8937-62E833105523}" destId="{AE87BA04-533F-4DC8-8158-64D1DDB3EDFB}" srcOrd="0" destOrd="2" presId="urn:microsoft.com/office/officeart/2005/8/layout/list1"/>
    <dgm:cxn modelId="{7D9C67E1-6E1E-47D9-BF69-398E29CD5F42}" type="presOf" srcId="{7A859A12-EC7B-4782-AE56-4BA19FAF3C24}" destId="{8CA82FFB-1A33-4577-9646-334538B5EDDF}" srcOrd="1" destOrd="0" presId="urn:microsoft.com/office/officeart/2005/8/layout/list1"/>
    <dgm:cxn modelId="{87211B34-AEFB-49C1-A9B0-ECEB6CA1B178}" type="presOf" srcId="{EA88E065-6DF8-48C9-8643-59E47A9D2D5F}" destId="{F039789C-37C1-498C-B007-F2948A27E6CD}" srcOrd="0" destOrd="0" presId="urn:microsoft.com/office/officeart/2005/8/layout/list1"/>
    <dgm:cxn modelId="{6FF1A32D-6052-47B8-8CB1-8400DC91B828}" srcId="{EA88E065-6DF8-48C9-8643-59E47A9D2D5F}" destId="{7A859A12-EC7B-4782-AE56-4BA19FAF3C24}" srcOrd="0" destOrd="0" parTransId="{B2A58B89-1264-4990-8F48-F645F3525149}" sibTransId="{80D4E1DB-78F4-41C6-9E92-D95411F2DF23}"/>
    <dgm:cxn modelId="{5E27ABC5-FD2E-4C44-BFDE-D672B08F77AA}" type="presOf" srcId="{7642AE9D-CE17-4880-8D95-E82F760BF575}" destId="{AE87BA04-533F-4DC8-8158-64D1DDB3EDFB}" srcOrd="0" destOrd="0" presId="urn:microsoft.com/office/officeart/2005/8/layout/list1"/>
    <dgm:cxn modelId="{64DC5DD2-277F-4411-9839-EDBA51749D6C}" type="presOf" srcId="{7A859A12-EC7B-4782-AE56-4BA19FAF3C24}" destId="{19601194-C56B-4D91-85E3-85DA5E7DC8EA}" srcOrd="0" destOrd="0" presId="urn:microsoft.com/office/officeart/2005/8/layout/list1"/>
    <dgm:cxn modelId="{D8767339-44D6-40C7-BD1C-4AE820EC9870}" srcId="{7A859A12-EC7B-4782-AE56-4BA19FAF3C24}" destId="{7642AE9D-CE17-4880-8D95-E82F760BF575}" srcOrd="0" destOrd="0" parTransId="{42BAF650-B318-4E3A-A346-C6A61B321001}" sibTransId="{45293267-03C7-43FF-8A59-4FC43E2E6666}"/>
    <dgm:cxn modelId="{30995F25-CC14-4E01-9753-1784BB2B7330}" type="presOf" srcId="{73B82176-BE32-49DF-82E8-D72B8CE9233B}" destId="{AE87BA04-533F-4DC8-8158-64D1DDB3EDFB}" srcOrd="0" destOrd="1" presId="urn:microsoft.com/office/officeart/2005/8/layout/list1"/>
    <dgm:cxn modelId="{AC79B067-8229-4B51-B9D7-9E6F8F55F09D}" type="presParOf" srcId="{F039789C-37C1-498C-B007-F2948A27E6CD}" destId="{C38397F6-9A1E-48EB-A213-E40BBC0588FC}" srcOrd="0" destOrd="0" presId="urn:microsoft.com/office/officeart/2005/8/layout/list1"/>
    <dgm:cxn modelId="{62BF2162-BACA-4FD8-91BC-99FBBCB8C78E}" type="presParOf" srcId="{C38397F6-9A1E-48EB-A213-E40BBC0588FC}" destId="{19601194-C56B-4D91-85E3-85DA5E7DC8EA}" srcOrd="0" destOrd="0" presId="urn:microsoft.com/office/officeart/2005/8/layout/list1"/>
    <dgm:cxn modelId="{BE019793-4430-4526-8B72-9875D3761B90}" type="presParOf" srcId="{C38397F6-9A1E-48EB-A213-E40BBC0588FC}" destId="{8CA82FFB-1A33-4577-9646-334538B5EDDF}" srcOrd="1" destOrd="0" presId="urn:microsoft.com/office/officeart/2005/8/layout/list1"/>
    <dgm:cxn modelId="{A901ABF4-0595-4CC9-8E54-5AE5BCAA890A}" type="presParOf" srcId="{F039789C-37C1-498C-B007-F2948A27E6CD}" destId="{C7BBB25B-B43F-4C19-A648-C9823E09A7F3}" srcOrd="1" destOrd="0" presId="urn:microsoft.com/office/officeart/2005/8/layout/list1"/>
    <dgm:cxn modelId="{0F2E602F-ECA1-47D1-93EB-2FA0447ED79B}" type="presParOf" srcId="{F039789C-37C1-498C-B007-F2948A27E6CD}" destId="{AE87BA04-533F-4DC8-8158-64D1DDB3EDF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a:t>Unos simples pasos.</a:t>
          </a:r>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904F6A7D-3B4F-41A9-8D49-9B1269CBD04A}">
      <dgm:prSet custT="1"/>
      <dgm:spPr/>
      <dgm:t>
        <a:bodyPr/>
        <a:lstStyle/>
        <a:p>
          <a:pPr algn="l" rtl="0">
            <a:lnSpc>
              <a:spcPct val="100000"/>
            </a:lnSpc>
          </a:pPr>
          <a:r>
            <a:rPr lang="en-US" sz="1800" b="0" i="0"/>
            <a:t>¿Cómo éscojo mi proyecto?</a:t>
          </a:r>
        </a:p>
      </dgm:t>
    </dgm:pt>
    <dgm:pt modelId="{92DF814A-8F49-4636-88A4-6ADA3586CD87}" type="parTrans" cxnId="{90495C7E-55E5-44E2-AABD-48C28D071EED}">
      <dgm:prSet/>
      <dgm:spPr/>
      <dgm:t>
        <a:bodyPr/>
        <a:lstStyle/>
        <a:p>
          <a:endParaRPr lang="en-US"/>
        </a:p>
      </dgm:t>
    </dgm:pt>
    <dgm:pt modelId="{B618F2AA-FAF7-46CA-8320-34B166A4C942}" type="sibTrans" cxnId="{90495C7E-55E5-44E2-AABD-48C28D071EED}">
      <dgm:prSet/>
      <dgm:spPr/>
      <dgm:t>
        <a:bodyPr/>
        <a:lstStyle/>
        <a:p>
          <a:endParaRPr lang="en-US"/>
        </a:p>
      </dgm:t>
    </dgm:pt>
    <dgm:pt modelId="{CF60CF6B-BEA7-4D29-9978-36E5F6AC31D7}">
      <dgm:prSet custT="1"/>
      <dgm:spPr/>
      <dgm:t>
        <a:bodyPr/>
        <a:lstStyle/>
        <a:p>
          <a:pPr algn="l" rtl="0">
            <a:lnSpc>
              <a:spcPct val="100000"/>
            </a:lnSpc>
          </a:pPr>
          <a:r>
            <a:rPr lang="en-US" sz="1800" b="0" i="0"/>
            <a:t>¿Qué reglas necesito seguir?</a:t>
          </a:r>
        </a:p>
      </dgm:t>
    </dgm:pt>
    <dgm:pt modelId="{7979BDA4-C5B9-40E8-974C-837313AF080A}" type="parTrans" cxnId="{BE663C48-0730-441E-8675-0C314D4D099C}">
      <dgm:prSet/>
      <dgm:spPr/>
      <dgm:t>
        <a:bodyPr/>
        <a:lstStyle/>
        <a:p>
          <a:endParaRPr lang="en-US"/>
        </a:p>
      </dgm:t>
    </dgm:pt>
    <dgm:pt modelId="{FBA87EDC-DCE8-4B19-B212-C055A18C217C}" type="sibTrans" cxnId="{BE663C48-0730-441E-8675-0C314D4D099C}">
      <dgm:prSet/>
      <dgm:spPr/>
      <dgm:t>
        <a:bodyPr/>
        <a:lstStyle/>
        <a:p>
          <a:endParaRPr lang="en-US"/>
        </a:p>
      </dgm:t>
    </dgm:pt>
    <dgm:pt modelId="{72167E4E-1303-4861-829F-7D0452B2FE98}">
      <dgm:prSet custT="1"/>
      <dgm:spPr/>
      <dgm:t>
        <a:bodyPr/>
        <a:lstStyle/>
        <a:p>
          <a:pPr algn="l" rtl="0">
            <a:lnSpc>
              <a:spcPct val="100000"/>
            </a:lnSpc>
          </a:pPr>
          <a:r>
            <a:rPr lang="en-US" sz="1800" b="0" i="0"/>
            <a:t>¿ Cómo yo se si todo esta correcto?</a:t>
          </a:r>
        </a:p>
      </dgm:t>
    </dgm:pt>
    <dgm:pt modelId="{FA77DAED-AC05-4300-BE30-F850C828F387}" type="parTrans" cxnId="{081E2C28-BB0E-41FE-9927-7084C805FF12}">
      <dgm:prSet/>
      <dgm:spPr/>
      <dgm:t>
        <a:bodyPr/>
        <a:lstStyle/>
        <a:p>
          <a:endParaRPr lang="en-US"/>
        </a:p>
      </dgm:t>
    </dgm:pt>
    <dgm:pt modelId="{28498EE7-DBC4-447B-B936-7A1F0B939DEA}" type="sibTrans" cxnId="{081E2C28-BB0E-41FE-9927-7084C805FF12}">
      <dgm:prSet/>
      <dgm:spPr/>
      <dgm:t>
        <a:bodyPr/>
        <a:lstStyle/>
        <a:p>
          <a:endParaRPr lang="en-US"/>
        </a:p>
      </dgm:t>
    </dgm:pt>
    <dgm:pt modelId="{9F278952-8E2B-4D24-A299-72403BD97E81}">
      <dgm:prSet custT="1"/>
      <dgm:spPr/>
      <dgm:t>
        <a:bodyPr/>
        <a:lstStyle/>
        <a:p>
          <a:pPr algn="l" rtl="0">
            <a:lnSpc>
              <a:spcPct val="100000"/>
            </a:lnSpc>
          </a:pPr>
          <a:r>
            <a:rPr lang="en-US" sz="1800" b="0" i="0"/>
            <a:t>Recausación de fondos</a:t>
          </a:r>
        </a:p>
      </dgm:t>
    </dgm:pt>
    <dgm:pt modelId="{F0E275B0-2FAD-4470-B932-C3C6678A671C}" type="parTrans" cxnId="{D86F5A35-29DF-4CEA-95CE-F2F32CD0B152}">
      <dgm:prSet/>
      <dgm:spPr/>
      <dgm:t>
        <a:bodyPr/>
        <a:lstStyle/>
        <a:p>
          <a:endParaRPr lang="en-US"/>
        </a:p>
      </dgm:t>
    </dgm:pt>
    <dgm:pt modelId="{A1E8B218-3A89-42E7-A9B1-77E92784615A}" type="sibTrans" cxnId="{D86F5A35-29DF-4CEA-95CE-F2F32CD0B152}">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t>
        <a:bodyPr/>
        <a:lstStyle/>
        <a:p>
          <a:endParaRPr lang="en-US"/>
        </a:p>
      </dgm:t>
    </dgm:pt>
    <dgm:pt modelId="{844FDA5F-3551-4CA1-9CF2-70B9DF1B4617}" type="pres">
      <dgm:prSet presAssocID="{F05D5820-F2F8-4CDF-989D-EF77EB6BB111}" presName="parentText" presStyleLbl="node1" presStyleIdx="0" presStyleCnt="1" custScaleY="59969">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16084">
        <dgm:presLayoutVars>
          <dgm:bulletEnabled val="1"/>
        </dgm:presLayoutVars>
      </dgm:prSet>
      <dgm:spPr/>
      <dgm:t>
        <a:bodyPr/>
        <a:lstStyle/>
        <a:p>
          <a:endParaRPr lang="en-US"/>
        </a:p>
      </dgm:t>
    </dgm:pt>
  </dgm:ptLst>
  <dgm:cxnLst>
    <dgm:cxn modelId="{BE663C48-0730-441E-8675-0C314D4D099C}" srcId="{F05D5820-F2F8-4CDF-989D-EF77EB6BB111}" destId="{CF60CF6B-BEA7-4D29-9978-36E5F6AC31D7}" srcOrd="1" destOrd="0" parTransId="{7979BDA4-C5B9-40E8-974C-837313AF080A}" sibTransId="{FBA87EDC-DCE8-4B19-B212-C055A18C217C}"/>
    <dgm:cxn modelId="{4EFC1834-6B9D-4FD5-A6BC-C3A6ED74569B}" type="presOf" srcId="{F05D5820-F2F8-4CDF-989D-EF77EB6BB111}" destId="{D3C75B76-4F2D-44DC-ABEB-89066BDAC5A9}" srcOrd="0" destOrd="0" presId="urn:microsoft.com/office/officeart/2005/8/layout/list1"/>
    <dgm:cxn modelId="{6DA4D37E-8040-4648-ADB9-176F2A1FB41B}" type="presOf" srcId="{72167E4E-1303-4861-829F-7D0452B2FE98}" destId="{ABC2FFE7-D1AE-41CE-9C70-49EAE92FCE12}" srcOrd="0" destOrd="2" presId="urn:microsoft.com/office/officeart/2005/8/layout/list1"/>
    <dgm:cxn modelId="{081E2C28-BB0E-41FE-9927-7084C805FF12}" srcId="{F05D5820-F2F8-4CDF-989D-EF77EB6BB111}" destId="{72167E4E-1303-4861-829F-7D0452B2FE98}" srcOrd="2" destOrd="0" parTransId="{FA77DAED-AC05-4300-BE30-F850C828F387}" sibTransId="{28498EE7-DBC4-447B-B936-7A1F0B939DEA}"/>
    <dgm:cxn modelId="{D86F5A35-29DF-4CEA-95CE-F2F32CD0B152}" srcId="{F05D5820-F2F8-4CDF-989D-EF77EB6BB111}" destId="{9F278952-8E2B-4D24-A299-72403BD97E81}" srcOrd="3" destOrd="0" parTransId="{F0E275B0-2FAD-4470-B932-C3C6678A671C}" sibTransId="{A1E8B218-3A89-42E7-A9B1-77E92784615A}"/>
    <dgm:cxn modelId="{B5C1E2A0-6A0A-4963-A5D9-596E144CF002}" type="presOf" srcId="{F05D5820-F2F8-4CDF-989D-EF77EB6BB111}" destId="{844FDA5F-3551-4CA1-9CF2-70B9DF1B4617}" srcOrd="1" destOrd="0"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90495C7E-55E5-44E2-AABD-48C28D071EED}" srcId="{F05D5820-F2F8-4CDF-989D-EF77EB6BB111}" destId="{904F6A7D-3B4F-41A9-8D49-9B1269CBD04A}" srcOrd="0" destOrd="0" parTransId="{92DF814A-8F49-4636-88A4-6ADA3586CD87}" sibTransId="{B618F2AA-FAF7-46CA-8320-34B166A4C942}"/>
    <dgm:cxn modelId="{52D6C406-0633-460F-8F3C-F3EC56E73709}" type="presOf" srcId="{9F278952-8E2B-4D24-A299-72403BD97E81}" destId="{ABC2FFE7-D1AE-41CE-9C70-49EAE92FCE12}" srcOrd="0" destOrd="3" presId="urn:microsoft.com/office/officeart/2005/8/layout/list1"/>
    <dgm:cxn modelId="{AC0FA6DB-DFD2-4710-AEB3-DC8CBEEC99A5}" type="presOf" srcId="{904F6A7D-3B4F-41A9-8D49-9B1269CBD04A}" destId="{ABC2FFE7-D1AE-41CE-9C70-49EAE92FCE12}" srcOrd="0" destOrd="0" presId="urn:microsoft.com/office/officeart/2005/8/layout/list1"/>
    <dgm:cxn modelId="{0041106D-559D-4342-88DA-7465D042507E}" type="presOf" srcId="{EA88E065-6DF8-48C9-8643-59E47A9D2D5F}" destId="{F039789C-37C1-498C-B007-F2948A27E6CD}" srcOrd="0" destOrd="0" presId="urn:microsoft.com/office/officeart/2005/8/layout/list1"/>
    <dgm:cxn modelId="{62834CEF-532E-423E-9C87-23FF1CEA8A1E}" type="presOf" srcId="{CF60CF6B-BEA7-4D29-9978-36E5F6AC31D7}" destId="{ABC2FFE7-D1AE-41CE-9C70-49EAE92FCE12}" srcOrd="0" destOrd="1" presId="urn:microsoft.com/office/officeart/2005/8/layout/list1"/>
    <dgm:cxn modelId="{8E4EC95B-EB3A-4785-B116-29B64C4C5B18}" type="presParOf" srcId="{F039789C-37C1-498C-B007-F2948A27E6CD}" destId="{9C9FA1CC-96AC-4EE9-ACB1-D31A0046B0E4}" srcOrd="0" destOrd="0" presId="urn:microsoft.com/office/officeart/2005/8/layout/list1"/>
    <dgm:cxn modelId="{1296477A-7A2E-4B55-92FE-E7C26BA957CC}" type="presParOf" srcId="{9C9FA1CC-96AC-4EE9-ACB1-D31A0046B0E4}" destId="{D3C75B76-4F2D-44DC-ABEB-89066BDAC5A9}" srcOrd="0" destOrd="0" presId="urn:microsoft.com/office/officeart/2005/8/layout/list1"/>
    <dgm:cxn modelId="{5F9D8FFE-D9A8-4F38-8420-EA8C8F77AFCA}" type="presParOf" srcId="{9C9FA1CC-96AC-4EE9-ACB1-D31A0046B0E4}" destId="{844FDA5F-3551-4CA1-9CF2-70B9DF1B4617}" srcOrd="1" destOrd="0" presId="urn:microsoft.com/office/officeart/2005/8/layout/list1"/>
    <dgm:cxn modelId="{095B82E7-E53C-4D95-ADB7-5ACEF02ED687}" type="presParOf" srcId="{F039789C-37C1-498C-B007-F2948A27E6CD}" destId="{515CBDB7-7D21-4134-93F7-A41FCA89A972}" srcOrd="1" destOrd="0" presId="urn:microsoft.com/office/officeart/2005/8/layout/list1"/>
    <dgm:cxn modelId="{C0BE6226-FB0A-47DE-824C-E7407C871A28}"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a:ea typeface="ＭＳ Ｐゴシック" pitchFamily="34" charset="-128"/>
            </a:rPr>
            <a:t>Por favor piensa un momento acerca de estas preguntas. Puedes escribirlas en un papel aparte.</a:t>
          </a:r>
          <a:endParaRPr lang="en-US" sz="1800" b="0" i="0"/>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8F789BBF-9284-49E2-8644-8EB76BFEF2ED}">
      <dgm:prSet custT="1"/>
      <dgm:spPr/>
      <dgm:t>
        <a:bodyPr/>
        <a:lstStyle/>
        <a:p>
          <a:pPr algn="l" rtl="0">
            <a:lnSpc>
              <a:spcPct val="100000"/>
            </a:lnSpc>
          </a:pPr>
          <a:r>
            <a:rPr lang="en-US" sz="1800">
              <a:ea typeface="ＭＳ Ｐゴシック" pitchFamily="34" charset="-128"/>
            </a:rPr>
            <a:t>¿Cuáles son tus intereses  fuera del escutismo? </a:t>
          </a:r>
          <a:endParaRPr lang="en-US" sz="1800" b="0" i="0"/>
        </a:p>
      </dgm:t>
    </dgm:pt>
    <dgm:pt modelId="{7A4D9106-93E1-4FF9-A665-B123130E0657}" type="parTrans" cxnId="{25BAFD44-97E3-4ECD-AB30-7CE4ECA5E4A1}">
      <dgm:prSet/>
      <dgm:spPr/>
      <dgm:t>
        <a:bodyPr/>
        <a:lstStyle/>
        <a:p>
          <a:endParaRPr lang="en-US"/>
        </a:p>
      </dgm:t>
    </dgm:pt>
    <dgm:pt modelId="{CCE76C70-7B2A-4C30-A680-71E17F018F5F}" type="sibTrans" cxnId="{25BAFD44-97E3-4ECD-AB30-7CE4ECA5E4A1}">
      <dgm:prSet/>
      <dgm:spPr/>
      <dgm:t>
        <a:bodyPr/>
        <a:lstStyle/>
        <a:p>
          <a:endParaRPr lang="en-US"/>
        </a:p>
      </dgm:t>
    </dgm:pt>
    <dgm:pt modelId="{8E167107-BA62-415E-B880-817C5AFD90A8}">
      <dgm:prSet custScaleY="116084" custT="1"/>
      <dgm:spPr/>
      <dgm:t>
        <a:bodyPr/>
        <a:lstStyle/>
        <a:p>
          <a:pPr algn="l" rtl="0">
            <a:lnSpc>
              <a:spcPct val="100000"/>
            </a:lnSpc>
          </a:pPr>
          <a:r>
            <a:rPr lang="en-US" sz="1800">
              <a:ea typeface="ＭＳ Ｐゴシック" pitchFamily="34" charset="-128"/>
            </a:rPr>
            <a:t>¿Cuáles osn tus mejores destrezas?</a:t>
          </a:r>
          <a:endParaRPr lang="en-US" sz="1800" b="0" i="0"/>
        </a:p>
      </dgm:t>
    </dgm:pt>
    <dgm:pt modelId="{B5EF9BCE-8A8A-40E2-BB98-6F6841C7A781}" type="parTrans" cxnId="{A872690A-76CC-4680-9FE8-9C768AEC426F}">
      <dgm:prSet/>
      <dgm:spPr/>
      <dgm:t>
        <a:bodyPr/>
        <a:lstStyle/>
        <a:p>
          <a:endParaRPr lang="en-US"/>
        </a:p>
      </dgm:t>
    </dgm:pt>
    <dgm:pt modelId="{093B868C-C028-4F6B-B4A8-16D9D3139DA1}" type="sibTrans" cxnId="{A872690A-76CC-4680-9FE8-9C768AEC426F}">
      <dgm:prSet/>
      <dgm:spPr/>
      <dgm:t>
        <a:bodyPr/>
        <a:lstStyle/>
        <a:p>
          <a:endParaRPr lang="en-US"/>
        </a:p>
      </dgm:t>
    </dgm:pt>
    <dgm:pt modelId="{BC3165F4-76DE-4808-B5E3-A5D0CB41B57C}">
      <dgm:prSet custT="1"/>
      <dgm:spPr/>
      <dgm:t>
        <a:bodyPr/>
        <a:lstStyle/>
        <a:p>
          <a:pPr algn="l" rtl="0">
            <a:lnSpc>
              <a:spcPct val="100000"/>
            </a:lnSpc>
          </a:pPr>
          <a:r>
            <a:rPr lang="en-US" sz="1800">
              <a:ea typeface="ＭＳ Ｐゴシック" pitchFamily="34" charset="-128"/>
            </a:rPr>
            <a:t>¿Fuera del escutismo, qué colegios, Iglesias o grupos comunitarios han influenciado en tu vida?</a:t>
          </a:r>
          <a:endParaRPr lang="en-US" sz="1800" b="0" i="0"/>
        </a:p>
      </dgm:t>
    </dgm:pt>
    <dgm:pt modelId="{481B78F2-FF9A-4E1F-9F6B-F49BE03445AE}" type="parTrans" cxnId="{A9E13FF2-6A56-49AB-8A8D-B0724E0F1E1C}">
      <dgm:prSet/>
      <dgm:spPr/>
      <dgm:t>
        <a:bodyPr/>
        <a:lstStyle/>
        <a:p>
          <a:endParaRPr lang="en-US"/>
        </a:p>
      </dgm:t>
    </dgm:pt>
    <dgm:pt modelId="{F11DF7AF-4540-4867-86B9-694B1D6E5B42}" type="sibTrans" cxnId="{A9E13FF2-6A56-49AB-8A8D-B0724E0F1E1C}">
      <dgm:prSet/>
      <dgm:spPr/>
      <dgm:t>
        <a:bodyPr/>
        <a:lstStyle/>
        <a:p>
          <a:endParaRPr lang="en-US"/>
        </a:p>
      </dgm:t>
    </dgm:pt>
    <dgm:pt modelId="{291C1238-5D08-488D-9F3C-F9F910D607DA}">
      <dgm:prSet custT="1"/>
      <dgm:spPr/>
      <dgm:t>
        <a:bodyPr/>
        <a:lstStyle/>
        <a:p>
          <a:pPr algn="l" rtl="0">
            <a:lnSpc>
              <a:spcPct val="100000"/>
            </a:lnSpc>
          </a:pPr>
          <a:r>
            <a:rPr lang="en-US" sz="1800">
              <a:ea typeface="ＭＳ Ｐゴシック" pitchFamily="34" charset="-128"/>
            </a:rPr>
            <a:t>¿Qué necesidades tienen estos grupos?</a:t>
          </a:r>
          <a:endParaRPr lang="en-US" sz="1800" b="0" i="0"/>
        </a:p>
      </dgm:t>
    </dgm:pt>
    <dgm:pt modelId="{FB625228-5C4D-4EB0-82D1-FE61018F9D4D}" type="parTrans" cxnId="{1A553151-3538-4427-9186-E7BFAF8D8EC2}">
      <dgm:prSet/>
      <dgm:spPr/>
      <dgm:t>
        <a:bodyPr/>
        <a:lstStyle/>
        <a:p>
          <a:endParaRPr lang="en-US"/>
        </a:p>
      </dgm:t>
    </dgm:pt>
    <dgm:pt modelId="{C1EF11FD-1D58-4E74-A5F1-220C4B9363FA}" type="sibTrans" cxnId="{1A553151-3538-4427-9186-E7BFAF8D8EC2}">
      <dgm:prSet/>
      <dgm:spPr/>
      <dgm:t>
        <a:bodyPr/>
        <a:lstStyle/>
        <a:p>
          <a:endParaRPr lang="en-US"/>
        </a:p>
      </dgm:t>
    </dgm:pt>
    <dgm:pt modelId="{68503EE8-9B92-4A5F-999D-45AD65E0D057}">
      <dgm:prSet custT="1"/>
      <dgm:spPr/>
      <dgm:t>
        <a:bodyPr/>
        <a:lstStyle/>
        <a:p>
          <a:pPr algn="l" rtl="0">
            <a:lnSpc>
              <a:spcPct val="100000"/>
            </a:lnSpc>
          </a:pPr>
          <a:r>
            <a:rPr lang="en-US" sz="1800">
              <a:ea typeface="ＭＳ Ｐゴシック" pitchFamily="34" charset="-128"/>
            </a:rPr>
            <a:t>¿A quién buscarías para econtrar a quién puedes ayudar?  </a:t>
          </a:r>
          <a:endParaRPr lang="en-US" sz="1800" b="0" i="0"/>
        </a:p>
      </dgm:t>
    </dgm:pt>
    <dgm:pt modelId="{72E1C117-0B53-437C-BDCE-4FF025870BAD}" type="parTrans" cxnId="{D44BB6B9-074A-4157-8465-29199D7EB7F2}">
      <dgm:prSet/>
      <dgm:spPr/>
      <dgm:t>
        <a:bodyPr/>
        <a:lstStyle/>
        <a:p>
          <a:endParaRPr lang="en-US"/>
        </a:p>
      </dgm:t>
    </dgm:pt>
    <dgm:pt modelId="{BB902E6D-45D4-4AED-BD6F-9E5BA5D8C5BC}" type="sibTrans" cxnId="{D44BB6B9-074A-4157-8465-29199D7EB7F2}">
      <dgm:prSet/>
      <dgm:spPr/>
      <dgm:t>
        <a:bodyPr/>
        <a:lstStyle/>
        <a:p>
          <a:endParaRPr lang="en-US"/>
        </a:p>
      </dgm:t>
    </dgm:pt>
    <dgm:pt modelId="{12B7BF0E-8B56-47A5-B41F-070BDBF0CA66}">
      <dgm:prSet custT="1"/>
      <dgm:spPr/>
      <dgm:t>
        <a:bodyPr/>
        <a:lstStyle/>
        <a:p>
          <a:pPr algn="l" rtl="0">
            <a:lnSpc>
              <a:spcPct val="100000"/>
            </a:lnSpc>
          </a:pPr>
          <a:r>
            <a:rPr lang="en-US" sz="1800" b="0" i="0"/>
            <a:t>¿Cómo puedes usar major tus destrezas para ayudar?</a:t>
          </a:r>
        </a:p>
      </dgm:t>
    </dgm:pt>
    <dgm:pt modelId="{F694ACD0-22D4-4769-A5F1-496E8AE51A92}" type="parTrans" cxnId="{AD0C4038-6792-40D9-944C-1240A1E1DFA4}">
      <dgm:prSet/>
      <dgm:spPr/>
      <dgm:t>
        <a:bodyPr/>
        <a:lstStyle/>
        <a:p>
          <a:endParaRPr lang="en-US"/>
        </a:p>
      </dgm:t>
    </dgm:pt>
    <dgm:pt modelId="{71BE88DE-7718-4E9B-BA18-9F189B43EA19}" type="sibTrans" cxnId="{AD0C4038-6792-40D9-944C-1240A1E1DFA4}">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t>
        <a:bodyPr/>
        <a:lstStyle/>
        <a:p>
          <a:endParaRPr lang="en-US"/>
        </a:p>
      </dgm:t>
    </dgm:pt>
    <dgm:pt modelId="{844FDA5F-3551-4CA1-9CF2-70B9DF1B4617}" type="pres">
      <dgm:prSet presAssocID="{F05D5820-F2F8-4CDF-989D-EF77EB6BB111}" presName="parentText" presStyleLbl="node1" presStyleIdx="0" presStyleCnt="1" custScaleX="97354" custScaleY="59969" custLinFactNeighborY="-17829">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78408" custLinFactNeighborY="-533">
        <dgm:presLayoutVars>
          <dgm:bulletEnabled val="1"/>
        </dgm:presLayoutVars>
      </dgm:prSet>
      <dgm:spPr/>
      <dgm:t>
        <a:bodyPr/>
        <a:lstStyle/>
        <a:p>
          <a:endParaRPr lang="en-US"/>
        </a:p>
      </dgm:t>
    </dgm:pt>
  </dgm:ptLst>
  <dgm:cxnLst>
    <dgm:cxn modelId="{A9E13FF2-6A56-49AB-8A8D-B0724E0F1E1C}" srcId="{F05D5820-F2F8-4CDF-989D-EF77EB6BB111}" destId="{BC3165F4-76DE-4808-B5E3-A5D0CB41B57C}" srcOrd="2" destOrd="0" parTransId="{481B78F2-FF9A-4E1F-9F6B-F49BE03445AE}" sibTransId="{F11DF7AF-4540-4867-86B9-694B1D6E5B42}"/>
    <dgm:cxn modelId="{C5DE976F-49A8-4138-9810-7AF39AA1A17A}" type="presOf" srcId="{68503EE8-9B92-4A5F-999D-45AD65E0D057}" destId="{ABC2FFE7-D1AE-41CE-9C70-49EAE92FCE12}" srcOrd="0" destOrd="5" presId="urn:microsoft.com/office/officeart/2005/8/layout/list1"/>
    <dgm:cxn modelId="{E4849F9E-87E9-4322-96F2-D9B1CA9422BA}" type="presOf" srcId="{F05D5820-F2F8-4CDF-989D-EF77EB6BB111}" destId="{844FDA5F-3551-4CA1-9CF2-70B9DF1B4617}" srcOrd="1" destOrd="0" presId="urn:microsoft.com/office/officeart/2005/8/layout/list1"/>
    <dgm:cxn modelId="{3518D035-9333-4548-82E2-E49A76A6EDAE}" type="presOf" srcId="{BC3165F4-76DE-4808-B5E3-A5D0CB41B57C}" destId="{ABC2FFE7-D1AE-41CE-9C70-49EAE92FCE12}" srcOrd="0" destOrd="2" presId="urn:microsoft.com/office/officeart/2005/8/layout/list1"/>
    <dgm:cxn modelId="{A872690A-76CC-4680-9FE8-9C768AEC426F}" srcId="{F05D5820-F2F8-4CDF-989D-EF77EB6BB111}" destId="{8E167107-BA62-415E-B880-817C5AFD90A8}" srcOrd="1" destOrd="0" parTransId="{B5EF9BCE-8A8A-40E2-BB98-6F6841C7A781}" sibTransId="{093B868C-C028-4F6B-B4A8-16D9D3139DA1}"/>
    <dgm:cxn modelId="{2ACB7278-02AA-4227-8B0B-0EA0723788FC}" type="presOf" srcId="{12B7BF0E-8B56-47A5-B41F-070BDBF0CA66}" destId="{ABC2FFE7-D1AE-41CE-9C70-49EAE92FCE12}" srcOrd="0" destOrd="4" presId="urn:microsoft.com/office/officeart/2005/8/layout/list1"/>
    <dgm:cxn modelId="{C0308463-68DE-4CB4-A871-36D9546C9F9F}" type="presOf" srcId="{8F789BBF-9284-49E2-8644-8EB76BFEF2ED}" destId="{ABC2FFE7-D1AE-41CE-9C70-49EAE92FCE12}" srcOrd="0" destOrd="0" presId="urn:microsoft.com/office/officeart/2005/8/layout/list1"/>
    <dgm:cxn modelId="{1A553151-3538-4427-9186-E7BFAF8D8EC2}" srcId="{F05D5820-F2F8-4CDF-989D-EF77EB6BB111}" destId="{291C1238-5D08-488D-9F3C-F9F910D607DA}" srcOrd="3" destOrd="0" parTransId="{FB625228-5C4D-4EB0-82D1-FE61018F9D4D}" sibTransId="{C1EF11FD-1D58-4E74-A5F1-220C4B9363FA}"/>
    <dgm:cxn modelId="{AD0C4038-6792-40D9-944C-1240A1E1DFA4}" srcId="{F05D5820-F2F8-4CDF-989D-EF77EB6BB111}" destId="{12B7BF0E-8B56-47A5-B41F-070BDBF0CA66}" srcOrd="4" destOrd="0" parTransId="{F694ACD0-22D4-4769-A5F1-496E8AE51A92}" sibTransId="{71BE88DE-7718-4E9B-BA18-9F189B43EA19}"/>
    <dgm:cxn modelId="{25BAFD44-97E3-4ECD-AB30-7CE4ECA5E4A1}" srcId="{F05D5820-F2F8-4CDF-989D-EF77EB6BB111}" destId="{8F789BBF-9284-49E2-8644-8EB76BFEF2ED}" srcOrd="0" destOrd="0" parTransId="{7A4D9106-93E1-4FF9-A665-B123130E0657}" sibTransId="{CCE76C70-7B2A-4C30-A680-71E17F018F5F}"/>
    <dgm:cxn modelId="{1E83537D-EAF2-407D-B6CE-F5D586ABC480}" type="presOf" srcId="{291C1238-5D08-488D-9F3C-F9F910D607DA}" destId="{ABC2FFE7-D1AE-41CE-9C70-49EAE92FCE12}" srcOrd="0" destOrd="3" presId="urn:microsoft.com/office/officeart/2005/8/layout/list1"/>
    <dgm:cxn modelId="{38A2A27D-613D-4B6E-9EDF-51E9D1F58810}" type="presOf" srcId="{8E167107-BA62-415E-B880-817C5AFD90A8}" destId="{ABC2FFE7-D1AE-41CE-9C70-49EAE92FCE12}" srcOrd="0" destOrd="1"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F9D61B7A-7DB9-460D-8C4D-77905E83407B}" type="presOf" srcId="{EA88E065-6DF8-48C9-8643-59E47A9D2D5F}" destId="{F039789C-37C1-498C-B007-F2948A27E6CD}" srcOrd="0" destOrd="0" presId="urn:microsoft.com/office/officeart/2005/8/layout/list1"/>
    <dgm:cxn modelId="{6076BC9B-B0D0-497C-AA92-14CDB0BDFC95}" type="presOf" srcId="{F05D5820-F2F8-4CDF-989D-EF77EB6BB111}" destId="{D3C75B76-4F2D-44DC-ABEB-89066BDAC5A9}" srcOrd="0" destOrd="0" presId="urn:microsoft.com/office/officeart/2005/8/layout/list1"/>
    <dgm:cxn modelId="{D44BB6B9-074A-4157-8465-29199D7EB7F2}" srcId="{F05D5820-F2F8-4CDF-989D-EF77EB6BB111}" destId="{68503EE8-9B92-4A5F-999D-45AD65E0D057}" srcOrd="5" destOrd="0" parTransId="{72E1C117-0B53-437C-BDCE-4FF025870BAD}" sibTransId="{BB902E6D-45D4-4AED-BD6F-9E5BA5D8C5BC}"/>
    <dgm:cxn modelId="{B7A33CAA-0747-43A8-BB13-69133D28AC32}" type="presParOf" srcId="{F039789C-37C1-498C-B007-F2948A27E6CD}" destId="{9C9FA1CC-96AC-4EE9-ACB1-D31A0046B0E4}" srcOrd="0" destOrd="0" presId="urn:microsoft.com/office/officeart/2005/8/layout/list1"/>
    <dgm:cxn modelId="{51A393B7-D7E2-41DD-9031-5697968A380C}" type="presParOf" srcId="{9C9FA1CC-96AC-4EE9-ACB1-D31A0046B0E4}" destId="{D3C75B76-4F2D-44DC-ABEB-89066BDAC5A9}" srcOrd="0" destOrd="0" presId="urn:microsoft.com/office/officeart/2005/8/layout/list1"/>
    <dgm:cxn modelId="{3B67724B-7297-4CCD-B27D-4CC6108FEEC5}" type="presParOf" srcId="{9C9FA1CC-96AC-4EE9-ACB1-D31A0046B0E4}" destId="{844FDA5F-3551-4CA1-9CF2-70B9DF1B4617}" srcOrd="1" destOrd="0" presId="urn:microsoft.com/office/officeart/2005/8/layout/list1"/>
    <dgm:cxn modelId="{240D55E1-16AF-48D7-A01F-6265DF7544A9}" type="presParOf" srcId="{F039789C-37C1-498C-B007-F2948A27E6CD}" destId="{515CBDB7-7D21-4134-93F7-A41FCA89A972}" srcOrd="1" destOrd="0" presId="urn:microsoft.com/office/officeart/2005/8/layout/list1"/>
    <dgm:cxn modelId="{2F0C7F39-24A2-48DF-9BCD-D6452C755183}"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a:t>“Mientras seas un Life Scout…”</a:t>
          </a:r>
        </a:p>
        <a:p>
          <a:pPr algn="r" rtl="0">
            <a:lnSpc>
              <a:spcPct val="100000"/>
            </a:lnSpc>
          </a:pPr>
          <a:r>
            <a:rPr lang="en-US" altLang="en-US" sz="1400">
              <a:ea typeface="ＭＳ Ｐゴシック" pitchFamily="34" charset="-128"/>
            </a:rPr>
            <a:t>Guide to Advancement 9.0.2.2</a:t>
          </a:r>
          <a:endParaRPr lang="en-US" sz="1800" b="1"/>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90F733F5-2DE8-435A-8F21-863C06E07F51}">
      <dgm:prSet custT="1"/>
      <dgm:spPr/>
      <dgm:t>
        <a:bodyPr/>
        <a:lstStyle/>
        <a:p>
          <a:pPr algn="l" rtl="0">
            <a:lnSpc>
              <a:spcPct val="100000"/>
            </a:lnSpc>
          </a:pPr>
          <a:r>
            <a:rPr lang="en-US" sz="1800" b="1"/>
            <a:t>El trabajo no puede empezarse hasta que seas Life.</a:t>
          </a:r>
        </a:p>
      </dgm:t>
    </dgm:pt>
    <dgm:pt modelId="{9AA01D44-4D5E-44FE-93F7-4693D583285F}" type="parTrans" cxnId="{4D08D1CE-6DD6-45C7-9F4D-041268BFDBD6}">
      <dgm:prSet/>
      <dgm:spPr/>
      <dgm:t>
        <a:bodyPr/>
        <a:lstStyle/>
        <a:p>
          <a:endParaRPr lang="en-US"/>
        </a:p>
      </dgm:t>
    </dgm:pt>
    <dgm:pt modelId="{78742D6C-4172-4792-B56F-63569211FD95}" type="sibTrans" cxnId="{4D08D1CE-6DD6-45C7-9F4D-041268BFDBD6}">
      <dgm:prSet/>
      <dgm:spPr/>
      <dgm:t>
        <a:bodyPr/>
        <a:lstStyle/>
        <a:p>
          <a:endParaRPr lang="en-US"/>
        </a:p>
      </dgm:t>
    </dgm:pt>
    <dgm:pt modelId="{7F6687ED-E07C-421D-AD22-F82B7C0BDE11}">
      <dgm:prSet custT="1"/>
      <dgm:spPr/>
      <dgm:t>
        <a:bodyPr/>
        <a:lstStyle/>
        <a:p>
          <a:r>
            <a:rPr lang="en-US" sz="1800" b="0"/>
            <a:t>Cuando eres Life:</a:t>
          </a:r>
        </a:p>
      </dgm:t>
    </dgm:pt>
    <dgm:pt modelId="{C51D5027-AF37-4761-8166-CF76D0F722DC}" type="parTrans" cxnId="{C67E545E-0509-4877-A0BB-11D823013767}">
      <dgm:prSet/>
      <dgm:spPr/>
      <dgm:t>
        <a:bodyPr/>
        <a:lstStyle/>
        <a:p>
          <a:endParaRPr lang="en-US"/>
        </a:p>
      </dgm:t>
    </dgm:pt>
    <dgm:pt modelId="{6E04F1C4-5AD6-472D-A37F-D53C5F746344}" type="sibTrans" cxnId="{C67E545E-0509-4877-A0BB-11D823013767}">
      <dgm:prSet/>
      <dgm:spPr/>
      <dgm:t>
        <a:bodyPr/>
        <a:lstStyle/>
        <a:p>
          <a:endParaRPr lang="en-US"/>
        </a:p>
      </dgm:t>
    </dgm:pt>
    <dgm:pt modelId="{46AB8253-27CA-4A71-B47F-C5F73A394334}">
      <dgm:prSet custT="1"/>
      <dgm:spPr/>
      <dgm:t>
        <a:bodyPr/>
        <a:lstStyle/>
        <a:p>
          <a:r>
            <a:rPr lang="en-US" sz="1800" b="0"/>
            <a:t>Comunícate con la persona que está a cargo de los avances en tu unidad (o un cordinador de Eagle) y toma el paquete que contiene la información de Life a Eagle.</a:t>
          </a:r>
        </a:p>
      </dgm:t>
    </dgm:pt>
    <dgm:pt modelId="{97C04360-6695-4461-8EE2-13722410B812}" type="parTrans" cxnId="{CC2D2F8E-9524-46D5-A9A3-1CD328FE2B3A}">
      <dgm:prSet/>
      <dgm:spPr/>
      <dgm:t>
        <a:bodyPr/>
        <a:lstStyle/>
        <a:p>
          <a:endParaRPr lang="en-US"/>
        </a:p>
      </dgm:t>
    </dgm:pt>
    <dgm:pt modelId="{DDFB63AB-CD1B-4299-845A-EEB2FB5DA927}" type="sibTrans" cxnId="{CC2D2F8E-9524-46D5-A9A3-1CD328FE2B3A}">
      <dgm:prSet/>
      <dgm:spPr/>
      <dgm:t>
        <a:bodyPr/>
        <a:lstStyle/>
        <a:p>
          <a:endParaRPr lang="en-US"/>
        </a:p>
      </dgm:t>
    </dgm:pt>
    <dgm:pt modelId="{3A3EBCBF-4810-4F46-9644-9CC4BFC2ABE2}">
      <dgm:prSet custT="1"/>
      <dgm:spPr/>
      <dgm:t>
        <a:bodyPr/>
        <a:lstStyle/>
        <a:p>
          <a:r>
            <a:rPr lang="en-US" sz="1800" b="0"/>
            <a:t>Comunícate con la persona que en el distrito está a cargo de los avances y te asignarán ub consejero representative del distrito (Consejero de Eagle).</a:t>
          </a:r>
        </a:p>
      </dgm:t>
    </dgm:pt>
    <dgm:pt modelId="{50F62E1D-2EFB-4B06-8259-227AF4B41AC3}" type="parTrans" cxnId="{81A64FD3-BE4E-440A-98D4-358C4AD5424C}">
      <dgm:prSet/>
      <dgm:spPr/>
      <dgm:t>
        <a:bodyPr/>
        <a:lstStyle/>
        <a:p>
          <a:endParaRPr lang="en-US"/>
        </a:p>
      </dgm:t>
    </dgm:pt>
    <dgm:pt modelId="{32467C53-BAE5-4F60-8311-9A9B7DD19250}" type="sibTrans" cxnId="{81A64FD3-BE4E-440A-98D4-358C4AD5424C}">
      <dgm:prSet/>
      <dgm:spPr/>
      <dgm:t>
        <a:bodyPr/>
        <a:lstStyle/>
        <a:p>
          <a:endParaRPr lang="en-US"/>
        </a:p>
      </dgm:t>
    </dgm:pt>
    <dgm:pt modelId="{9136EDB6-3ED8-49BE-98F4-31EF8A2DA034}">
      <dgm:prSet custT="1"/>
      <dgm:spPr/>
      <dgm:t>
        <a:bodyPr/>
        <a:lstStyle/>
        <a:p>
          <a:r>
            <a:rPr lang="en-US" sz="1800" b="0"/>
            <a:t>Se recomienda que uses un coach del proyecto de Eagle que te ayudará a planificar y ejecutar tu proyecto. </a:t>
          </a:r>
          <a:r>
            <a:rPr lang="en-US" sz="1400" b="0"/>
            <a:t>(9.0.2.9</a:t>
          </a:r>
          <a:r>
            <a:rPr lang="en-US" sz="1800" b="0"/>
            <a:t>)</a:t>
          </a:r>
        </a:p>
      </dgm:t>
    </dgm:pt>
    <dgm:pt modelId="{862F7F5D-A3AE-45FB-BBAE-29B58E080AFA}" type="parTrans" cxnId="{5E368B35-314B-4B10-9284-573A9DAC661C}">
      <dgm:prSet/>
      <dgm:spPr/>
      <dgm:t>
        <a:bodyPr/>
        <a:lstStyle/>
        <a:p>
          <a:endParaRPr lang="en-US"/>
        </a:p>
      </dgm:t>
    </dgm:pt>
    <dgm:pt modelId="{5F2FE9D9-A83C-4CE3-B6F8-6B61FFD7FD3D}" type="sibTrans" cxnId="{5E368B35-314B-4B10-9284-573A9DAC661C}">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t>
        <a:bodyPr/>
        <a:lstStyle/>
        <a:p>
          <a:endParaRPr lang="en-US"/>
        </a:p>
      </dgm:t>
    </dgm:pt>
    <dgm:pt modelId="{844FDA5F-3551-4CA1-9CF2-70B9DF1B4617}" type="pres">
      <dgm:prSet presAssocID="{F05D5820-F2F8-4CDF-989D-EF77EB6BB111}" presName="parentText" presStyleLbl="node1" presStyleIdx="0" presStyleCnt="1" custScaleY="35182" custLinFactNeighborY="-29045">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81118" custLinFactNeighborY="17225">
        <dgm:presLayoutVars>
          <dgm:bulletEnabled val="1"/>
        </dgm:presLayoutVars>
      </dgm:prSet>
      <dgm:spPr/>
      <dgm:t>
        <a:bodyPr/>
        <a:lstStyle/>
        <a:p>
          <a:endParaRPr lang="en-US"/>
        </a:p>
      </dgm:t>
    </dgm:pt>
  </dgm:ptLst>
  <dgm:cxnLst>
    <dgm:cxn modelId="{AF24DF1B-540D-46E8-94A2-1727154ED0DF}" type="presOf" srcId="{F05D5820-F2F8-4CDF-989D-EF77EB6BB111}" destId="{844FDA5F-3551-4CA1-9CF2-70B9DF1B4617}" srcOrd="1" destOrd="0" presId="urn:microsoft.com/office/officeart/2005/8/layout/list1"/>
    <dgm:cxn modelId="{035A196B-7CE1-41FF-928A-E653DEAE9FCD}" type="presOf" srcId="{46AB8253-27CA-4A71-B47F-C5F73A394334}" destId="{ABC2FFE7-D1AE-41CE-9C70-49EAE92FCE12}" srcOrd="0" destOrd="2" presId="urn:microsoft.com/office/officeart/2005/8/layout/list1"/>
    <dgm:cxn modelId="{7CC85849-EC6E-4FD4-974B-1C1D71C7D59D}" type="presOf" srcId="{7F6687ED-E07C-421D-AD22-F82B7C0BDE11}" destId="{ABC2FFE7-D1AE-41CE-9C70-49EAE92FCE12}" srcOrd="0" destOrd="1" presId="urn:microsoft.com/office/officeart/2005/8/layout/list1"/>
    <dgm:cxn modelId="{C67E545E-0509-4877-A0BB-11D823013767}" srcId="{F05D5820-F2F8-4CDF-989D-EF77EB6BB111}" destId="{7F6687ED-E07C-421D-AD22-F82B7C0BDE11}" srcOrd="1" destOrd="0" parTransId="{C51D5027-AF37-4761-8166-CF76D0F722DC}" sibTransId="{6E04F1C4-5AD6-472D-A37F-D53C5F746344}"/>
    <dgm:cxn modelId="{EE056BAD-20B3-49F7-97FD-37711172C8FE}" type="presOf" srcId="{F05D5820-F2F8-4CDF-989D-EF77EB6BB111}" destId="{D3C75B76-4F2D-44DC-ABEB-89066BDAC5A9}" srcOrd="0" destOrd="0" presId="urn:microsoft.com/office/officeart/2005/8/layout/list1"/>
    <dgm:cxn modelId="{2D3946C6-5FD9-4A90-BB1C-4872D667CC9D}" type="presOf" srcId="{3A3EBCBF-4810-4F46-9644-9CC4BFC2ABE2}" destId="{ABC2FFE7-D1AE-41CE-9C70-49EAE92FCE12}" srcOrd="0" destOrd="3" presId="urn:microsoft.com/office/officeart/2005/8/layout/list1"/>
    <dgm:cxn modelId="{5E368B35-314B-4B10-9284-573A9DAC661C}" srcId="{7F6687ED-E07C-421D-AD22-F82B7C0BDE11}" destId="{9136EDB6-3ED8-49BE-98F4-31EF8A2DA034}" srcOrd="2" destOrd="0" parTransId="{862F7F5D-A3AE-45FB-BBAE-29B58E080AFA}" sibTransId="{5F2FE9D9-A83C-4CE3-B6F8-6B61FFD7FD3D}"/>
    <dgm:cxn modelId="{C6FB4BB8-68B4-49A6-94F2-FC59E48F8454}" type="presOf" srcId="{90F733F5-2DE8-435A-8F21-863C06E07F51}" destId="{ABC2FFE7-D1AE-41CE-9C70-49EAE92FCE12}" srcOrd="0" destOrd="0" presId="urn:microsoft.com/office/officeart/2005/8/layout/list1"/>
    <dgm:cxn modelId="{CC2D2F8E-9524-46D5-A9A3-1CD328FE2B3A}" srcId="{7F6687ED-E07C-421D-AD22-F82B7C0BDE11}" destId="{46AB8253-27CA-4A71-B47F-C5F73A394334}" srcOrd="0" destOrd="0" parTransId="{97C04360-6695-4461-8EE2-13722410B812}" sibTransId="{DDFB63AB-CD1B-4299-845A-EEB2FB5DA927}"/>
    <dgm:cxn modelId="{AB4023FB-3D8A-4EBD-8B6D-FD15B8484E88}" type="presOf" srcId="{9136EDB6-3ED8-49BE-98F4-31EF8A2DA034}" destId="{ABC2FFE7-D1AE-41CE-9C70-49EAE92FCE12}" srcOrd="0" destOrd="4" presId="urn:microsoft.com/office/officeart/2005/8/layout/list1"/>
    <dgm:cxn modelId="{4D08D1CE-6DD6-45C7-9F4D-041268BFDBD6}" srcId="{F05D5820-F2F8-4CDF-989D-EF77EB6BB111}" destId="{90F733F5-2DE8-435A-8F21-863C06E07F51}" srcOrd="0" destOrd="0" parTransId="{9AA01D44-4D5E-44FE-93F7-4693D583285F}" sibTransId="{78742D6C-4172-4792-B56F-63569211FD95}"/>
    <dgm:cxn modelId="{05C2E52E-E439-442F-933D-F6FE44B8285F}" type="presOf" srcId="{EA88E065-6DF8-48C9-8643-59E47A9D2D5F}" destId="{F039789C-37C1-498C-B007-F2948A27E6CD}" srcOrd="0" destOrd="0"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81A64FD3-BE4E-440A-98D4-358C4AD5424C}" srcId="{7F6687ED-E07C-421D-AD22-F82B7C0BDE11}" destId="{3A3EBCBF-4810-4F46-9644-9CC4BFC2ABE2}" srcOrd="1" destOrd="0" parTransId="{50F62E1D-2EFB-4B06-8259-227AF4B41AC3}" sibTransId="{32467C53-BAE5-4F60-8311-9A9B7DD19250}"/>
    <dgm:cxn modelId="{C624E234-9F65-44B1-BEB0-2F55F3A9764B}" type="presParOf" srcId="{F039789C-37C1-498C-B007-F2948A27E6CD}" destId="{9C9FA1CC-96AC-4EE9-ACB1-D31A0046B0E4}" srcOrd="0" destOrd="0" presId="urn:microsoft.com/office/officeart/2005/8/layout/list1"/>
    <dgm:cxn modelId="{587BF06C-8371-4A7B-B41E-D4DBA8E3E1CC}" type="presParOf" srcId="{9C9FA1CC-96AC-4EE9-ACB1-D31A0046B0E4}" destId="{D3C75B76-4F2D-44DC-ABEB-89066BDAC5A9}" srcOrd="0" destOrd="0" presId="urn:microsoft.com/office/officeart/2005/8/layout/list1"/>
    <dgm:cxn modelId="{E0154BB8-777A-4202-98BE-EC06299E0AE0}" type="presParOf" srcId="{9C9FA1CC-96AC-4EE9-ACB1-D31A0046B0E4}" destId="{844FDA5F-3551-4CA1-9CF2-70B9DF1B4617}" srcOrd="1" destOrd="0" presId="urn:microsoft.com/office/officeart/2005/8/layout/list1"/>
    <dgm:cxn modelId="{A3347430-1BA5-4D72-95B7-903E7E5BB7E3}" type="presParOf" srcId="{F039789C-37C1-498C-B007-F2948A27E6CD}" destId="{515CBDB7-7D21-4134-93F7-A41FCA89A972}" srcOrd="1" destOrd="0" presId="urn:microsoft.com/office/officeart/2005/8/layout/list1"/>
    <dgm:cxn modelId="{37761EFD-EC55-48A1-84BC-4226C8FCBA9C}"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a:t>“Mientras seas un Life Scout…”</a:t>
          </a:r>
        </a:p>
        <a:p>
          <a:pPr algn="r" rtl="0">
            <a:lnSpc>
              <a:spcPct val="100000"/>
            </a:lnSpc>
          </a:pPr>
          <a:r>
            <a:rPr lang="en-US" altLang="en-US" sz="1400">
              <a:ea typeface="ＭＳ Ｐゴシック" pitchFamily="34" charset="-128"/>
            </a:rPr>
            <a:t>Guide to Advancement 9.0.2.2</a:t>
          </a:r>
          <a:endParaRPr lang="en-US" sz="1800" b="1"/>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90F733F5-2DE8-435A-8F21-863C06E07F51}">
      <dgm:prSet custT="1"/>
      <dgm:spPr/>
      <dgm:t>
        <a:bodyPr/>
        <a:lstStyle/>
        <a:p>
          <a:pPr algn="l" rtl="0">
            <a:lnSpc>
              <a:spcPct val="100000"/>
            </a:lnSpc>
          </a:pPr>
          <a:r>
            <a:rPr lang="en-US" sz="1800" b="0"/>
            <a:t>Después que la propuesta sea aprobada tu coach puede:</a:t>
          </a:r>
          <a:endParaRPr lang="en-US" sz="1800" b="1"/>
        </a:p>
      </dgm:t>
    </dgm:pt>
    <dgm:pt modelId="{9AA01D44-4D5E-44FE-93F7-4693D583285F}" type="parTrans" cxnId="{4D08D1CE-6DD6-45C7-9F4D-041268BFDBD6}">
      <dgm:prSet/>
      <dgm:spPr/>
      <dgm:t>
        <a:bodyPr/>
        <a:lstStyle/>
        <a:p>
          <a:endParaRPr lang="en-US"/>
        </a:p>
      </dgm:t>
    </dgm:pt>
    <dgm:pt modelId="{78742D6C-4172-4792-B56F-63569211FD95}" type="sibTrans" cxnId="{4D08D1CE-6DD6-45C7-9F4D-041268BFDBD6}">
      <dgm:prSet/>
      <dgm:spPr/>
      <dgm:t>
        <a:bodyPr/>
        <a:lstStyle/>
        <a:p>
          <a:endParaRPr lang="en-US"/>
        </a:p>
      </dgm:t>
    </dgm:pt>
    <dgm:pt modelId="{F2A6A94A-BB45-4C31-8540-EB3111E26D48}">
      <dgm:prSet custT="1"/>
      <dgm:spPr/>
      <dgm:t>
        <a:bodyPr/>
        <a:lstStyle/>
        <a:p>
          <a:r>
            <a:rPr lang="en-US" sz="1600" b="0"/>
            <a:t>Reunirse con el Scout antes de empezar el Proyecto y ofrecerle consejos si los necesitas.</a:t>
          </a:r>
        </a:p>
      </dgm:t>
    </dgm:pt>
    <dgm:pt modelId="{F43A2402-FED5-49B6-B589-05FDAE432F27}" type="parTrans" cxnId="{0BD9CAB9-9478-4CE5-B728-5AA77989E349}">
      <dgm:prSet/>
      <dgm:spPr/>
      <dgm:t>
        <a:bodyPr/>
        <a:lstStyle/>
        <a:p>
          <a:endParaRPr lang="en-US"/>
        </a:p>
      </dgm:t>
    </dgm:pt>
    <dgm:pt modelId="{7565075D-6183-4B03-9A70-433E86CECB88}" type="sibTrans" cxnId="{0BD9CAB9-9478-4CE5-B728-5AA77989E349}">
      <dgm:prSet/>
      <dgm:spPr/>
      <dgm:t>
        <a:bodyPr/>
        <a:lstStyle/>
        <a:p>
          <a:endParaRPr lang="en-US"/>
        </a:p>
      </dgm:t>
    </dgm:pt>
    <dgm:pt modelId="{8F7F4ACB-8057-4268-8FE7-AAA262717F39}">
      <dgm:prSet custT="1"/>
      <dgm:spPr/>
      <dgm:t>
        <a:bodyPr/>
        <a:lstStyle/>
        <a:p>
          <a:r>
            <a:rPr lang="en-US" sz="1600" b="0"/>
            <a:t>Actua como consultor para señalar problemas de salud y seguridad, aconsejar en el proceso de planificación, discutir las destrezas positivas y las debilidades y los riesgos; y sugerir críticas para mejorar el proyecto.</a:t>
          </a:r>
        </a:p>
      </dgm:t>
    </dgm:pt>
    <dgm:pt modelId="{BF19B59D-1CAF-4B86-82A5-5C10E282D999}" type="parTrans" cxnId="{0B6E9CB7-68E1-49D9-82D4-7097A7953110}">
      <dgm:prSet/>
      <dgm:spPr/>
      <dgm:t>
        <a:bodyPr/>
        <a:lstStyle/>
        <a:p>
          <a:endParaRPr lang="en-US"/>
        </a:p>
      </dgm:t>
    </dgm:pt>
    <dgm:pt modelId="{7FD9E064-40B8-4CE3-82FE-548EECE3825E}" type="sibTrans" cxnId="{0B6E9CB7-68E1-49D9-82D4-7097A7953110}">
      <dgm:prSet/>
      <dgm:spPr/>
      <dgm:t>
        <a:bodyPr/>
        <a:lstStyle/>
        <a:p>
          <a:endParaRPr lang="en-US"/>
        </a:p>
      </dgm:t>
    </dgm:pt>
    <dgm:pt modelId="{587D0972-187F-4D61-AF87-781B7F0E9328}">
      <dgm:prSet custT="1"/>
      <dgm:spPr/>
      <dgm:t>
        <a:bodyPr/>
        <a:lstStyle/>
        <a:p>
          <a:r>
            <a:rPr lang="en-US" sz="1600" b="0"/>
            <a:t>Discutir el reporte del Proyecto con el Scout y ofrecer consejos de cómo llevar a cabo una Buena representación en la junta de revisión.</a:t>
          </a:r>
        </a:p>
      </dgm:t>
    </dgm:pt>
    <dgm:pt modelId="{D866D13A-3D54-4698-8442-0AB2078AACDE}" type="parTrans" cxnId="{B57E87EA-4B46-492D-B4A1-09B5C1692A24}">
      <dgm:prSet/>
      <dgm:spPr/>
      <dgm:t>
        <a:bodyPr/>
        <a:lstStyle/>
        <a:p>
          <a:endParaRPr lang="en-US"/>
        </a:p>
      </dgm:t>
    </dgm:pt>
    <dgm:pt modelId="{F5E8ACD1-273C-48BD-9644-0E399EBA8F1D}" type="sibTrans" cxnId="{B57E87EA-4B46-492D-B4A1-09B5C1692A24}">
      <dgm:prSet/>
      <dgm:spPr/>
      <dgm:t>
        <a:bodyPr/>
        <a:lstStyle/>
        <a:p>
          <a:endParaRPr lang="en-US"/>
        </a:p>
      </dgm:t>
    </dgm:pt>
    <dgm:pt modelId="{6F0F93DC-D60B-4165-9574-7FE004945A72}">
      <dgm:prSet custT="1"/>
      <dgm:spPr/>
      <dgm:t>
        <a:bodyPr/>
        <a:lstStyle/>
        <a:p>
          <a:endParaRPr lang="en-US" sz="1600" b="0"/>
        </a:p>
      </dgm:t>
    </dgm:pt>
    <dgm:pt modelId="{4DC08D24-B0F7-4971-804C-251B22DEA584}" type="parTrans" cxnId="{497DC79D-413B-4813-9673-221A8DB3AC65}">
      <dgm:prSet/>
      <dgm:spPr/>
    </dgm:pt>
    <dgm:pt modelId="{2756B36C-A2C9-4B89-9F28-9C36C8360D7F}" type="sibTrans" cxnId="{497DC79D-413B-4813-9673-221A8DB3AC65}">
      <dgm:prSet/>
      <dgm:spPr/>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t>
        <a:bodyPr/>
        <a:lstStyle/>
        <a:p>
          <a:endParaRPr lang="en-US"/>
        </a:p>
      </dgm:t>
    </dgm:pt>
    <dgm:pt modelId="{844FDA5F-3551-4CA1-9CF2-70B9DF1B4617}" type="pres">
      <dgm:prSet presAssocID="{F05D5820-F2F8-4CDF-989D-EF77EB6BB111}" presName="parentText" presStyleLbl="node1" presStyleIdx="0" presStyleCnt="1" custScaleY="35182" custLinFactNeighborY="-29045">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81118" custLinFactNeighborY="17225">
        <dgm:presLayoutVars>
          <dgm:bulletEnabled val="1"/>
        </dgm:presLayoutVars>
      </dgm:prSet>
      <dgm:spPr/>
      <dgm:t>
        <a:bodyPr/>
        <a:lstStyle/>
        <a:p>
          <a:endParaRPr lang="en-US"/>
        </a:p>
      </dgm:t>
    </dgm:pt>
  </dgm:ptLst>
  <dgm:cxnLst>
    <dgm:cxn modelId="{4D08D1CE-6DD6-45C7-9F4D-041268BFDBD6}" srcId="{F05D5820-F2F8-4CDF-989D-EF77EB6BB111}" destId="{90F733F5-2DE8-435A-8F21-863C06E07F51}" srcOrd="0" destOrd="0" parTransId="{9AA01D44-4D5E-44FE-93F7-4693D583285F}" sibTransId="{78742D6C-4172-4792-B56F-63569211FD95}"/>
    <dgm:cxn modelId="{C2EC1117-0DAA-4634-9DCD-7BFCD5D0ACA7}" type="presOf" srcId="{587D0972-187F-4D61-AF87-781B7F0E9328}" destId="{ABC2FFE7-D1AE-41CE-9C70-49EAE92FCE12}" srcOrd="0" destOrd="3" presId="urn:microsoft.com/office/officeart/2005/8/layout/list1"/>
    <dgm:cxn modelId="{A442DC5B-9BB5-4C6D-8D3E-DA086002ABB8}" type="presOf" srcId="{F2A6A94A-BB45-4C31-8540-EB3111E26D48}" destId="{ABC2FFE7-D1AE-41CE-9C70-49EAE92FCE12}" srcOrd="0" destOrd="1" presId="urn:microsoft.com/office/officeart/2005/8/layout/list1"/>
    <dgm:cxn modelId="{AF24DF1B-540D-46E8-94A2-1727154ED0DF}" type="presOf" srcId="{F05D5820-F2F8-4CDF-989D-EF77EB6BB111}" destId="{844FDA5F-3551-4CA1-9CF2-70B9DF1B4617}" srcOrd="1" destOrd="0" presId="urn:microsoft.com/office/officeart/2005/8/layout/list1"/>
    <dgm:cxn modelId="{0BD9CAB9-9478-4CE5-B728-5AA77989E349}" srcId="{90F733F5-2DE8-435A-8F21-863C06E07F51}" destId="{F2A6A94A-BB45-4C31-8540-EB3111E26D48}" srcOrd="0" destOrd="0" parTransId="{F43A2402-FED5-49B6-B589-05FDAE432F27}" sibTransId="{7565075D-6183-4B03-9A70-433E86CECB88}"/>
    <dgm:cxn modelId="{497DC79D-413B-4813-9673-221A8DB3AC65}" srcId="{90F733F5-2DE8-435A-8F21-863C06E07F51}" destId="{6F0F93DC-D60B-4165-9574-7FE004945A72}" srcOrd="3" destOrd="0" parTransId="{4DC08D24-B0F7-4971-804C-251B22DEA584}" sibTransId="{2756B36C-A2C9-4B89-9F28-9C36C8360D7F}"/>
    <dgm:cxn modelId="{B57E87EA-4B46-492D-B4A1-09B5C1692A24}" srcId="{90F733F5-2DE8-435A-8F21-863C06E07F51}" destId="{587D0972-187F-4D61-AF87-781B7F0E9328}" srcOrd="2" destOrd="0" parTransId="{D866D13A-3D54-4698-8442-0AB2078AACDE}" sibTransId="{F5E8ACD1-273C-48BD-9644-0E399EBA8F1D}"/>
    <dgm:cxn modelId="{C6FB4BB8-68B4-49A6-94F2-FC59E48F8454}" type="presOf" srcId="{90F733F5-2DE8-435A-8F21-863C06E07F51}" destId="{ABC2FFE7-D1AE-41CE-9C70-49EAE92FCE12}" srcOrd="0" destOrd="0" presId="urn:microsoft.com/office/officeart/2005/8/layout/list1"/>
    <dgm:cxn modelId="{350BCA04-9CB9-4838-8AE6-7C0AA5EC7FA6}" type="presOf" srcId="{8F7F4ACB-8057-4268-8FE7-AAA262717F39}" destId="{ABC2FFE7-D1AE-41CE-9C70-49EAE92FCE12}" srcOrd="0" destOrd="2" presId="urn:microsoft.com/office/officeart/2005/8/layout/list1"/>
    <dgm:cxn modelId="{2915CC9A-8BAE-457F-B370-7BB9E81EB596}" type="presOf" srcId="{6F0F93DC-D60B-4165-9574-7FE004945A72}" destId="{ABC2FFE7-D1AE-41CE-9C70-49EAE92FCE12}" srcOrd="0" destOrd="4"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05C2E52E-E439-442F-933D-F6FE44B8285F}" type="presOf" srcId="{EA88E065-6DF8-48C9-8643-59E47A9D2D5F}" destId="{F039789C-37C1-498C-B007-F2948A27E6CD}" srcOrd="0" destOrd="0" presId="urn:microsoft.com/office/officeart/2005/8/layout/list1"/>
    <dgm:cxn modelId="{0B6E9CB7-68E1-49D9-82D4-7097A7953110}" srcId="{90F733F5-2DE8-435A-8F21-863C06E07F51}" destId="{8F7F4ACB-8057-4268-8FE7-AAA262717F39}" srcOrd="1" destOrd="0" parTransId="{BF19B59D-1CAF-4B86-82A5-5C10E282D999}" sibTransId="{7FD9E064-40B8-4CE3-82FE-548EECE3825E}"/>
    <dgm:cxn modelId="{EE056BAD-20B3-49F7-97FD-37711172C8FE}" type="presOf" srcId="{F05D5820-F2F8-4CDF-989D-EF77EB6BB111}" destId="{D3C75B76-4F2D-44DC-ABEB-89066BDAC5A9}" srcOrd="0" destOrd="0" presId="urn:microsoft.com/office/officeart/2005/8/layout/list1"/>
    <dgm:cxn modelId="{C624E234-9F65-44B1-BEB0-2F55F3A9764B}" type="presParOf" srcId="{F039789C-37C1-498C-B007-F2948A27E6CD}" destId="{9C9FA1CC-96AC-4EE9-ACB1-D31A0046B0E4}" srcOrd="0" destOrd="0" presId="urn:microsoft.com/office/officeart/2005/8/layout/list1"/>
    <dgm:cxn modelId="{587BF06C-8371-4A7B-B41E-D4DBA8E3E1CC}" type="presParOf" srcId="{9C9FA1CC-96AC-4EE9-ACB1-D31A0046B0E4}" destId="{D3C75B76-4F2D-44DC-ABEB-89066BDAC5A9}" srcOrd="0" destOrd="0" presId="urn:microsoft.com/office/officeart/2005/8/layout/list1"/>
    <dgm:cxn modelId="{E0154BB8-777A-4202-98BE-EC06299E0AE0}" type="presParOf" srcId="{9C9FA1CC-96AC-4EE9-ACB1-D31A0046B0E4}" destId="{844FDA5F-3551-4CA1-9CF2-70B9DF1B4617}" srcOrd="1" destOrd="0" presId="urn:microsoft.com/office/officeart/2005/8/layout/list1"/>
    <dgm:cxn modelId="{A3347430-1BA5-4D72-95B7-903E7E5BB7E3}" type="presParOf" srcId="{F039789C-37C1-498C-B007-F2948A27E6CD}" destId="{515CBDB7-7D21-4134-93F7-A41FCA89A972}" srcOrd="1" destOrd="0" presId="urn:microsoft.com/office/officeart/2005/8/layout/list1"/>
    <dgm:cxn modelId="{37761EFD-EC55-48A1-84BC-4226C8FCBA9C}"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sz="1800">
              <a:ea typeface="ＭＳ Ｐゴシック" pitchFamily="34" charset="-128"/>
            </a:rPr>
            <a:t>Planificar y desarrollar son partes del proyecto. ¡Inclusive antes de empezar tu trabajo! Guarda record del tiempo que empleas es esto.</a:t>
          </a: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a:r>
            <a:rPr lang="en-US" altLang="en-US" sz="1800">
              <a:ea typeface="ＭＳ Ｐゴシック" pitchFamily="34" charset="-128"/>
            </a:rPr>
            <a:t>“Plan, desarrollo…”</a:t>
          </a:r>
        </a:p>
        <a:p>
          <a:pPr algn="r"/>
          <a:r>
            <a:rPr lang="en-US" altLang="en-US" sz="1400">
              <a:ea typeface="ＭＳ Ｐゴシック" pitchFamily="34" charset="-128"/>
            </a:rPr>
            <a:t>Guide to Advancement 9.0.2.3</a:t>
          </a: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7624250-9281-4F7E-BB88-2E74B23D8A32}">
      <dgm:prSet custT="1"/>
      <dgm:spPr/>
      <dgm:t>
        <a:bodyPr/>
        <a:lstStyle/>
        <a:p>
          <a:r>
            <a:rPr lang="en-US" altLang="en-US" sz="1800">
              <a:ea typeface="ＭＳ Ｐゴシック" pitchFamily="34" charset="-128"/>
            </a:rPr>
            <a:t>Desarrolla una propuesta para estos 5 requisitos (</a:t>
          </a:r>
          <a:r>
            <a:rPr lang="en-US" altLang="en-US" sz="1400">
              <a:ea typeface="ＭＳ Ｐゴシック" pitchFamily="34" charset="-128"/>
            </a:rPr>
            <a:t>9.0.2.7)</a:t>
          </a:r>
          <a:r>
            <a:rPr lang="en-US" altLang="en-US" sz="1800">
              <a:ea typeface="ＭＳ Ｐゴシック" pitchFamily="34" charset="-128"/>
            </a:rPr>
            <a:t>:</a:t>
          </a:r>
        </a:p>
      </dgm:t>
    </dgm:pt>
    <dgm:pt modelId="{2FE144EE-8B18-4D89-93F9-8448C536C531}" type="parTrans" cxnId="{DBF7A57C-6B4F-4B99-B205-CB4E4DFAFAD4}">
      <dgm:prSet/>
      <dgm:spPr/>
      <dgm:t>
        <a:bodyPr/>
        <a:lstStyle/>
        <a:p>
          <a:endParaRPr lang="en-US"/>
        </a:p>
      </dgm:t>
    </dgm:pt>
    <dgm:pt modelId="{044AA050-7553-4340-8C94-804A41BA7585}" type="sibTrans" cxnId="{DBF7A57C-6B4F-4B99-B205-CB4E4DFAFAD4}">
      <dgm:prSet/>
      <dgm:spPr/>
      <dgm:t>
        <a:bodyPr/>
        <a:lstStyle/>
        <a:p>
          <a:endParaRPr lang="en-US"/>
        </a:p>
      </dgm:t>
    </dgm:pt>
    <dgm:pt modelId="{C9741E8F-028E-408F-B914-D6F388D58C54}">
      <dgm:prSet custT="1"/>
      <dgm:spPr/>
      <dgm:t>
        <a:bodyPr/>
        <a:lstStyle/>
        <a:p>
          <a:r>
            <a:rPr lang="en-US" altLang="en-US" sz="1600">
              <a:ea typeface="ＭＳ Ｐゴシック" pitchFamily="34" charset="-128"/>
            </a:rPr>
            <a:t>Tu proyecto provea suficientes oportunidades para cumplir con los requisitos . </a:t>
          </a:r>
        </a:p>
      </dgm:t>
    </dgm:pt>
    <dgm:pt modelId="{42331EB1-134B-482D-B2F1-B59289E83A04}" type="parTrans" cxnId="{18E63AE4-438E-4260-90AD-F2D306C5E6EE}">
      <dgm:prSet/>
      <dgm:spPr/>
      <dgm:t>
        <a:bodyPr/>
        <a:lstStyle/>
        <a:p>
          <a:endParaRPr lang="en-US"/>
        </a:p>
      </dgm:t>
    </dgm:pt>
    <dgm:pt modelId="{F69F12C3-4541-4076-B29A-BA06E0DD0237}" type="sibTrans" cxnId="{18E63AE4-438E-4260-90AD-F2D306C5E6EE}">
      <dgm:prSet/>
      <dgm:spPr/>
      <dgm:t>
        <a:bodyPr/>
        <a:lstStyle/>
        <a:p>
          <a:endParaRPr lang="en-US"/>
        </a:p>
      </dgm:t>
    </dgm:pt>
    <dgm:pt modelId="{25574696-2BCC-4C81-835A-478A533650B7}">
      <dgm:prSet custT="1"/>
      <dgm:spPr/>
      <dgm:t>
        <a:bodyPr/>
        <a:lstStyle/>
        <a:p>
          <a:r>
            <a:rPr lang="en-US" altLang="en-US" sz="1600">
              <a:ea typeface="ＭＳ Ｐゴシック" pitchFamily="34" charset="-128"/>
            </a:rPr>
            <a:t>Tu proyecto es factible.</a:t>
          </a:r>
        </a:p>
      </dgm:t>
    </dgm:pt>
    <dgm:pt modelId="{64409C2D-6968-4C6A-AF40-22BBD66BC27A}" type="parTrans" cxnId="{00DFF0F5-C9A6-4FC6-8A98-98FC926A877C}">
      <dgm:prSet/>
      <dgm:spPr/>
      <dgm:t>
        <a:bodyPr/>
        <a:lstStyle/>
        <a:p>
          <a:endParaRPr lang="en-US"/>
        </a:p>
      </dgm:t>
    </dgm:pt>
    <dgm:pt modelId="{15A5D1D1-E727-442D-BCD1-85A352DF5F94}" type="sibTrans" cxnId="{00DFF0F5-C9A6-4FC6-8A98-98FC926A877C}">
      <dgm:prSet/>
      <dgm:spPr/>
      <dgm:t>
        <a:bodyPr/>
        <a:lstStyle/>
        <a:p>
          <a:endParaRPr lang="en-US"/>
        </a:p>
      </dgm:t>
    </dgm:pt>
    <dgm:pt modelId="{9A2943A2-9E46-4406-9C0D-A1FABE3DCBD3}">
      <dgm:prSet custT="1"/>
      <dgm:spPr/>
      <dgm:t>
        <a:bodyPr/>
        <a:lstStyle/>
        <a:p>
          <a:r>
            <a:rPr lang="en-US" altLang="en-US" sz="1600">
              <a:ea typeface="ＭＳ Ｐゴシック" pitchFamily="34" charset="-128"/>
            </a:rPr>
            <a:t>Tienes que considerer resultados seguros y aplicarlos.</a:t>
          </a:r>
        </a:p>
      </dgm:t>
    </dgm:pt>
    <dgm:pt modelId="{C1C88BAC-1187-48D4-9FFD-3A05E059E69C}" type="parTrans" cxnId="{D3C65886-DF22-44F6-B2D6-F9B0EE73DCB6}">
      <dgm:prSet/>
      <dgm:spPr/>
      <dgm:t>
        <a:bodyPr/>
        <a:lstStyle/>
        <a:p>
          <a:endParaRPr lang="en-US"/>
        </a:p>
      </dgm:t>
    </dgm:pt>
    <dgm:pt modelId="{9050E905-1414-440A-A0EF-BDCA1D7ADCBA}" type="sibTrans" cxnId="{D3C65886-DF22-44F6-B2D6-F9B0EE73DCB6}">
      <dgm:prSet/>
      <dgm:spPr/>
      <dgm:t>
        <a:bodyPr/>
        <a:lstStyle/>
        <a:p>
          <a:endParaRPr lang="en-US"/>
        </a:p>
      </dgm:t>
    </dgm:pt>
    <dgm:pt modelId="{5FD2B09C-F4EB-4C33-8CDB-D7FF2F1401B6}">
      <dgm:prSet custT="1"/>
      <dgm:spPr/>
      <dgm:t>
        <a:bodyPr/>
        <a:lstStyle/>
        <a:p>
          <a:r>
            <a:rPr lang="en-US" altLang="en-US" sz="1600">
              <a:ea typeface="ＭＳ Ｐゴシック" pitchFamily="34" charset="-128"/>
            </a:rPr>
            <a:t>Tú has pensado e indicado otros pasos otros pasos que necesiten mas detalles durante el planeamiento.</a:t>
          </a:r>
        </a:p>
      </dgm:t>
    </dgm:pt>
    <dgm:pt modelId="{91193CDF-3313-418A-B1DA-B85C59C98494}" type="parTrans" cxnId="{DC22B496-5616-467B-B94E-4401559C5A0B}">
      <dgm:prSet/>
      <dgm:spPr/>
      <dgm:t>
        <a:bodyPr/>
        <a:lstStyle/>
        <a:p>
          <a:endParaRPr lang="en-US"/>
        </a:p>
      </dgm:t>
    </dgm:pt>
    <dgm:pt modelId="{5B51C800-03AB-47F6-A1D7-B6609FF5D9FE}" type="sibTrans" cxnId="{DC22B496-5616-467B-B94E-4401559C5A0B}">
      <dgm:prSet/>
      <dgm:spPr/>
      <dgm:t>
        <a:bodyPr/>
        <a:lstStyle/>
        <a:p>
          <a:endParaRPr lang="en-US"/>
        </a:p>
      </dgm:t>
    </dgm:pt>
    <dgm:pt modelId="{26C6E9CD-03B6-49E5-BE6A-D2034528DAD9}">
      <dgm:prSet custT="1"/>
      <dgm:spPr/>
      <dgm:t>
        <a:bodyPr/>
        <a:lstStyle/>
        <a:p>
          <a:r>
            <a:rPr lang="en-US" altLang="en-US" sz="1600">
              <a:ea typeface="ＭＳ Ｐゴシック" pitchFamily="34" charset="-128"/>
            </a:rPr>
            <a:t>Tú estás en el camino correcto con oportunidades de vivir una experiencia positiva</a:t>
          </a:r>
        </a:p>
      </dgm:t>
    </dgm:pt>
    <dgm:pt modelId="{E531C721-3594-4961-A8CA-1868A219E6F2}" type="parTrans" cxnId="{FA26D11F-30FB-4CE1-8435-198365BF2DF2}">
      <dgm:prSet/>
      <dgm:spPr/>
      <dgm:t>
        <a:bodyPr/>
        <a:lstStyle/>
        <a:p>
          <a:endParaRPr lang="en-US"/>
        </a:p>
      </dgm:t>
    </dgm:pt>
    <dgm:pt modelId="{C9CF45BA-3E63-475F-9533-6E41D0D32451}" type="sibTrans" cxnId="{FA26D11F-30FB-4CE1-8435-198365BF2DF2}">
      <dgm:prSet/>
      <dgm:spPr/>
      <dgm:t>
        <a:bodyPr/>
        <a:lstStyle/>
        <a:p>
          <a:endParaRPr lang="en-US"/>
        </a:p>
      </dgm:t>
    </dgm:pt>
    <dgm:pt modelId="{03331B16-D959-42EC-AA61-A683A86E56D8}">
      <dgm:prSet custT="1"/>
      <dgm:spPr/>
      <dgm:t>
        <a:bodyPr/>
        <a:lstStyle/>
        <a:p>
          <a:r>
            <a:rPr lang="en-US" altLang="en-US" sz="1800">
              <a:ea typeface="ＭＳ Ｐゴシック" pitchFamily="34" charset="-128"/>
            </a:rPr>
            <a:t>Tu proyecto, como esta documentado en el libro de proyectos de servicio para eagle Scouts, debe de ser aprobado POR ESCRITO por el beneficiario, tu lider de unidad, el comite de tu unidad y el representante del distrito </a:t>
          </a:r>
          <a:r>
            <a:rPr lang="en-US" altLang="en-US" sz="1800" u="sng">
              <a:solidFill>
                <a:srgbClr val="FF0000"/>
              </a:solidFill>
              <a:ea typeface="ＭＳ Ｐゴシック" pitchFamily="34" charset="-128"/>
            </a:rPr>
            <a:t>ANTES DE TU EMPEZAR</a:t>
          </a:r>
          <a:r>
            <a:rPr lang="en-US" altLang="en-US" sz="1800">
              <a:solidFill>
                <a:srgbClr val="FF0000"/>
              </a:solidFill>
              <a:ea typeface="ＭＳ Ｐゴシック" pitchFamily="34" charset="-128"/>
            </a:rPr>
            <a:t> </a:t>
          </a:r>
          <a:r>
            <a:rPr lang="en-US" altLang="en-US" sz="1800">
              <a:ea typeface="ＭＳ Ｐゴシック" pitchFamily="34" charset="-128"/>
            </a:rPr>
            <a:t>. </a:t>
          </a:r>
          <a:r>
            <a:rPr lang="en-US" altLang="en-US" sz="1400">
              <a:ea typeface="ＭＳ Ｐゴシック" pitchFamily="34" charset="-128"/>
            </a:rPr>
            <a:t>(9.0.2.7.)</a:t>
          </a:r>
        </a:p>
      </dgm:t>
    </dgm:pt>
    <dgm:pt modelId="{10CA0FE4-B316-4C42-8AB1-195EA082F065}" type="parTrans" cxnId="{9572B992-CEF6-42C5-A747-87A1D98938AA}">
      <dgm:prSet/>
      <dgm:spPr/>
      <dgm:t>
        <a:bodyPr/>
        <a:lstStyle/>
        <a:p>
          <a:endParaRPr lang="en-US"/>
        </a:p>
      </dgm:t>
    </dgm:pt>
    <dgm:pt modelId="{8CC8CEAE-2CF5-46E5-BB8E-B6042891F202}" type="sibTrans" cxnId="{9572B992-CEF6-42C5-A747-87A1D98938AA}">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t>
        <a:bodyPr/>
        <a:lstStyle/>
        <a:p>
          <a:endParaRPr lang="en-US"/>
        </a:p>
      </dgm:t>
    </dgm:pt>
    <dgm:pt modelId="{A4685222-1EFB-4259-8B41-2F80C06E0DAD}" type="pres">
      <dgm:prSet presAssocID="{4ADEB452-77B5-45EE-BF98-558FFBCDB522}" presName="parentText" presStyleLbl="node1" presStyleIdx="0" presStyleCnt="1" custScaleY="36363" custLinFactNeighborY="-23899">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ScaleY="82922" custLinFactNeighborY="24198">
        <dgm:presLayoutVars>
          <dgm:bulletEnabled val="1"/>
        </dgm:presLayoutVars>
      </dgm:prSet>
      <dgm:spPr/>
      <dgm:t>
        <a:bodyPr/>
        <a:lstStyle/>
        <a:p>
          <a:endParaRPr lang="en-US"/>
        </a:p>
      </dgm:t>
    </dgm:pt>
  </dgm:ptLst>
  <dgm:cxnLst>
    <dgm:cxn modelId="{9572B992-CEF6-42C5-A747-87A1D98938AA}" srcId="{4ADEB452-77B5-45EE-BF98-558FFBCDB522}" destId="{03331B16-D959-42EC-AA61-A683A86E56D8}" srcOrd="2" destOrd="0" parTransId="{10CA0FE4-B316-4C42-8AB1-195EA082F065}" sibTransId="{8CC8CEAE-2CF5-46E5-BB8E-B6042891F202}"/>
    <dgm:cxn modelId="{DC22B496-5616-467B-B94E-4401559C5A0B}" srcId="{E7624250-9281-4F7E-BB88-2E74B23D8A32}" destId="{5FD2B09C-F4EB-4C33-8CDB-D7FF2F1401B6}" srcOrd="3" destOrd="0" parTransId="{91193CDF-3313-418A-B1DA-B85C59C98494}" sibTransId="{5B51C800-03AB-47F6-A1D7-B6609FF5D9FE}"/>
    <dgm:cxn modelId="{2701ECA8-53EE-4BF9-8BFD-2A4D68FA16B2}" type="presOf" srcId="{25574696-2BCC-4C81-835A-478A533650B7}" destId="{822E5720-5F8D-4CB0-B21F-9574061B3C2E}" srcOrd="0" destOrd="3" presId="urn:microsoft.com/office/officeart/2005/8/layout/list1"/>
    <dgm:cxn modelId="{7C0055AA-5373-4082-B6D7-FCB92AFC832B}" type="presOf" srcId="{E4460039-3476-4565-A0F0-2D1BA4F66DFD}" destId="{822E5720-5F8D-4CB0-B21F-9574061B3C2E}" srcOrd="0" destOrd="0" presId="urn:microsoft.com/office/officeart/2005/8/layout/list1"/>
    <dgm:cxn modelId="{A26AF6EB-024A-46A9-9C31-A47A34BE9AF1}" type="presOf" srcId="{E7624250-9281-4F7E-BB88-2E74B23D8A32}" destId="{822E5720-5F8D-4CB0-B21F-9574061B3C2E}" srcOrd="0" destOrd="1" presId="urn:microsoft.com/office/officeart/2005/8/layout/list1"/>
    <dgm:cxn modelId="{1176C898-B455-44CD-9F77-D7E1B887CDC9}" type="presOf" srcId="{03331B16-D959-42EC-AA61-A683A86E56D8}" destId="{822E5720-5F8D-4CB0-B21F-9574061B3C2E}" srcOrd="0" destOrd="7" presId="urn:microsoft.com/office/officeart/2005/8/layout/list1"/>
    <dgm:cxn modelId="{988F7B19-5218-4192-BA48-527B0AA80DDD}" type="presOf" srcId="{C9741E8F-028E-408F-B914-D6F388D58C54}" destId="{822E5720-5F8D-4CB0-B21F-9574061B3C2E}" srcOrd="0" destOrd="2" presId="urn:microsoft.com/office/officeart/2005/8/layout/list1"/>
    <dgm:cxn modelId="{5A5DC875-5FBD-4B68-AB78-B0571E754BF9}" type="presOf" srcId="{9A2943A2-9E46-4406-9C0D-A1FABE3DCBD3}" destId="{822E5720-5F8D-4CB0-B21F-9574061B3C2E}" srcOrd="0" destOrd="4" presId="urn:microsoft.com/office/officeart/2005/8/layout/list1"/>
    <dgm:cxn modelId="{8A2C7CB7-25BC-47BF-88C9-D3319CEC71EB}" type="presOf" srcId="{EA88E065-6DF8-48C9-8643-59E47A9D2D5F}" destId="{F039789C-37C1-498C-B007-F2948A27E6CD}" srcOrd="0" destOrd="0" presId="urn:microsoft.com/office/officeart/2005/8/layout/list1"/>
    <dgm:cxn modelId="{FA26D11F-30FB-4CE1-8435-198365BF2DF2}" srcId="{E7624250-9281-4F7E-BB88-2E74B23D8A32}" destId="{26C6E9CD-03B6-49E5-BE6A-D2034528DAD9}" srcOrd="4" destOrd="0" parTransId="{E531C721-3594-4961-A8CA-1868A219E6F2}" sibTransId="{C9CF45BA-3E63-475F-9533-6E41D0D32451}"/>
    <dgm:cxn modelId="{DBF7A57C-6B4F-4B99-B205-CB4E4DFAFAD4}" srcId="{4ADEB452-77B5-45EE-BF98-558FFBCDB522}" destId="{E7624250-9281-4F7E-BB88-2E74B23D8A32}" srcOrd="1" destOrd="0" parTransId="{2FE144EE-8B18-4D89-93F9-8448C536C531}" sibTransId="{044AA050-7553-4340-8C94-804A41BA7585}"/>
    <dgm:cxn modelId="{DC4FD38F-7DFB-4309-8B9B-CCD70E26A94B}" type="presOf" srcId="{4ADEB452-77B5-45EE-BF98-558FFBCDB522}" destId="{06CDEBC3-8B85-4470-979C-53051DF049DA}" srcOrd="0" destOrd="0" presId="urn:microsoft.com/office/officeart/2005/8/layout/list1"/>
    <dgm:cxn modelId="{3DA0DE64-8D07-4081-8D00-60193C2D51B7}" type="presOf" srcId="{4ADEB452-77B5-45EE-BF98-558FFBCDB522}" destId="{A4685222-1EFB-4259-8B41-2F80C06E0DAD}" srcOrd="1" destOrd="0" presId="urn:microsoft.com/office/officeart/2005/8/layout/list1"/>
    <dgm:cxn modelId="{00DFF0F5-C9A6-4FC6-8A98-98FC926A877C}" srcId="{E7624250-9281-4F7E-BB88-2E74B23D8A32}" destId="{25574696-2BCC-4C81-835A-478A533650B7}" srcOrd="1" destOrd="0" parTransId="{64409C2D-6968-4C6A-AF40-22BBD66BC27A}" sibTransId="{15A5D1D1-E727-442D-BCD1-85A352DF5F94}"/>
    <dgm:cxn modelId="{C06F0C70-F163-4802-95D5-26B67773404C}" srcId="{EA88E065-6DF8-48C9-8643-59E47A9D2D5F}" destId="{4ADEB452-77B5-45EE-BF98-558FFBCDB522}" srcOrd="0" destOrd="0" parTransId="{C6EA751C-ECF1-46D6-B931-46FB765D7F8D}" sibTransId="{FF894ED2-720D-456D-B684-2559D3FD99D2}"/>
    <dgm:cxn modelId="{18E63AE4-438E-4260-90AD-F2D306C5E6EE}" srcId="{E7624250-9281-4F7E-BB88-2E74B23D8A32}" destId="{C9741E8F-028E-408F-B914-D6F388D58C54}" srcOrd="0" destOrd="0" parTransId="{42331EB1-134B-482D-B2F1-B59289E83A04}" sibTransId="{F69F12C3-4541-4076-B29A-BA06E0DD0237}"/>
    <dgm:cxn modelId="{F0752A7E-40D9-4908-A69E-F88EBC3CC4B7}" type="presOf" srcId="{5FD2B09C-F4EB-4C33-8CDB-D7FF2F1401B6}" destId="{822E5720-5F8D-4CB0-B21F-9574061B3C2E}" srcOrd="0" destOrd="5" presId="urn:microsoft.com/office/officeart/2005/8/layout/list1"/>
    <dgm:cxn modelId="{D3C65886-DF22-44F6-B2D6-F9B0EE73DCB6}" srcId="{E7624250-9281-4F7E-BB88-2E74B23D8A32}" destId="{9A2943A2-9E46-4406-9C0D-A1FABE3DCBD3}" srcOrd="2" destOrd="0" parTransId="{C1C88BAC-1187-48D4-9FFD-3A05E059E69C}" sibTransId="{9050E905-1414-440A-A0EF-BDCA1D7ADCBA}"/>
    <dgm:cxn modelId="{F9190690-BECD-4237-9271-2702E1199A05}" type="presOf" srcId="{26C6E9CD-03B6-49E5-BE6A-D2034528DAD9}" destId="{822E5720-5F8D-4CB0-B21F-9574061B3C2E}" srcOrd="0" destOrd="6"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D08AEC52-830B-43CE-A174-DFD7E9A21CA0}" type="presParOf" srcId="{F039789C-37C1-498C-B007-F2948A27E6CD}" destId="{6BDB9A5E-2F91-4878-82AA-8DA50D395986}" srcOrd="0" destOrd="0" presId="urn:microsoft.com/office/officeart/2005/8/layout/list1"/>
    <dgm:cxn modelId="{CD3E2898-DC71-4F8C-8E18-FDA3666C42FA}" type="presParOf" srcId="{6BDB9A5E-2F91-4878-82AA-8DA50D395986}" destId="{06CDEBC3-8B85-4470-979C-53051DF049DA}" srcOrd="0" destOrd="0" presId="urn:microsoft.com/office/officeart/2005/8/layout/list1"/>
    <dgm:cxn modelId="{931FDF21-9FB2-483A-82BD-2E4C287DFE17}" type="presParOf" srcId="{6BDB9A5E-2F91-4878-82AA-8DA50D395986}" destId="{A4685222-1EFB-4259-8B41-2F80C06E0DAD}" srcOrd="1" destOrd="0" presId="urn:microsoft.com/office/officeart/2005/8/layout/list1"/>
    <dgm:cxn modelId="{70990F31-B334-477E-959D-8057B14E3EB0}" type="presParOf" srcId="{F039789C-37C1-498C-B007-F2948A27E6CD}" destId="{7B6862F8-18B2-4A53-BDA7-5E1246DC745E}" srcOrd="1" destOrd="0" presId="urn:microsoft.com/office/officeart/2005/8/layout/list1"/>
    <dgm:cxn modelId="{DD33933D-C135-4CFE-9011-6CE5431DAC93}"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rtl="0"/>
          <a:r>
            <a:rPr lang="en-US" sz="2000" b="1" err="1"/>
            <a:t>Establecido</a:t>
          </a:r>
          <a:r>
            <a:rPr lang="en-US" sz="2000" b="1"/>
            <a:t> por el </a:t>
          </a:r>
          <a:r>
            <a:rPr lang="en-US" sz="2000" b="1" err="1"/>
            <a:t>comité</a:t>
          </a:r>
          <a:r>
            <a:rPr lang="en-US" sz="2000" b="1"/>
            <a:t> </a:t>
          </a:r>
          <a:r>
            <a:rPr lang="en-US" sz="2000" b="1" err="1"/>
            <a:t>nácional</a:t>
          </a:r>
          <a:r>
            <a:rPr lang="en-US" sz="2000" b="1"/>
            <a:t> de los BSA</a:t>
          </a:r>
        </a:p>
      </dgm:t>
    </dgm:pt>
    <dgm:pt modelId="{5889BD9C-C084-45E6-A2D5-9209C09EE56C}" type="parTrans" cxnId="{7948003F-1974-4C11-ACE7-BA3C535F08B4}">
      <dgm:prSet/>
      <dgm:spPr/>
      <dgm:t>
        <a:bodyPr/>
        <a:lstStyle/>
        <a:p>
          <a:endParaRPr lang="en-US" sz="4400" b="1"/>
        </a:p>
      </dgm:t>
    </dgm:pt>
    <dgm:pt modelId="{C55EBC40-06BE-4FE0-A700-259D2A51EE80}" type="sibTrans" cxnId="{7948003F-1974-4C11-ACE7-BA3C535F08B4}">
      <dgm:prSet/>
      <dgm:spPr/>
      <dgm:t>
        <a:bodyPr/>
        <a:lstStyle/>
        <a:p>
          <a:endParaRPr lang="en-US" sz="4400" b="1"/>
        </a:p>
      </dgm:t>
    </dgm:pt>
    <dgm:pt modelId="{5D08F0C2-80C2-41C8-B9B5-D9F558B3B935}">
      <dgm:prSet custT="1"/>
      <dgm:spPr/>
      <dgm:t>
        <a:bodyPr/>
        <a:lstStyle/>
        <a:p>
          <a:pPr rtl="0"/>
          <a:r>
            <a:rPr lang="en-US" sz="1600" b="1" dirty="0" err="1"/>
            <a:t>Guía</a:t>
          </a:r>
          <a:r>
            <a:rPr lang="en-US" sz="1600" b="1" dirty="0"/>
            <a:t> </a:t>
          </a:r>
          <a:r>
            <a:rPr lang="en-US" sz="1600" b="1" dirty="0" err="1"/>
            <a:t>deavance</a:t>
          </a:r>
          <a:r>
            <a:rPr lang="en-US" sz="1600" b="1" dirty="0"/>
            <a:t>, </a:t>
          </a:r>
          <a:r>
            <a:rPr lang="en-US" sz="1600" b="1" dirty="0" smtClean="0"/>
            <a:t>2019, </a:t>
          </a:r>
          <a:r>
            <a:rPr lang="en-US" sz="1600" b="1" dirty="0"/>
            <a:t>#33088</a:t>
          </a:r>
        </a:p>
      </dgm:t>
    </dgm:pt>
    <dgm:pt modelId="{579E6CE4-832B-48DF-90A7-C7BC57FF2E6B}" type="parTrans" cxnId="{1AFA214A-54B9-41CA-AC42-EB9D239A9BA5}">
      <dgm:prSet/>
      <dgm:spPr/>
      <dgm:t>
        <a:bodyPr/>
        <a:lstStyle/>
        <a:p>
          <a:endParaRPr lang="en-US" sz="4400" b="1"/>
        </a:p>
      </dgm:t>
    </dgm:pt>
    <dgm:pt modelId="{099ADEC8-5556-48FE-A5EE-F48CF54A827D}" type="sibTrans" cxnId="{1AFA214A-54B9-41CA-AC42-EB9D239A9BA5}">
      <dgm:prSet/>
      <dgm:spPr/>
      <dgm:t>
        <a:bodyPr/>
        <a:lstStyle/>
        <a:p>
          <a:endParaRPr lang="en-US" sz="4400" b="1"/>
        </a:p>
      </dgm:t>
    </dgm:pt>
    <dgm:pt modelId="{A4202AB7-775B-432E-AFCC-F83A2F8FD52D}">
      <dgm:prSet custT="1"/>
      <dgm:spPr/>
      <dgm:t>
        <a:bodyPr/>
        <a:lstStyle/>
        <a:p>
          <a:pPr rtl="0"/>
          <a:r>
            <a:rPr lang="en-US" sz="1600" b="1" err="1"/>
            <a:t>Requisitos</a:t>
          </a:r>
          <a:r>
            <a:rPr lang="en-US" sz="1600" b="1"/>
            <a:t> para Scouts, #33216</a:t>
          </a:r>
        </a:p>
      </dgm:t>
    </dgm:pt>
    <dgm:pt modelId="{3B113496-F83F-4A94-BFE2-FF377938867E}" type="parTrans" cxnId="{BFD3969F-4FA9-461F-9899-F45651FADA81}">
      <dgm:prSet/>
      <dgm:spPr/>
      <dgm:t>
        <a:bodyPr/>
        <a:lstStyle/>
        <a:p>
          <a:endParaRPr lang="en-US" sz="4400" b="1"/>
        </a:p>
      </dgm:t>
    </dgm:pt>
    <dgm:pt modelId="{9F96090E-52DB-4C79-B818-5557F68538EE}" type="sibTrans" cxnId="{BFD3969F-4FA9-461F-9899-F45651FADA81}">
      <dgm:prSet/>
      <dgm:spPr/>
      <dgm:t>
        <a:bodyPr/>
        <a:lstStyle/>
        <a:p>
          <a:endParaRPr lang="en-US" sz="4400" b="1"/>
        </a:p>
      </dgm:t>
    </dgm:pt>
    <dgm:pt modelId="{0D999BE0-A7CD-4FA0-842D-DF1DE6D60277}">
      <dgm:prSet custT="1"/>
      <dgm:spPr/>
      <dgm:t>
        <a:bodyPr/>
        <a:lstStyle/>
        <a:p>
          <a:pPr rtl="0"/>
          <a:r>
            <a:rPr lang="en-US" sz="1600" b="1" err="1"/>
            <a:t>Aplicación</a:t>
          </a:r>
          <a:r>
            <a:rPr lang="en-US" sz="1600" b="1"/>
            <a:t> para Eagle Scout , #512-728</a:t>
          </a:r>
        </a:p>
      </dgm:t>
    </dgm:pt>
    <dgm:pt modelId="{C9FC9FB7-66FB-47DA-9A29-6DCF400E9FBF}" type="parTrans" cxnId="{C4D64B20-6514-4A95-9895-072D55C658BD}">
      <dgm:prSet/>
      <dgm:spPr/>
      <dgm:t>
        <a:bodyPr/>
        <a:lstStyle/>
        <a:p>
          <a:endParaRPr lang="en-US" sz="4400" b="1"/>
        </a:p>
      </dgm:t>
    </dgm:pt>
    <dgm:pt modelId="{60121222-AFD7-4888-9DAD-6DEA791F81F3}" type="sibTrans" cxnId="{C4D64B20-6514-4A95-9895-072D55C658BD}">
      <dgm:prSet/>
      <dgm:spPr/>
      <dgm:t>
        <a:bodyPr/>
        <a:lstStyle/>
        <a:p>
          <a:endParaRPr lang="en-US" sz="4400" b="1"/>
        </a:p>
      </dgm:t>
    </dgm:pt>
    <dgm:pt modelId="{4B7545E1-B0F2-46CF-B8D3-3430D8E3B473}">
      <dgm:prSet custT="1"/>
      <dgm:spPr/>
      <dgm:t>
        <a:bodyPr/>
        <a:lstStyle/>
        <a:p>
          <a:pPr rtl="0"/>
          <a:r>
            <a:rPr lang="en-US" sz="1600" b="1"/>
            <a:t>Libro para el </a:t>
          </a:r>
          <a:r>
            <a:rPr lang="en-US" sz="1600" b="1" err="1"/>
            <a:t>proyecto</a:t>
          </a:r>
          <a:r>
            <a:rPr lang="en-US" sz="1600" b="1"/>
            <a:t> de </a:t>
          </a:r>
          <a:r>
            <a:rPr lang="en-US" sz="1600" b="1" err="1"/>
            <a:t>servicio</a:t>
          </a:r>
          <a:r>
            <a:rPr lang="en-US" sz="1600" b="1"/>
            <a:t> de Eagle Scout , #512-927</a:t>
          </a:r>
        </a:p>
      </dgm:t>
    </dgm:pt>
    <dgm:pt modelId="{42754416-207A-4BB1-86BE-E2F591DCD969}" type="parTrans" cxnId="{42A569F9-8B9E-4BAF-9899-15A5368F48B6}">
      <dgm:prSet/>
      <dgm:spPr/>
      <dgm:t>
        <a:bodyPr/>
        <a:lstStyle/>
        <a:p>
          <a:endParaRPr lang="en-US" sz="4400" b="1"/>
        </a:p>
      </dgm:t>
    </dgm:pt>
    <dgm:pt modelId="{6F86B387-1DEE-4DE4-B2CA-A207A7720E24}" type="sibTrans" cxnId="{42A569F9-8B9E-4BAF-9899-15A5368F48B6}">
      <dgm:prSet/>
      <dgm:spPr/>
      <dgm:t>
        <a:bodyPr/>
        <a:lstStyle/>
        <a:p>
          <a:endParaRPr lang="en-US" sz="4400" b="1"/>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t>
        <a:bodyPr/>
        <a:lstStyle/>
        <a:p>
          <a:endParaRPr lang="en-US"/>
        </a:p>
      </dgm:t>
    </dgm:pt>
    <dgm:pt modelId="{844FDA5F-3551-4CA1-9CF2-70B9DF1B4617}" type="pres">
      <dgm:prSet presAssocID="{F05D5820-F2F8-4CDF-989D-EF77EB6BB111}" presName="parentText" presStyleLbl="node1" presStyleIdx="0" presStyleCnt="1" custScaleX="117697">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dgm:presLayoutVars>
          <dgm:bulletEnabled val="1"/>
        </dgm:presLayoutVars>
      </dgm:prSet>
      <dgm:spPr/>
      <dgm:t>
        <a:bodyPr/>
        <a:lstStyle/>
        <a:p>
          <a:endParaRPr lang="en-US"/>
        </a:p>
      </dgm:t>
    </dgm:pt>
  </dgm:ptLst>
  <dgm:cxnLst>
    <dgm:cxn modelId="{651E4157-6984-4243-BBCF-ED85AA32C21F}" type="presOf" srcId="{5D08F0C2-80C2-41C8-B9B5-D9F558B3B935}" destId="{ABC2FFE7-D1AE-41CE-9C70-49EAE92FCE12}" srcOrd="0" destOrd="0" presId="urn:microsoft.com/office/officeart/2005/8/layout/list1"/>
    <dgm:cxn modelId="{91E585D8-6D99-4E12-BCAB-19919CA78022}" type="presOf" srcId="{0D999BE0-A7CD-4FA0-842D-DF1DE6D60277}" destId="{ABC2FFE7-D1AE-41CE-9C70-49EAE92FCE12}" srcOrd="0" destOrd="2" presId="urn:microsoft.com/office/officeart/2005/8/layout/list1"/>
    <dgm:cxn modelId="{556A1D70-2B92-4F53-8924-75649BED3FFD}" type="presOf" srcId="{EA88E065-6DF8-48C9-8643-59E47A9D2D5F}" destId="{F039789C-37C1-498C-B007-F2948A27E6CD}" srcOrd="0" destOrd="0" presId="urn:microsoft.com/office/officeart/2005/8/layout/list1"/>
    <dgm:cxn modelId="{797A8B57-5E53-4644-AB5B-AEAD5E72B423}" type="presOf" srcId="{A4202AB7-775B-432E-AFCC-F83A2F8FD52D}" destId="{ABC2FFE7-D1AE-41CE-9C70-49EAE92FCE12}" srcOrd="0" destOrd="1" presId="urn:microsoft.com/office/officeart/2005/8/layout/list1"/>
    <dgm:cxn modelId="{D1AA103C-C481-4515-990A-3BBCF0BBD5D6}" type="presOf" srcId="{F05D5820-F2F8-4CDF-989D-EF77EB6BB111}" destId="{D3C75B76-4F2D-44DC-ABEB-89066BDAC5A9}" srcOrd="0" destOrd="0" presId="urn:microsoft.com/office/officeart/2005/8/layout/list1"/>
    <dgm:cxn modelId="{1AFA214A-54B9-41CA-AC42-EB9D239A9BA5}" srcId="{F05D5820-F2F8-4CDF-989D-EF77EB6BB111}" destId="{5D08F0C2-80C2-41C8-B9B5-D9F558B3B935}" srcOrd="0" destOrd="0" parTransId="{579E6CE4-832B-48DF-90A7-C7BC57FF2E6B}" sibTransId="{099ADEC8-5556-48FE-A5EE-F48CF54A827D}"/>
    <dgm:cxn modelId="{7948003F-1974-4C11-ACE7-BA3C535F08B4}" srcId="{EA88E065-6DF8-48C9-8643-59E47A9D2D5F}" destId="{F05D5820-F2F8-4CDF-989D-EF77EB6BB111}" srcOrd="0" destOrd="0" parTransId="{5889BD9C-C084-45E6-A2D5-9209C09EE56C}" sibTransId="{C55EBC40-06BE-4FE0-A700-259D2A51EE80}"/>
    <dgm:cxn modelId="{BAD86527-1230-4B3C-B9FC-04D07790A3C5}" type="presOf" srcId="{4B7545E1-B0F2-46CF-B8D3-3430D8E3B473}" destId="{ABC2FFE7-D1AE-41CE-9C70-49EAE92FCE12}" srcOrd="0" destOrd="3" presId="urn:microsoft.com/office/officeart/2005/8/layout/list1"/>
    <dgm:cxn modelId="{C4D64B20-6514-4A95-9895-072D55C658BD}" srcId="{F05D5820-F2F8-4CDF-989D-EF77EB6BB111}" destId="{0D999BE0-A7CD-4FA0-842D-DF1DE6D60277}" srcOrd="2" destOrd="0" parTransId="{C9FC9FB7-66FB-47DA-9A29-6DCF400E9FBF}" sibTransId="{60121222-AFD7-4888-9DAD-6DEA791F81F3}"/>
    <dgm:cxn modelId="{F977C027-23F7-4D68-9692-A78D6FF6D782}" type="presOf" srcId="{F05D5820-F2F8-4CDF-989D-EF77EB6BB111}" destId="{844FDA5F-3551-4CA1-9CF2-70B9DF1B4617}" srcOrd="1" destOrd="0" presId="urn:microsoft.com/office/officeart/2005/8/layout/list1"/>
    <dgm:cxn modelId="{BFD3969F-4FA9-461F-9899-F45651FADA81}" srcId="{F05D5820-F2F8-4CDF-989D-EF77EB6BB111}" destId="{A4202AB7-775B-432E-AFCC-F83A2F8FD52D}" srcOrd="1" destOrd="0" parTransId="{3B113496-F83F-4A94-BFE2-FF377938867E}" sibTransId="{9F96090E-52DB-4C79-B818-5557F68538EE}"/>
    <dgm:cxn modelId="{42A569F9-8B9E-4BAF-9899-15A5368F48B6}" srcId="{F05D5820-F2F8-4CDF-989D-EF77EB6BB111}" destId="{4B7545E1-B0F2-46CF-B8D3-3430D8E3B473}" srcOrd="3" destOrd="0" parTransId="{42754416-207A-4BB1-86BE-E2F591DCD969}" sibTransId="{6F86B387-1DEE-4DE4-B2CA-A207A7720E24}"/>
    <dgm:cxn modelId="{D112205A-CBB9-4173-A965-0D8A094F56FC}" type="presParOf" srcId="{F039789C-37C1-498C-B007-F2948A27E6CD}" destId="{9C9FA1CC-96AC-4EE9-ACB1-D31A0046B0E4}" srcOrd="0" destOrd="0" presId="urn:microsoft.com/office/officeart/2005/8/layout/list1"/>
    <dgm:cxn modelId="{3F9B40DE-B83E-4261-86CE-39FF4DC39F15}" type="presParOf" srcId="{9C9FA1CC-96AC-4EE9-ACB1-D31A0046B0E4}" destId="{D3C75B76-4F2D-44DC-ABEB-89066BDAC5A9}" srcOrd="0" destOrd="0" presId="urn:microsoft.com/office/officeart/2005/8/layout/list1"/>
    <dgm:cxn modelId="{BE29FD94-453F-43A9-9652-EA0DAE1380EE}" type="presParOf" srcId="{9C9FA1CC-96AC-4EE9-ACB1-D31A0046B0E4}" destId="{844FDA5F-3551-4CA1-9CF2-70B9DF1B4617}" srcOrd="1" destOrd="0" presId="urn:microsoft.com/office/officeart/2005/8/layout/list1"/>
    <dgm:cxn modelId="{F21580D1-27FA-42F6-ACAE-F87A83F74195}" type="presParOf" srcId="{F039789C-37C1-498C-B007-F2948A27E6CD}" destId="{515CBDB7-7D21-4134-93F7-A41FCA89A972}" srcOrd="1" destOrd="0" presId="urn:microsoft.com/office/officeart/2005/8/layout/list1"/>
    <dgm:cxn modelId="{74224AA2-B14E-48F3-9F66-AE7BB456906B}"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a:t>“Brinda liderazgo a otros…”</a:t>
          </a:r>
        </a:p>
        <a:p>
          <a:pPr algn="r" rtl="0">
            <a:lnSpc>
              <a:spcPct val="100000"/>
            </a:lnSpc>
          </a:pPr>
          <a:r>
            <a:rPr lang="en-US" altLang="en-US" sz="1400">
              <a:ea typeface="ＭＳ Ｐゴシック" pitchFamily="34" charset="-128"/>
            </a:rPr>
            <a:t>Guide to Advancement 9.0.2.4</a:t>
          </a:r>
          <a:endParaRPr lang="en-US" sz="1800" b="1"/>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BC5D859F-63EB-49F9-BCE9-2008091EAE94}">
      <dgm:prSet custT="1"/>
      <dgm:spPr/>
      <dgm:t>
        <a:bodyPr/>
        <a:lstStyle/>
        <a:p>
          <a:r>
            <a:rPr lang="en-US" altLang="en-US" sz="1800">
              <a:ea typeface="ＭＳ Ｐゴシック" pitchFamily="34" charset="-128"/>
            </a:rPr>
            <a:t>No hay un mínimo o máximo número de voluntaries u horas de trabajo para realizar tu proyecto de servicio para Eagle Scout, (pero tú necesitas llevar una cuenta de todas las horas trabajadas). </a:t>
          </a:r>
        </a:p>
      </dgm:t>
    </dgm:pt>
    <dgm:pt modelId="{38B70484-B2BB-4E25-8FE2-C606BA21FFB1}" type="parTrans" cxnId="{0177C462-E5F5-488A-91B7-37560D793794}">
      <dgm:prSet/>
      <dgm:spPr/>
      <dgm:t>
        <a:bodyPr/>
        <a:lstStyle/>
        <a:p>
          <a:endParaRPr lang="en-US"/>
        </a:p>
      </dgm:t>
    </dgm:pt>
    <dgm:pt modelId="{17158BB4-F941-4515-BC73-EEE4D1061304}" type="sibTrans" cxnId="{0177C462-E5F5-488A-91B7-37560D793794}">
      <dgm:prSet/>
      <dgm:spPr/>
      <dgm:t>
        <a:bodyPr/>
        <a:lstStyle/>
        <a:p>
          <a:endParaRPr lang="en-US"/>
        </a:p>
      </dgm:t>
    </dgm:pt>
    <dgm:pt modelId="{47A655EE-7633-4F69-A94A-75B4AEBEFEBA}">
      <dgm:prSet custT="1"/>
      <dgm:spPr/>
      <dgm:t>
        <a:bodyPr/>
        <a:lstStyle/>
        <a:p>
          <a:r>
            <a:rPr lang="en-US" altLang="en-US" sz="1800">
              <a:ea typeface="ＭＳ Ｐゴシック" pitchFamily="34" charset="-128"/>
            </a:rPr>
            <a:t>Tu debes dirigir por lo menas a otras 2 personas.</a:t>
          </a:r>
        </a:p>
      </dgm:t>
    </dgm:pt>
    <dgm:pt modelId="{576B7898-BB5F-48DD-9E57-6E2DA1484B88}" type="parTrans" cxnId="{D4794838-F983-4628-BD76-90D258050EA8}">
      <dgm:prSet/>
      <dgm:spPr/>
      <dgm:t>
        <a:bodyPr/>
        <a:lstStyle/>
        <a:p>
          <a:endParaRPr lang="en-US"/>
        </a:p>
      </dgm:t>
    </dgm:pt>
    <dgm:pt modelId="{EC72DB51-4E2A-4C68-89B5-99B525022A43}" type="sibTrans" cxnId="{D4794838-F983-4628-BD76-90D258050EA8}">
      <dgm:prSet/>
      <dgm:spPr/>
      <dgm:t>
        <a:bodyPr/>
        <a:lstStyle/>
        <a:p>
          <a:endParaRPr lang="en-US"/>
        </a:p>
      </dgm:t>
    </dgm:pt>
    <dgm:pt modelId="{8949EF39-BDDC-4E22-9FC8-5C4E0BA462CC}">
      <dgm:prSet custT="1"/>
      <dgm:spPr/>
      <dgm:t>
        <a:bodyPr/>
        <a:lstStyle/>
        <a:p>
          <a:r>
            <a:rPr lang="en-US" altLang="en-US" sz="1800">
              <a:ea typeface="ＭＳ Ｐゴシック" pitchFamily="34" charset="-128"/>
            </a:rPr>
            <a:t>Pueden ser adultos o Scouts, pero no es requerido.</a:t>
          </a:r>
        </a:p>
      </dgm:t>
    </dgm:pt>
    <dgm:pt modelId="{072274CD-31D8-4754-BAEA-7F158240265B}" type="parTrans" cxnId="{660C7D02-C7A0-45EC-B713-6BB4B321B776}">
      <dgm:prSet/>
      <dgm:spPr/>
      <dgm:t>
        <a:bodyPr/>
        <a:lstStyle/>
        <a:p>
          <a:endParaRPr lang="en-US"/>
        </a:p>
      </dgm:t>
    </dgm:pt>
    <dgm:pt modelId="{6CED120B-94C3-49BB-BDE9-DFF6A0477A9A}" type="sibTrans" cxnId="{660C7D02-C7A0-45EC-B713-6BB4B321B776}">
      <dgm:prSet/>
      <dgm:spPr/>
      <dgm:t>
        <a:bodyPr/>
        <a:lstStyle/>
        <a:p>
          <a:endParaRPr lang="en-US"/>
        </a:p>
      </dgm:t>
    </dgm:pt>
    <dgm:pt modelId="{A8E2ADF3-C7C7-45A9-979E-82DF602D8DCC}">
      <dgm:prSet custT="1"/>
      <dgm:spPr/>
      <dgm:t>
        <a:bodyPr/>
        <a:lstStyle/>
        <a:p>
          <a:r>
            <a:rPr lang="en-US" altLang="en-US" sz="1800">
              <a:ea typeface="ＭＳ Ｐゴシック" pitchFamily="34" charset="-128"/>
            </a:rPr>
            <a:t>No hay requisites que el proyecto tenga un valor duradero.</a:t>
          </a:r>
        </a:p>
      </dgm:t>
    </dgm:pt>
    <dgm:pt modelId="{65A03085-2E29-4219-91AD-42935482738A}" type="parTrans" cxnId="{CADEE5D5-D850-43F8-A10B-B2E0380492C6}">
      <dgm:prSet/>
      <dgm:spPr/>
    </dgm:pt>
    <dgm:pt modelId="{30CF0F21-09D1-4F8A-9098-F0BDEBF53E5A}" type="sibTrans" cxnId="{CADEE5D5-D850-43F8-A10B-B2E0380492C6}">
      <dgm:prSet/>
      <dgm:spPr/>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t>
        <a:bodyPr/>
        <a:lstStyle/>
        <a:p>
          <a:endParaRPr lang="en-US"/>
        </a:p>
      </dgm:t>
    </dgm:pt>
    <dgm:pt modelId="{844FDA5F-3551-4CA1-9CF2-70B9DF1B4617}" type="pres">
      <dgm:prSet presAssocID="{F05D5820-F2F8-4CDF-989D-EF77EB6BB111}" presName="parentText" presStyleLbl="node1" presStyleIdx="0" presStyleCnt="1" custScaleY="98633">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01682" custLinFactNeighborX="926" custLinFactNeighborY="10508">
        <dgm:presLayoutVars>
          <dgm:bulletEnabled val="1"/>
        </dgm:presLayoutVars>
      </dgm:prSet>
      <dgm:spPr/>
      <dgm:t>
        <a:bodyPr/>
        <a:lstStyle/>
        <a:p>
          <a:endParaRPr lang="en-US"/>
        </a:p>
      </dgm:t>
    </dgm:pt>
  </dgm:ptLst>
  <dgm:cxnLst>
    <dgm:cxn modelId="{D4794838-F983-4628-BD76-90D258050EA8}" srcId="{F05D5820-F2F8-4CDF-989D-EF77EB6BB111}" destId="{47A655EE-7633-4F69-A94A-75B4AEBEFEBA}" srcOrd="0" destOrd="0" parTransId="{576B7898-BB5F-48DD-9E57-6E2DA1484B88}" sibTransId="{EC72DB51-4E2A-4C68-89B5-99B525022A43}"/>
    <dgm:cxn modelId="{4414C46C-AFE5-4330-B234-F4B7487B84BA}" type="presOf" srcId="{F05D5820-F2F8-4CDF-989D-EF77EB6BB111}" destId="{D3C75B76-4F2D-44DC-ABEB-89066BDAC5A9}" srcOrd="0" destOrd="0" presId="urn:microsoft.com/office/officeart/2005/8/layout/list1"/>
    <dgm:cxn modelId="{DBB48105-C15A-472B-A1FF-2253F224474D}" type="presOf" srcId="{8949EF39-BDDC-4E22-9FC8-5C4E0BA462CC}" destId="{ABC2FFE7-D1AE-41CE-9C70-49EAE92FCE12}" srcOrd="0" destOrd="1" presId="urn:microsoft.com/office/officeart/2005/8/layout/list1"/>
    <dgm:cxn modelId="{9E4ECBAC-D3B0-4FCB-91F1-AC23739C6C8F}" type="presOf" srcId="{F05D5820-F2F8-4CDF-989D-EF77EB6BB111}" destId="{844FDA5F-3551-4CA1-9CF2-70B9DF1B4617}" srcOrd="1" destOrd="0" presId="urn:microsoft.com/office/officeart/2005/8/layout/list1"/>
    <dgm:cxn modelId="{660C7D02-C7A0-45EC-B713-6BB4B321B776}" srcId="{F05D5820-F2F8-4CDF-989D-EF77EB6BB111}" destId="{8949EF39-BDDC-4E22-9FC8-5C4E0BA462CC}" srcOrd="1" destOrd="0" parTransId="{072274CD-31D8-4754-BAEA-7F158240265B}" sibTransId="{6CED120B-94C3-49BB-BDE9-DFF6A0477A9A}"/>
    <dgm:cxn modelId="{8167BBC4-A139-4AB5-AC99-DA8E69D03730}" type="presOf" srcId="{EA88E065-6DF8-48C9-8643-59E47A9D2D5F}" destId="{F039789C-37C1-498C-B007-F2948A27E6CD}" srcOrd="0" destOrd="0" presId="urn:microsoft.com/office/officeart/2005/8/layout/list1"/>
    <dgm:cxn modelId="{4989C27D-11F4-4FC6-9F51-A7FCF2F1B470}" type="presOf" srcId="{BC5D859F-63EB-49F9-BCE9-2008091EAE94}" destId="{ABC2FFE7-D1AE-41CE-9C70-49EAE92FCE12}" srcOrd="0" destOrd="2" presId="urn:microsoft.com/office/officeart/2005/8/layout/list1"/>
    <dgm:cxn modelId="{CADEE5D5-D850-43F8-A10B-B2E0380492C6}" srcId="{F05D5820-F2F8-4CDF-989D-EF77EB6BB111}" destId="{A8E2ADF3-C7C7-45A9-979E-82DF602D8DCC}" srcOrd="3" destOrd="0" parTransId="{65A03085-2E29-4219-91AD-42935482738A}" sibTransId="{30CF0F21-09D1-4F8A-9098-F0BDEBF53E5A}"/>
    <dgm:cxn modelId="{F3CF1372-1E84-4BF7-BC17-CBF9B2AB7A54}" type="presOf" srcId="{A8E2ADF3-C7C7-45A9-979E-82DF602D8DCC}" destId="{ABC2FFE7-D1AE-41CE-9C70-49EAE92FCE12}" srcOrd="0" destOrd="3"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0EEF848B-6EC0-432F-BE73-A0496C9F5FC4}" type="presOf" srcId="{47A655EE-7633-4F69-A94A-75B4AEBEFEBA}" destId="{ABC2FFE7-D1AE-41CE-9C70-49EAE92FCE12}" srcOrd="0" destOrd="0" presId="urn:microsoft.com/office/officeart/2005/8/layout/list1"/>
    <dgm:cxn modelId="{0177C462-E5F5-488A-91B7-37560D793794}" srcId="{F05D5820-F2F8-4CDF-989D-EF77EB6BB111}" destId="{BC5D859F-63EB-49F9-BCE9-2008091EAE94}" srcOrd="2" destOrd="0" parTransId="{38B70484-B2BB-4E25-8FE2-C606BA21FFB1}" sibTransId="{17158BB4-F941-4515-BC73-EEE4D1061304}"/>
    <dgm:cxn modelId="{12EEC458-1549-4136-BE0A-2894D60C6EC9}" type="presParOf" srcId="{F039789C-37C1-498C-B007-F2948A27E6CD}" destId="{9C9FA1CC-96AC-4EE9-ACB1-D31A0046B0E4}" srcOrd="0" destOrd="0" presId="urn:microsoft.com/office/officeart/2005/8/layout/list1"/>
    <dgm:cxn modelId="{962F023D-336C-40AA-9590-459F546BACD4}" type="presParOf" srcId="{9C9FA1CC-96AC-4EE9-ACB1-D31A0046B0E4}" destId="{D3C75B76-4F2D-44DC-ABEB-89066BDAC5A9}" srcOrd="0" destOrd="0" presId="urn:microsoft.com/office/officeart/2005/8/layout/list1"/>
    <dgm:cxn modelId="{6171F1C7-75B9-4690-9EE3-A06B2E536B8B}" type="presParOf" srcId="{9C9FA1CC-96AC-4EE9-ACB1-D31A0046B0E4}" destId="{844FDA5F-3551-4CA1-9CF2-70B9DF1B4617}" srcOrd="1" destOrd="0" presId="urn:microsoft.com/office/officeart/2005/8/layout/list1"/>
    <dgm:cxn modelId="{2B7C7C12-4F6E-4C31-AA1A-81ACEF3000BD}" type="presParOf" srcId="{F039789C-37C1-498C-B007-F2948A27E6CD}" destId="{515CBDB7-7D21-4134-93F7-A41FCA89A972}" srcOrd="1" destOrd="0" presId="urn:microsoft.com/office/officeart/2005/8/layout/list1"/>
    <dgm:cxn modelId="{DA35195C-2D0F-4E6B-85DC-FC1AF0977747}"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a:ea typeface="ＭＳ Ｐゴシック" pitchFamily="34" charset="-128"/>
            </a:rPr>
            <a:t>Puese ser para grupos con o sin fines de lucro.</a:t>
          </a:r>
          <a:endParaRPr lang="en-US" altLang="en-US" sz="140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E42829D9-2911-4850-A597-31714C412905}">
      <dgm:prSet custT="1"/>
      <dgm:spPr/>
      <dgm:t>
        <a:bodyPr/>
        <a:lstStyle/>
        <a:p>
          <a:r>
            <a:rPr lang="en-US" altLang="en-US">
              <a:ea typeface="ＭＳ Ｐゴシック" pitchFamily="34" charset="-128"/>
            </a:rPr>
            <a:t>Para un negocio (excepto que ese negocio apoye a la comunidad), </a:t>
          </a:r>
          <a:endParaRPr lang="en-US" altLang="en-US" sz="1800">
            <a:ea typeface="ＭＳ Ｐゴシック" pitchFamily="34" charset="-128"/>
          </a:endParaRPr>
        </a:p>
      </dgm:t>
    </dgm:pt>
    <dgm:pt modelId="{9DBFF536-3793-4AAE-A064-CC95624EA581}" type="parTrans" cxnId="{4C9BE1AD-A541-4C50-993D-6782F24F044E}">
      <dgm:prSet/>
      <dgm:spPr/>
      <dgm:t>
        <a:bodyPr/>
        <a:lstStyle/>
        <a:p>
          <a:endParaRPr lang="en-US"/>
        </a:p>
      </dgm:t>
    </dgm:pt>
    <dgm:pt modelId="{76FD6CE2-57E2-4D7C-8750-B33CEEF2B9CD}" type="sibTrans" cxnId="{4C9BE1AD-A541-4C50-993D-6782F24F044E}">
      <dgm:prSet/>
      <dgm:spPr/>
      <dgm:t>
        <a:bodyPr/>
        <a:lstStyle/>
        <a:p>
          <a:endParaRPr lang="en-US"/>
        </a:p>
      </dgm:t>
    </dgm:pt>
    <dgm:pt modelId="{87824969-E9A5-490F-8FF4-5B576956EE96}">
      <dgm:prSet custT="1"/>
      <dgm:spPr/>
      <dgm:t>
        <a:bodyPr/>
        <a:lstStyle/>
        <a:p>
          <a:r>
            <a:rPr lang="en-US" altLang="en-US">
              <a:ea typeface="ＭＳ Ｐゴシック" pitchFamily="34" charset="-128"/>
            </a:rPr>
            <a:t>de naturaleza commercial, o</a:t>
          </a:r>
          <a:endParaRPr lang="en-US" altLang="en-US" sz="1800">
            <a:ea typeface="ＭＳ Ｐゴシック" pitchFamily="34" charset="-128"/>
          </a:endParaRPr>
        </a:p>
      </dgm:t>
    </dgm:pt>
    <dgm:pt modelId="{166A2A5B-87AF-4ABD-A1EE-CD977E2DA359}" type="parTrans" cxnId="{F8C926A9-C80B-4FB3-BBB2-9E511AE0E7D6}">
      <dgm:prSet/>
      <dgm:spPr/>
      <dgm:t>
        <a:bodyPr/>
        <a:lstStyle/>
        <a:p>
          <a:endParaRPr lang="en-US"/>
        </a:p>
      </dgm:t>
    </dgm:pt>
    <dgm:pt modelId="{FB145926-8FC3-40D6-ACF8-1FB5F91AD604}" type="sibTrans" cxnId="{F8C926A9-C80B-4FB3-BBB2-9E511AE0E7D6}">
      <dgm:prSet/>
      <dgm:spPr/>
      <dgm:t>
        <a:bodyPr/>
        <a:lstStyle/>
        <a:p>
          <a:endParaRPr lang="en-US"/>
        </a:p>
      </dgm:t>
    </dgm:pt>
    <dgm:pt modelId="{DD2B5B08-23AB-4D94-8F4E-3B9CF49504B9}">
      <dgm:prSet custT="1"/>
      <dgm:spPr/>
      <dgm:t>
        <a:bodyPr/>
        <a:lstStyle/>
        <a:p>
          <a:r>
            <a:rPr lang="en-US" altLang="en-US">
              <a:ea typeface="ＭＳ Ｐゴシック" pitchFamily="34" charset="-128"/>
            </a:rPr>
            <a:t>Para el beneficio de un individuo.</a:t>
          </a:r>
          <a:endParaRPr lang="en-US" altLang="en-US" sz="1800">
            <a:ea typeface="ＭＳ Ｐゴシック" pitchFamily="34" charset="-128"/>
          </a:endParaRPr>
        </a:p>
      </dgm:t>
    </dgm:pt>
    <dgm:pt modelId="{87A7F775-7FE1-4282-8C9C-C6A812B4AB62}" type="parTrans" cxnId="{9D38AEB9-6B7E-4515-AF10-39479222857F}">
      <dgm:prSet/>
      <dgm:spPr/>
      <dgm:t>
        <a:bodyPr/>
        <a:lstStyle/>
        <a:p>
          <a:endParaRPr lang="en-US"/>
        </a:p>
      </dgm:t>
    </dgm:pt>
    <dgm:pt modelId="{FD01005B-6C91-43B0-AD99-C07C29A213C9}" type="sibTrans" cxnId="{9D38AEB9-6B7E-4515-AF10-39479222857F}">
      <dgm:prSet/>
      <dgm:spPr/>
      <dgm:t>
        <a:bodyPr/>
        <a:lstStyle/>
        <a:p>
          <a:endParaRPr lang="en-US"/>
        </a:p>
      </dgm:t>
    </dgm:pt>
    <dgm:pt modelId="{4ADEB452-77B5-45EE-BF98-558FFBCDB522}">
      <dgm:prSet custT="1"/>
      <dgm:spPr/>
      <dgm:t>
        <a:bodyPr/>
        <a:lstStyle/>
        <a:p>
          <a:pPr algn="l"/>
          <a:r>
            <a:rPr lang="en-US" altLang="en-US" sz="1800">
              <a:ea typeface="ＭＳ Ｐゴシック" pitchFamily="34" charset="-128"/>
            </a:rPr>
            <a:t>“Que sea provechoso para una institución religiose, colegio o tú comunidad.” </a:t>
          </a:r>
        </a:p>
        <a:p>
          <a:pPr algn="r"/>
          <a:r>
            <a:rPr lang="en-US" altLang="en-US" sz="1400">
              <a:ea typeface="ＭＳ Ｐゴシック" pitchFamily="34" charset="-128"/>
            </a:rPr>
            <a:t>Guide to Advancement 9.0.2.5, 9.0.2.6</a:t>
          </a: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D850FFCE-4280-4A3F-9EA9-C19D4341460D}">
      <dgm:prSet custT="1"/>
      <dgm:spPr/>
      <dgm:t>
        <a:bodyPr/>
        <a:lstStyle/>
        <a:p>
          <a:r>
            <a:rPr lang="en-US" altLang="en-US" sz="1800">
              <a:ea typeface="ＭＳ Ｐゴシック" pitchFamily="34" charset="-128"/>
            </a:rPr>
            <a:t>El proyecto no puede realizarce en ninguna propiedad del concilio o de los BSA.</a:t>
          </a:r>
          <a:endParaRPr lang="en-US" altLang="en-US" sz="1400">
            <a:ea typeface="ＭＳ Ｐゴシック" pitchFamily="34" charset="-128"/>
          </a:endParaRPr>
        </a:p>
      </dgm:t>
    </dgm:pt>
    <dgm:pt modelId="{16109136-8163-4F58-B2C2-3F185D2048B5}" type="parTrans" cxnId="{F42508FD-4AB0-4738-BA48-9E6176AB9834}">
      <dgm:prSet/>
      <dgm:spPr/>
      <dgm:t>
        <a:bodyPr/>
        <a:lstStyle/>
        <a:p>
          <a:endParaRPr lang="en-US"/>
        </a:p>
      </dgm:t>
    </dgm:pt>
    <dgm:pt modelId="{0900D788-C080-4656-9764-2B6A797A10E7}" type="sibTrans" cxnId="{F42508FD-4AB0-4738-BA48-9E6176AB9834}">
      <dgm:prSet/>
      <dgm:spPr/>
      <dgm:t>
        <a:bodyPr/>
        <a:lstStyle/>
        <a:p>
          <a:endParaRPr lang="en-US"/>
        </a:p>
      </dgm:t>
    </dgm:pt>
    <dgm:pt modelId="{B952A0BD-8488-4274-93CE-F04323286739}">
      <dgm:prSet custT="1"/>
      <dgm:spPr/>
      <dgm:t>
        <a:bodyPr/>
        <a:lstStyle/>
        <a:p>
          <a:r>
            <a:rPr lang="en-US" altLang="en-US">
              <a:ea typeface="ＭＳ Ｐゴシック" pitchFamily="34" charset="-128"/>
            </a:rPr>
            <a:t>No puede ser:</a:t>
          </a:r>
          <a:endParaRPr lang="en-US" altLang="en-US" sz="1400">
            <a:ea typeface="ＭＳ Ｐゴシック" pitchFamily="34" charset="-128"/>
          </a:endParaRPr>
        </a:p>
      </dgm:t>
    </dgm:pt>
    <dgm:pt modelId="{59E814BC-FC50-46FB-BAB4-0FC67EFB5EA7}" type="parTrans" cxnId="{C20954ED-F474-4033-8DCC-CF7C85DE52AF}">
      <dgm:prSet/>
      <dgm:spPr/>
      <dgm:t>
        <a:bodyPr/>
        <a:lstStyle/>
        <a:p>
          <a:endParaRPr lang="en-US"/>
        </a:p>
      </dgm:t>
    </dgm:pt>
    <dgm:pt modelId="{820E66F1-10E1-4F3F-B793-3B915B44A270}" type="sibTrans" cxnId="{C20954ED-F474-4033-8DCC-CF7C85DE52AF}">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t>
        <a:bodyPr/>
        <a:lstStyle/>
        <a:p>
          <a:endParaRPr lang="en-US"/>
        </a:p>
      </dgm:t>
    </dgm:pt>
    <dgm:pt modelId="{A4685222-1EFB-4259-8B41-2F80C06E0DAD}" type="pres">
      <dgm:prSet presAssocID="{4ADEB452-77B5-45EE-BF98-558FFBCDB522}" presName="parentText" presStyleLbl="node1" presStyleIdx="0" presStyleCnt="1">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dgm:presLayoutVars>
          <dgm:bulletEnabled val="1"/>
        </dgm:presLayoutVars>
      </dgm:prSet>
      <dgm:spPr/>
      <dgm:t>
        <a:bodyPr/>
        <a:lstStyle/>
        <a:p>
          <a:endParaRPr lang="en-US"/>
        </a:p>
      </dgm:t>
    </dgm:pt>
  </dgm:ptLst>
  <dgm:cxnLst>
    <dgm:cxn modelId="{87B79E6B-D096-412A-AC92-D6026EF338F1}" srcId="{4ADEB452-77B5-45EE-BF98-558FFBCDB522}" destId="{E4460039-3476-4565-A0F0-2D1BA4F66DFD}" srcOrd="0" destOrd="0" parTransId="{A4F54599-ABBC-4A4C-84D4-FC3C2352329D}" sibTransId="{3E68FBFC-303E-49E6-AA7F-709A06ECB50D}"/>
    <dgm:cxn modelId="{4159DCDC-90C3-4E13-A115-9B747A1B7DCB}" type="presOf" srcId="{DD2B5B08-23AB-4D94-8F4E-3B9CF49504B9}" destId="{822E5720-5F8D-4CB0-B21F-9574061B3C2E}" srcOrd="0" destOrd="4" presId="urn:microsoft.com/office/officeart/2005/8/layout/list1"/>
    <dgm:cxn modelId="{6519EF47-70D1-4A7D-AD4A-E2FC7501DEDA}" type="presOf" srcId="{4ADEB452-77B5-45EE-BF98-558FFBCDB522}" destId="{06CDEBC3-8B85-4470-979C-53051DF049DA}" srcOrd="0" destOrd="0" presId="urn:microsoft.com/office/officeart/2005/8/layout/list1"/>
    <dgm:cxn modelId="{D1B0159A-32C7-4DA3-BCD6-D3C37122E4F2}" type="presOf" srcId="{87824969-E9A5-490F-8FF4-5B576956EE96}" destId="{822E5720-5F8D-4CB0-B21F-9574061B3C2E}" srcOrd="0" destOrd="3" presId="urn:microsoft.com/office/officeart/2005/8/layout/list1"/>
    <dgm:cxn modelId="{7252D013-FD39-4FB0-9137-AD88AF574123}" type="presOf" srcId="{D850FFCE-4280-4A3F-9EA9-C19D4341460D}" destId="{822E5720-5F8D-4CB0-B21F-9574061B3C2E}" srcOrd="0" destOrd="5" presId="urn:microsoft.com/office/officeart/2005/8/layout/list1"/>
    <dgm:cxn modelId="{F73324B0-F1BC-4C10-83E7-93F2AAB4ABE3}" type="presOf" srcId="{EA88E065-6DF8-48C9-8643-59E47A9D2D5F}" destId="{F039789C-37C1-498C-B007-F2948A27E6CD}" srcOrd="0" destOrd="0" presId="urn:microsoft.com/office/officeart/2005/8/layout/list1"/>
    <dgm:cxn modelId="{9D38AEB9-6B7E-4515-AF10-39479222857F}" srcId="{B952A0BD-8488-4274-93CE-F04323286739}" destId="{DD2B5B08-23AB-4D94-8F4E-3B9CF49504B9}" srcOrd="2" destOrd="0" parTransId="{87A7F775-7FE1-4282-8C9C-C6A812B4AB62}" sibTransId="{FD01005B-6C91-43B0-AD99-C07C29A213C9}"/>
    <dgm:cxn modelId="{C20954ED-F474-4033-8DCC-CF7C85DE52AF}" srcId="{4ADEB452-77B5-45EE-BF98-558FFBCDB522}" destId="{B952A0BD-8488-4274-93CE-F04323286739}" srcOrd="1" destOrd="0" parTransId="{59E814BC-FC50-46FB-BAB4-0FC67EFB5EA7}" sibTransId="{820E66F1-10E1-4F3F-B793-3B915B44A270}"/>
    <dgm:cxn modelId="{D14AF983-14AA-4D9A-A662-F9FA2E825035}" type="presOf" srcId="{B952A0BD-8488-4274-93CE-F04323286739}" destId="{822E5720-5F8D-4CB0-B21F-9574061B3C2E}" srcOrd="0" destOrd="1" presId="urn:microsoft.com/office/officeart/2005/8/layout/list1"/>
    <dgm:cxn modelId="{F42508FD-4AB0-4738-BA48-9E6176AB9834}" srcId="{4ADEB452-77B5-45EE-BF98-558FFBCDB522}" destId="{D850FFCE-4280-4A3F-9EA9-C19D4341460D}" srcOrd="2" destOrd="0" parTransId="{16109136-8163-4F58-B2C2-3F185D2048B5}" sibTransId="{0900D788-C080-4656-9764-2B6A797A10E7}"/>
    <dgm:cxn modelId="{5667EA7D-F2F2-4D7C-8764-19CE0825E3CF}" type="presOf" srcId="{E4460039-3476-4565-A0F0-2D1BA4F66DFD}" destId="{822E5720-5F8D-4CB0-B21F-9574061B3C2E}" srcOrd="0" destOrd="0"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F8C926A9-C80B-4FB3-BBB2-9E511AE0E7D6}" srcId="{B952A0BD-8488-4274-93CE-F04323286739}" destId="{87824969-E9A5-490F-8FF4-5B576956EE96}" srcOrd="1" destOrd="0" parTransId="{166A2A5B-87AF-4ABD-A1EE-CD977E2DA359}" sibTransId="{FB145926-8FC3-40D6-ACF8-1FB5F91AD604}"/>
    <dgm:cxn modelId="{325B3707-E60D-4D6E-99D0-3A660F4DDB8A}" type="presOf" srcId="{4ADEB452-77B5-45EE-BF98-558FFBCDB522}" destId="{A4685222-1EFB-4259-8B41-2F80C06E0DAD}" srcOrd="1" destOrd="0" presId="urn:microsoft.com/office/officeart/2005/8/layout/list1"/>
    <dgm:cxn modelId="{7690A1FC-1C4E-4A63-970B-CD1104CDF9F7}" type="presOf" srcId="{E42829D9-2911-4850-A597-31714C412905}" destId="{822E5720-5F8D-4CB0-B21F-9574061B3C2E}" srcOrd="0" destOrd="2" presId="urn:microsoft.com/office/officeart/2005/8/layout/list1"/>
    <dgm:cxn modelId="{4C9BE1AD-A541-4C50-993D-6782F24F044E}" srcId="{B952A0BD-8488-4274-93CE-F04323286739}" destId="{E42829D9-2911-4850-A597-31714C412905}" srcOrd="0" destOrd="0" parTransId="{9DBFF536-3793-4AAE-A064-CC95624EA581}" sibTransId="{76FD6CE2-57E2-4D7C-8750-B33CEEF2B9CD}"/>
    <dgm:cxn modelId="{F0B4F682-640D-4C74-A37E-3A0F845EE20D}" type="presParOf" srcId="{F039789C-37C1-498C-B007-F2948A27E6CD}" destId="{6BDB9A5E-2F91-4878-82AA-8DA50D395986}" srcOrd="0" destOrd="0" presId="urn:microsoft.com/office/officeart/2005/8/layout/list1"/>
    <dgm:cxn modelId="{30C9E405-FF25-45B0-9C3D-7255581B3B66}" type="presParOf" srcId="{6BDB9A5E-2F91-4878-82AA-8DA50D395986}" destId="{06CDEBC3-8B85-4470-979C-53051DF049DA}" srcOrd="0" destOrd="0" presId="urn:microsoft.com/office/officeart/2005/8/layout/list1"/>
    <dgm:cxn modelId="{E49B0087-4FAC-49DE-99B2-2CA85243017C}" type="presParOf" srcId="{6BDB9A5E-2F91-4878-82AA-8DA50D395986}" destId="{A4685222-1EFB-4259-8B41-2F80C06E0DAD}" srcOrd="1" destOrd="0" presId="urn:microsoft.com/office/officeart/2005/8/layout/list1"/>
    <dgm:cxn modelId="{B61C0CA0-3969-4B37-AC05-03B8ED475CBC}" type="presParOf" srcId="{F039789C-37C1-498C-B007-F2948A27E6CD}" destId="{7B6862F8-18B2-4A53-BDA7-5E1246DC745E}" srcOrd="1" destOrd="0" presId="urn:microsoft.com/office/officeart/2005/8/layout/list1"/>
    <dgm:cxn modelId="{E708D212-2D29-44C5-BDBF-4817F917004E}"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6A50089F-0AC4-4E1F-A337-31B7DFEA7A61}">
      <dgm:prSet custT="1"/>
      <dgm:spPr/>
      <dgm:t>
        <a:bodyPr/>
        <a:lstStyle/>
        <a:p>
          <a:r>
            <a:rPr lang="en-US" altLang="en-US" sz="1800" dirty="0">
              <a:ea typeface="ＭＳ Ｐゴシック" pitchFamily="34" charset="-128"/>
            </a:rPr>
            <a:t>Labor </a:t>
          </a:r>
          <a:r>
            <a:rPr lang="en-US" altLang="en-US" sz="1800" dirty="0" err="1">
              <a:ea typeface="ＭＳ Ｐゴシック" pitchFamily="34" charset="-128"/>
            </a:rPr>
            <a:t>rutinaria</a:t>
          </a:r>
          <a:r>
            <a:rPr lang="en-US" altLang="en-US" sz="1800" dirty="0">
              <a:ea typeface="ＭＳ Ｐゴシック" pitchFamily="34" charset="-128"/>
            </a:rPr>
            <a:t>, render </a:t>
          </a:r>
          <a:r>
            <a:rPr lang="en-US" altLang="en-US" sz="1800" dirty="0" err="1">
              <a:ea typeface="ＭＳ Ｐゴシック" pitchFamily="34" charset="-128"/>
            </a:rPr>
            <a:t>untrabajo</a:t>
          </a:r>
          <a:r>
            <a:rPr lang="en-US" altLang="en-US" sz="1800" dirty="0">
              <a:ea typeface="ＭＳ Ｐゴシック" pitchFamily="34" charset="-128"/>
            </a:rPr>
            <a:t> normal, no </a:t>
          </a:r>
          <a:r>
            <a:rPr lang="en-US" altLang="en-US" sz="1800" dirty="0" err="1">
              <a:ea typeface="ＭＳ Ｐゴシック" pitchFamily="34" charset="-128"/>
            </a:rPr>
            <a:t>es</a:t>
          </a:r>
          <a:r>
            <a:rPr lang="en-US" altLang="en-US" sz="1800" dirty="0">
              <a:ea typeface="ＭＳ Ｐゴシック" pitchFamily="34" charset="-128"/>
            </a:rPr>
            <a:t> un </a:t>
          </a:r>
          <a:r>
            <a:rPr lang="en-US" altLang="en-US" sz="1800" dirty="0" err="1">
              <a:ea typeface="ＭＳ Ｐゴシック" pitchFamily="34" charset="-128"/>
            </a:rPr>
            <a:t>proyecto</a:t>
          </a:r>
          <a:r>
            <a:rPr lang="en-US" altLang="en-US" sz="1800" dirty="0">
              <a:ea typeface="ＭＳ Ｐゴシック" pitchFamily="34" charset="-128"/>
            </a:rPr>
            <a:t> </a:t>
          </a:r>
          <a:r>
            <a:rPr lang="en-US" altLang="en-US" sz="1800" dirty="0" err="1">
              <a:ea typeface="ＭＳ Ｐゴシック" pitchFamily="34" charset="-128"/>
            </a:rPr>
            <a:t>apropiado</a:t>
          </a:r>
          <a:r>
            <a:rPr lang="en-US" altLang="en-US" sz="1800" dirty="0">
              <a:ea typeface="ＭＳ Ｐゴシック" pitchFamily="34" charset="-128"/>
            </a:rPr>
            <a:t> para un </a:t>
          </a:r>
          <a:r>
            <a:rPr lang="en-US" altLang="en-US" sz="1800" dirty="0" err="1">
              <a:ea typeface="ＭＳ Ｐゴシック" pitchFamily="34" charset="-128"/>
            </a:rPr>
            <a:t>proyecto</a:t>
          </a:r>
          <a:r>
            <a:rPr lang="en-US" altLang="en-US" sz="1800" dirty="0">
              <a:ea typeface="ＭＳ Ｐゴシック" pitchFamily="34" charset="-128"/>
            </a:rPr>
            <a:t> de Eagle Scout. </a:t>
          </a:r>
          <a:r>
            <a:rPr lang="en-US" altLang="en-US" sz="1400" dirty="0">
              <a:ea typeface="ＭＳ Ｐゴシック" pitchFamily="34" charset="-128"/>
            </a:rPr>
            <a:t>(4.3.2.2-Venture, 9.0.2.11 </a:t>
          </a:r>
          <a:r>
            <a:rPr lang="en-US" altLang="en-US" sz="1400" dirty="0" smtClean="0">
              <a:ea typeface="ＭＳ Ｐゴシック" pitchFamily="34" charset="-128"/>
            </a:rPr>
            <a:t>Scouts BSA)</a:t>
          </a:r>
          <a:endParaRPr lang="en-US" altLang="en-US" sz="1400" dirty="0">
            <a:ea typeface="ＭＳ Ｐゴシック" pitchFamily="34" charset="-128"/>
          </a:endParaRPr>
        </a:p>
      </dgm:t>
    </dgm:pt>
    <dgm:pt modelId="{7B691D99-1949-4CCF-98FA-E66EC66A7C47}" type="parTrans" cxnId="{D997D240-DAE0-467F-88E6-6397E84E1526}">
      <dgm:prSet/>
      <dgm:spPr/>
      <dgm:t>
        <a:bodyPr/>
        <a:lstStyle/>
        <a:p>
          <a:endParaRPr lang="en-US"/>
        </a:p>
      </dgm:t>
    </dgm:pt>
    <dgm:pt modelId="{3C1950E9-8FB9-4369-8136-3A1F46956834}" type="sibTrans" cxnId="{D997D240-DAE0-467F-88E6-6397E84E1526}">
      <dgm:prSet/>
      <dgm:spPr/>
      <dgm:t>
        <a:bodyPr/>
        <a:lstStyle/>
        <a:p>
          <a:endParaRPr lang="en-US"/>
        </a:p>
      </dgm:t>
    </dgm:pt>
    <dgm:pt modelId="{77062F88-8918-40DA-832D-DC731006B1BC}">
      <dgm:prSet custT="1"/>
      <dgm:spPr/>
      <dgm:t>
        <a:bodyPr/>
        <a:lstStyle/>
        <a:p>
          <a:r>
            <a:rPr lang="en-US" altLang="en-US" sz="1800">
              <a:ea typeface="ＭＳ Ｐゴシック" pitchFamily="34" charset="-128"/>
            </a:rPr>
            <a:t>¿puedes demostrar liderazgo?</a:t>
          </a:r>
        </a:p>
      </dgm:t>
    </dgm:pt>
    <dgm:pt modelId="{38AA5FD7-CDFD-4E83-8C0B-E34DA7DB321B}" type="parTrans" cxnId="{5DA5D5B8-F898-4D28-942E-3BFE0D5B6526}">
      <dgm:prSet/>
      <dgm:spPr/>
      <dgm:t>
        <a:bodyPr/>
        <a:lstStyle/>
        <a:p>
          <a:endParaRPr lang="en-US"/>
        </a:p>
      </dgm:t>
    </dgm:pt>
    <dgm:pt modelId="{22E51769-2A2A-4B00-90D4-7CE198F332E7}" type="sibTrans" cxnId="{5DA5D5B8-F898-4D28-942E-3BFE0D5B6526}">
      <dgm:prSet/>
      <dgm:spPr/>
      <dgm:t>
        <a:bodyPr/>
        <a:lstStyle/>
        <a:p>
          <a:endParaRPr lang="en-US"/>
        </a:p>
      </dgm:t>
    </dgm:pt>
    <dgm:pt modelId="{B1790C3C-D3EF-464D-9E4D-4CEFA86EB185}">
      <dgm:prSet custT="1"/>
      <dgm:spPr/>
      <dgm:t>
        <a:bodyPr/>
        <a:lstStyle/>
        <a:p>
          <a:r>
            <a:rPr lang="en-US" altLang="en-US" sz="1800">
              <a:ea typeface="ＭＳ Ｐゴシック" pitchFamily="34" charset="-128"/>
            </a:rPr>
            <a:t>¿Está planificado y desarrollado como se requiere?</a:t>
          </a:r>
        </a:p>
      </dgm:t>
    </dgm:pt>
    <dgm:pt modelId="{3E5E58BF-08B2-4961-BE7F-8A57CE5074B0}" type="parTrans" cxnId="{7181B92E-4963-4159-9D47-D1A8FEF58038}">
      <dgm:prSet/>
      <dgm:spPr/>
      <dgm:t>
        <a:bodyPr/>
        <a:lstStyle/>
        <a:p>
          <a:endParaRPr lang="en-US"/>
        </a:p>
      </dgm:t>
    </dgm:pt>
    <dgm:pt modelId="{F521B97B-4C3E-46E2-831F-C9CA47369186}" type="sibTrans" cxnId="{7181B92E-4963-4159-9D47-D1A8FEF58038}">
      <dgm:prSet/>
      <dgm:spPr/>
      <dgm:t>
        <a:bodyPr/>
        <a:lstStyle/>
        <a:p>
          <a:endParaRPr lang="en-US"/>
        </a:p>
      </dgm:t>
    </dgm:pt>
    <dgm:pt modelId="{47A655EE-7633-4F69-A94A-75B4AEBEFEBA}">
      <dgm:prSet custT="1"/>
      <dgm:spPr/>
      <dgm:t>
        <a:bodyPr/>
        <a:lstStyle/>
        <a:p>
          <a:r>
            <a:rPr lang="en-US" altLang="en-US" sz="1800">
              <a:ea typeface="ＭＳ Ｐゴシック" pitchFamily="34" charset="-128"/>
            </a:rPr>
            <a:t>¿Qué hace que un proyecto sea aceptable?</a:t>
          </a:r>
        </a:p>
      </dgm:t>
    </dgm:pt>
    <dgm:pt modelId="{576B7898-BB5F-48DD-9E57-6E2DA1484B88}" type="parTrans" cxnId="{D4794838-F983-4628-BD76-90D258050EA8}">
      <dgm:prSet/>
      <dgm:spPr/>
      <dgm:t>
        <a:bodyPr/>
        <a:lstStyle/>
        <a:p>
          <a:endParaRPr lang="en-US"/>
        </a:p>
      </dgm:t>
    </dgm:pt>
    <dgm:pt modelId="{EC72DB51-4E2A-4C68-89B5-99B525022A43}" type="sibTrans" cxnId="{D4794838-F983-4628-BD76-90D258050EA8}">
      <dgm:prSet/>
      <dgm:spPr/>
      <dgm:t>
        <a:bodyPr/>
        <a:lstStyle/>
        <a:p>
          <a:endParaRPr lang="en-US"/>
        </a:p>
      </dgm:t>
    </dgm:pt>
    <dgm:pt modelId="{1D075CD2-DC47-424C-BC7C-9DF378F364EB}">
      <dgm:prSet custT="1"/>
      <dgm:spPr/>
      <dgm:t>
        <a:bodyPr/>
        <a:lstStyle/>
        <a:p>
          <a:r>
            <a:rPr lang="en-US" altLang="en-US" sz="1800">
              <a:ea typeface="ＭＳ Ｐゴシック" pitchFamily="34" charset="-128"/>
            </a:rPr>
            <a:t>Debe satisfacer al beneficiario y seguir las reglas.</a:t>
          </a:r>
        </a:p>
      </dgm:t>
    </dgm:pt>
    <dgm:pt modelId="{B706B770-A04A-4B2B-A2CC-4A679AC7D5A3}" type="parTrans" cxnId="{B06EFEA6-95E4-4138-BFCF-0069F111A2B5}">
      <dgm:prSet/>
      <dgm:spPr/>
      <dgm:t>
        <a:bodyPr/>
        <a:lstStyle/>
        <a:p>
          <a:endParaRPr lang="en-US"/>
        </a:p>
      </dgm:t>
    </dgm:pt>
    <dgm:pt modelId="{9CD4AAC7-9421-437E-87FE-B13EBCBBB1BF}" type="sibTrans" cxnId="{B06EFEA6-95E4-4138-BFCF-0069F111A2B5}">
      <dgm:prSet/>
      <dgm:spPr/>
      <dgm:t>
        <a:bodyPr/>
        <a:lstStyle/>
        <a:p>
          <a:endParaRPr lang="en-US"/>
        </a:p>
      </dgm:t>
    </dgm:pt>
    <dgm:pt modelId="{378D3A81-C05D-4A5E-A7F9-D5F395DE1A0B}">
      <dgm:prSet custT="1"/>
      <dgm:spPr/>
      <dgm:t>
        <a:bodyPr/>
        <a:lstStyle/>
        <a:p>
          <a:r>
            <a:rPr lang="en-US" altLang="en-US" sz="1800">
              <a:ea typeface="ＭＳ Ｐゴシック" pitchFamily="34" charset="-128"/>
            </a:rPr>
            <a:t>Este es TU proyecto.</a:t>
          </a:r>
        </a:p>
      </dgm:t>
    </dgm:pt>
    <dgm:pt modelId="{DD80D360-D53D-4885-B7B2-356B80E2833D}" type="parTrans" cxnId="{DEB7795D-8520-4B74-A203-0CE435F1FB2F}">
      <dgm:prSet/>
      <dgm:spPr/>
      <dgm:t>
        <a:bodyPr/>
        <a:lstStyle/>
        <a:p>
          <a:endParaRPr lang="en-US"/>
        </a:p>
      </dgm:t>
    </dgm:pt>
    <dgm:pt modelId="{64E680EC-FC66-4EE5-A963-109A505C4EC1}" type="sibTrans" cxnId="{DEB7795D-8520-4B74-A203-0CE435F1FB2F}">
      <dgm:prSet/>
      <dgm:spPr/>
      <dgm:t>
        <a:bodyPr/>
        <a:lstStyle/>
        <a:p>
          <a:endParaRPr lang="en-US"/>
        </a:p>
      </dgm:t>
    </dgm:pt>
    <dgm:pt modelId="{DB58AE4A-C946-4080-A27E-73B13C0B08C6}">
      <dgm:prSet custT="1"/>
      <dgm:spPr/>
      <dgm:t>
        <a:bodyPr/>
        <a:lstStyle/>
        <a:p>
          <a:r>
            <a:rPr lang="en-US" altLang="en-US" sz="1800">
              <a:ea typeface="ＭＳ Ｐゴシック" pitchFamily="34" charset="-128"/>
            </a:rPr>
            <a:t>El Scout debe planificar su proyecto, organizer el personal necesario y dirigir el proyecto hasta que se termine. </a:t>
          </a:r>
        </a:p>
      </dgm:t>
    </dgm:pt>
    <dgm:pt modelId="{D904D7D2-E1AF-4F5F-B7CD-0EACBC06DD68}" type="parTrans" cxnId="{2176BB7F-C8B7-4C9D-B7E6-5A3209E13DC3}">
      <dgm:prSet/>
      <dgm:spPr/>
      <dgm:t>
        <a:bodyPr/>
        <a:lstStyle/>
        <a:p>
          <a:endParaRPr lang="en-US"/>
        </a:p>
      </dgm:t>
    </dgm:pt>
    <dgm:pt modelId="{434BEEC0-FA2C-4526-9B76-BA244693801B}" type="sibTrans" cxnId="{2176BB7F-C8B7-4C9D-B7E6-5A3209E13DC3}">
      <dgm:prSet/>
      <dgm:spPr/>
      <dgm:t>
        <a:bodyPr/>
        <a:lstStyle/>
        <a:p>
          <a:endParaRPr lang="en-US"/>
        </a:p>
      </dgm:t>
    </dgm:pt>
    <dgm:pt modelId="{1E5607FD-B556-48BC-8FE1-56C493B0F624}">
      <dgm:prSet custT="1"/>
      <dgm:spPr/>
      <dgm:t>
        <a:bodyPr/>
        <a:lstStyle/>
        <a:p>
          <a:r>
            <a:rPr lang="en-US" altLang="en-US" sz="1800">
              <a:ea typeface="ＭＳ Ｐゴシック" pitchFamily="34" charset="-128"/>
            </a:rPr>
            <a:t>El candidato no debe participar en otro proyecto de un candidato a Eagle Scout para satisfacer el requerimiento de su proyecto de Eagle Scout</a:t>
          </a:r>
        </a:p>
      </dgm:t>
    </dgm:pt>
    <dgm:pt modelId="{AABD1C9B-AF84-4A77-BD0B-6A11B42B74EC}" type="parTrans" cxnId="{50F00440-A4D8-45D1-8A56-81CAF8369433}">
      <dgm:prSet/>
      <dgm:spPr/>
      <dgm:t>
        <a:bodyPr/>
        <a:lstStyle/>
        <a:p>
          <a:endParaRPr lang="en-US"/>
        </a:p>
      </dgm:t>
    </dgm:pt>
    <dgm:pt modelId="{BE93374A-BA4D-4DCA-96B5-39E37EB7FC52}" type="sibTrans" cxnId="{50F00440-A4D8-45D1-8A56-81CAF8369433}">
      <dgm:prSet/>
      <dgm:spPr/>
      <dgm:t>
        <a:bodyPr/>
        <a:lstStyle/>
        <a:p>
          <a:endParaRPr lang="en-US"/>
        </a:p>
      </dgm:t>
    </dgm:pt>
    <dgm:pt modelId="{266BE7EE-C779-42F6-8D4C-B2DFD2AE06AE}">
      <dgm:prSet custT="1"/>
      <dgm:spPr/>
      <dgm:t>
        <a:bodyPr/>
        <a:lstStyle/>
        <a:p>
          <a:r>
            <a:rPr lang="en-US" altLang="en-US" sz="1800">
              <a:ea typeface="ＭＳ Ｐゴシック" pitchFamily="34" charset="-128"/>
            </a:rPr>
            <a:t>Tú no puedes copier o compartir tus responsabilidades para planificar, desarrollar o proveer liderazgo a otros.</a:t>
          </a:r>
          <a:endParaRPr lang="en-US" altLang="en-US" sz="3200">
            <a:ea typeface="ＭＳ Ｐゴシック" pitchFamily="34" charset="-128"/>
          </a:endParaRPr>
        </a:p>
      </dgm:t>
    </dgm:pt>
    <dgm:pt modelId="{BE6D7B98-92DE-429C-835B-6A6577154012}" type="parTrans" cxnId="{8660CA24-CD9F-4100-87DB-9A69B19526D2}">
      <dgm:prSet/>
      <dgm:spPr/>
      <dgm:t>
        <a:bodyPr/>
        <a:lstStyle/>
        <a:p>
          <a:endParaRPr lang="en-US"/>
        </a:p>
      </dgm:t>
    </dgm:pt>
    <dgm:pt modelId="{211C5817-ECA7-4273-A123-D1ED640070F3}" type="sibTrans" cxnId="{8660CA24-CD9F-4100-87DB-9A69B19526D2}">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B47A6513-0666-4388-88C9-0D57535057E8}" type="pres">
      <dgm:prSet presAssocID="{47A655EE-7633-4F69-A94A-75B4AEBEFEBA}" presName="parentLin" presStyleCnt="0"/>
      <dgm:spPr/>
    </dgm:pt>
    <dgm:pt modelId="{9A4A7EDF-9FE9-4280-8F2C-2BCF376845FC}" type="pres">
      <dgm:prSet presAssocID="{47A655EE-7633-4F69-A94A-75B4AEBEFEBA}" presName="parentLeftMargin" presStyleLbl="node1" presStyleIdx="0" presStyleCnt="1"/>
      <dgm:spPr/>
      <dgm:t>
        <a:bodyPr/>
        <a:lstStyle/>
        <a:p>
          <a:endParaRPr lang="en-US"/>
        </a:p>
      </dgm:t>
    </dgm:pt>
    <dgm:pt modelId="{BC78E829-BA51-435C-814B-41D20629005E}" type="pres">
      <dgm:prSet presAssocID="{47A655EE-7633-4F69-A94A-75B4AEBEFEBA}" presName="parentText" presStyleLbl="node1" presStyleIdx="0" presStyleCnt="1">
        <dgm:presLayoutVars>
          <dgm:chMax val="0"/>
          <dgm:bulletEnabled val="1"/>
        </dgm:presLayoutVars>
      </dgm:prSet>
      <dgm:spPr/>
      <dgm:t>
        <a:bodyPr/>
        <a:lstStyle/>
        <a:p>
          <a:endParaRPr lang="en-US"/>
        </a:p>
      </dgm:t>
    </dgm:pt>
    <dgm:pt modelId="{697A3E0B-3CF9-44C8-9970-4CBD36F72185}" type="pres">
      <dgm:prSet presAssocID="{47A655EE-7633-4F69-A94A-75B4AEBEFEBA}" presName="negativeSpace" presStyleCnt="0"/>
      <dgm:spPr/>
    </dgm:pt>
    <dgm:pt modelId="{2F1716C4-7020-4A17-92A6-910323C2B9CE}" type="pres">
      <dgm:prSet presAssocID="{47A655EE-7633-4F69-A94A-75B4AEBEFEBA}" presName="childText" presStyleLbl="conFgAcc1" presStyleIdx="0" presStyleCnt="1">
        <dgm:presLayoutVars>
          <dgm:bulletEnabled val="1"/>
        </dgm:presLayoutVars>
      </dgm:prSet>
      <dgm:spPr/>
      <dgm:t>
        <a:bodyPr/>
        <a:lstStyle/>
        <a:p>
          <a:endParaRPr lang="en-US"/>
        </a:p>
      </dgm:t>
    </dgm:pt>
  </dgm:ptLst>
  <dgm:cxnLst>
    <dgm:cxn modelId="{A2EEC851-1151-4B52-BCE9-E34EEAF7B512}" type="presOf" srcId="{EA88E065-6DF8-48C9-8643-59E47A9D2D5F}" destId="{F039789C-37C1-498C-B007-F2948A27E6CD}" srcOrd="0" destOrd="0" presId="urn:microsoft.com/office/officeart/2005/8/layout/list1"/>
    <dgm:cxn modelId="{2176BB7F-C8B7-4C9D-B7E6-5A3209E13DC3}" srcId="{378D3A81-C05D-4A5E-A7F9-D5F395DE1A0B}" destId="{DB58AE4A-C946-4080-A27E-73B13C0B08C6}" srcOrd="0" destOrd="0" parTransId="{D904D7D2-E1AF-4F5F-B7CD-0EACBC06DD68}" sibTransId="{434BEEC0-FA2C-4526-9B76-BA244693801B}"/>
    <dgm:cxn modelId="{5DA5D5B8-F898-4D28-942E-3BFE0D5B6526}" srcId="{6A50089F-0AC4-4E1F-A337-31B7DFEA7A61}" destId="{77062F88-8918-40DA-832D-DC731006B1BC}" srcOrd="0" destOrd="0" parTransId="{38AA5FD7-CDFD-4E83-8C0B-E34DA7DB321B}" sibTransId="{22E51769-2A2A-4B00-90D4-7CE198F332E7}"/>
    <dgm:cxn modelId="{F38BB8EE-8E6A-4832-A254-6C611D8A41E5}" type="presOf" srcId="{B1790C3C-D3EF-464D-9E4D-4CEFA86EB185}" destId="{2F1716C4-7020-4A17-92A6-910323C2B9CE}" srcOrd="0" destOrd="2" presId="urn:microsoft.com/office/officeart/2005/8/layout/list1"/>
    <dgm:cxn modelId="{B06EFEA6-95E4-4138-BFCF-0069F111A2B5}" srcId="{47A655EE-7633-4F69-A94A-75B4AEBEFEBA}" destId="{1D075CD2-DC47-424C-BC7C-9DF378F364EB}" srcOrd="1" destOrd="0" parTransId="{B706B770-A04A-4B2B-A2CC-4A679AC7D5A3}" sibTransId="{9CD4AAC7-9421-437E-87FE-B13EBCBBB1BF}"/>
    <dgm:cxn modelId="{6B90D6B1-310B-46DB-9984-2C1335C1D8B6}" type="presOf" srcId="{266BE7EE-C779-42F6-8D4C-B2DFD2AE06AE}" destId="{2F1716C4-7020-4A17-92A6-910323C2B9CE}" srcOrd="0" destOrd="7" presId="urn:microsoft.com/office/officeart/2005/8/layout/list1"/>
    <dgm:cxn modelId="{7181B92E-4963-4159-9D47-D1A8FEF58038}" srcId="{6A50089F-0AC4-4E1F-A337-31B7DFEA7A61}" destId="{B1790C3C-D3EF-464D-9E4D-4CEFA86EB185}" srcOrd="1" destOrd="0" parTransId="{3E5E58BF-08B2-4961-BE7F-8A57CE5074B0}" sibTransId="{F521B97B-4C3E-46E2-831F-C9CA47369186}"/>
    <dgm:cxn modelId="{DEB7795D-8520-4B74-A203-0CE435F1FB2F}" srcId="{47A655EE-7633-4F69-A94A-75B4AEBEFEBA}" destId="{378D3A81-C05D-4A5E-A7F9-D5F395DE1A0B}" srcOrd="2" destOrd="0" parTransId="{DD80D360-D53D-4885-B7B2-356B80E2833D}" sibTransId="{64E680EC-FC66-4EE5-A963-109A505C4EC1}"/>
    <dgm:cxn modelId="{D997D240-DAE0-467F-88E6-6397E84E1526}" srcId="{47A655EE-7633-4F69-A94A-75B4AEBEFEBA}" destId="{6A50089F-0AC4-4E1F-A337-31B7DFEA7A61}" srcOrd="0" destOrd="0" parTransId="{7B691D99-1949-4CCF-98FA-E66EC66A7C47}" sibTransId="{3C1950E9-8FB9-4369-8136-3A1F46956834}"/>
    <dgm:cxn modelId="{6F8E34A9-630E-4CF3-A07E-355096A3157C}" type="presOf" srcId="{6A50089F-0AC4-4E1F-A337-31B7DFEA7A61}" destId="{2F1716C4-7020-4A17-92A6-910323C2B9CE}" srcOrd="0" destOrd="0" presId="urn:microsoft.com/office/officeart/2005/8/layout/list1"/>
    <dgm:cxn modelId="{59980902-63A5-4E52-B31C-0CAAF5AB667C}" type="presOf" srcId="{378D3A81-C05D-4A5E-A7F9-D5F395DE1A0B}" destId="{2F1716C4-7020-4A17-92A6-910323C2B9CE}" srcOrd="0" destOrd="4" presId="urn:microsoft.com/office/officeart/2005/8/layout/list1"/>
    <dgm:cxn modelId="{CFC99DB4-718F-4F97-84AE-6FBA8BBFFC62}" type="presOf" srcId="{47A655EE-7633-4F69-A94A-75B4AEBEFEBA}" destId="{9A4A7EDF-9FE9-4280-8F2C-2BCF376845FC}" srcOrd="0" destOrd="0" presId="urn:microsoft.com/office/officeart/2005/8/layout/list1"/>
    <dgm:cxn modelId="{87A32B94-CD78-476C-8A0C-ED935174315E}" type="presOf" srcId="{77062F88-8918-40DA-832D-DC731006B1BC}" destId="{2F1716C4-7020-4A17-92A6-910323C2B9CE}" srcOrd="0" destOrd="1" presId="urn:microsoft.com/office/officeart/2005/8/layout/list1"/>
    <dgm:cxn modelId="{D4794838-F983-4628-BD76-90D258050EA8}" srcId="{EA88E065-6DF8-48C9-8643-59E47A9D2D5F}" destId="{47A655EE-7633-4F69-A94A-75B4AEBEFEBA}" srcOrd="0" destOrd="0" parTransId="{576B7898-BB5F-48DD-9E57-6E2DA1484B88}" sibTransId="{EC72DB51-4E2A-4C68-89B5-99B525022A43}"/>
    <dgm:cxn modelId="{B8FAEE05-42A2-4612-B607-7E1A58324FC2}" type="presOf" srcId="{DB58AE4A-C946-4080-A27E-73B13C0B08C6}" destId="{2F1716C4-7020-4A17-92A6-910323C2B9CE}" srcOrd="0" destOrd="5" presId="urn:microsoft.com/office/officeart/2005/8/layout/list1"/>
    <dgm:cxn modelId="{50F00440-A4D8-45D1-8A56-81CAF8369433}" srcId="{378D3A81-C05D-4A5E-A7F9-D5F395DE1A0B}" destId="{1E5607FD-B556-48BC-8FE1-56C493B0F624}" srcOrd="1" destOrd="0" parTransId="{AABD1C9B-AF84-4A77-BD0B-6A11B42B74EC}" sibTransId="{BE93374A-BA4D-4DCA-96B5-39E37EB7FC52}"/>
    <dgm:cxn modelId="{A3F89AA5-B9A0-4389-8479-9EC495EFBEF3}" type="presOf" srcId="{1E5607FD-B556-48BC-8FE1-56C493B0F624}" destId="{2F1716C4-7020-4A17-92A6-910323C2B9CE}" srcOrd="0" destOrd="6" presId="urn:microsoft.com/office/officeart/2005/8/layout/list1"/>
    <dgm:cxn modelId="{8660CA24-CD9F-4100-87DB-9A69B19526D2}" srcId="{378D3A81-C05D-4A5E-A7F9-D5F395DE1A0B}" destId="{266BE7EE-C779-42F6-8D4C-B2DFD2AE06AE}" srcOrd="2" destOrd="0" parTransId="{BE6D7B98-92DE-429C-835B-6A6577154012}" sibTransId="{211C5817-ECA7-4273-A123-D1ED640070F3}"/>
    <dgm:cxn modelId="{2A70644F-5F06-4A07-A8E5-178286401616}" type="presOf" srcId="{1D075CD2-DC47-424C-BC7C-9DF378F364EB}" destId="{2F1716C4-7020-4A17-92A6-910323C2B9CE}" srcOrd="0" destOrd="3" presId="urn:microsoft.com/office/officeart/2005/8/layout/list1"/>
    <dgm:cxn modelId="{56CF7653-C213-4770-860C-383A874BB28A}" type="presOf" srcId="{47A655EE-7633-4F69-A94A-75B4AEBEFEBA}" destId="{BC78E829-BA51-435C-814B-41D20629005E}" srcOrd="1" destOrd="0" presId="urn:microsoft.com/office/officeart/2005/8/layout/list1"/>
    <dgm:cxn modelId="{F2A55BB1-1A27-42A5-84BE-60625C698D82}" type="presParOf" srcId="{F039789C-37C1-498C-B007-F2948A27E6CD}" destId="{B47A6513-0666-4388-88C9-0D57535057E8}" srcOrd="0" destOrd="0" presId="urn:microsoft.com/office/officeart/2005/8/layout/list1"/>
    <dgm:cxn modelId="{FB19E009-8246-4705-82B0-1C17FF03472E}" type="presParOf" srcId="{B47A6513-0666-4388-88C9-0D57535057E8}" destId="{9A4A7EDF-9FE9-4280-8F2C-2BCF376845FC}" srcOrd="0" destOrd="0" presId="urn:microsoft.com/office/officeart/2005/8/layout/list1"/>
    <dgm:cxn modelId="{1A854F95-568C-402F-A15D-DB19C25F4670}" type="presParOf" srcId="{B47A6513-0666-4388-88C9-0D57535057E8}" destId="{BC78E829-BA51-435C-814B-41D20629005E}" srcOrd="1" destOrd="0" presId="urn:microsoft.com/office/officeart/2005/8/layout/list1"/>
    <dgm:cxn modelId="{8C64C78D-B670-4F9C-AC7F-6F3A850B2A98}" type="presParOf" srcId="{F039789C-37C1-498C-B007-F2948A27E6CD}" destId="{697A3E0B-3CF9-44C8-9970-4CBD36F72185}" srcOrd="1" destOrd="0" presId="urn:microsoft.com/office/officeart/2005/8/layout/list1"/>
    <dgm:cxn modelId="{2CDCADC3-2FEA-4472-8795-404EE538ECF1}" type="presParOf" srcId="{F039789C-37C1-498C-B007-F2948A27E6CD}" destId="{2F1716C4-7020-4A17-92A6-910323C2B9C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a:ea typeface="ＭＳ Ｐゴシック" pitchFamily="34" charset="-128"/>
            </a:rPr>
            <a:t>Siguiendo el libro de trabajo te asegura que:</a:t>
          </a:r>
          <a:endParaRPr lang="en-US" altLang="en-US" sz="140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a:t>“Usa tu libro del proyecto de servicio para Eagle Scout”</a:t>
          </a:r>
        </a:p>
        <a:p>
          <a:pPr algn="r" rtl="0"/>
          <a:r>
            <a:rPr lang="en-US" altLang="en-US" sz="1400">
              <a:ea typeface="ＭＳ Ｐゴシック" pitchFamily="34" charset="-128"/>
            </a:rPr>
            <a:t>Guide to Advancement 9.0.2.8.</a:t>
          </a:r>
          <a:endParaRPr lang="en-US" altLang="en-US" sz="110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866E3B44-AD32-4B09-AAE6-D8920ED33F77}">
      <dgm:prSet custT="1"/>
      <dgm:spPr/>
      <dgm:t>
        <a:bodyPr/>
        <a:lstStyle/>
        <a:p>
          <a:r>
            <a:rPr lang="en-US" altLang="en-US">
              <a:ea typeface="ＭＳ Ｐゴシック" pitchFamily="34" charset="-128"/>
            </a:rPr>
            <a:t>Estás siguiendo el proceso correctamente.</a:t>
          </a:r>
          <a:endParaRPr lang="en-US" altLang="en-US" sz="1400">
            <a:ea typeface="ＭＳ Ｐゴシック" pitchFamily="34" charset="-128"/>
          </a:endParaRPr>
        </a:p>
      </dgm:t>
    </dgm:pt>
    <dgm:pt modelId="{6A224C63-E7B9-456B-BD19-81997594A88A}" type="parTrans" cxnId="{FC5045B7-7DC0-4912-957D-D5F3F0080C21}">
      <dgm:prSet/>
      <dgm:spPr/>
    </dgm:pt>
    <dgm:pt modelId="{3CDF9749-7A4F-4BB3-BCEA-DC941D7B40DB}" type="sibTrans" cxnId="{FC5045B7-7DC0-4912-957D-D5F3F0080C21}">
      <dgm:prSet/>
      <dgm:spPr/>
    </dgm:pt>
    <dgm:pt modelId="{B99C109F-9431-4C04-8A28-E4F36EE49837}">
      <dgm:prSet custT="1"/>
      <dgm:spPr/>
      <dgm:t>
        <a:bodyPr/>
        <a:lstStyle/>
        <a:p>
          <a:r>
            <a:rPr lang="en-US" altLang="en-US">
              <a:ea typeface="ＭＳ Ｐゴシック" pitchFamily="34" charset="-128"/>
            </a:rPr>
            <a:t>Has cumplido con las aprobaciones apropiados.</a:t>
          </a:r>
          <a:endParaRPr lang="en-US" altLang="en-US" sz="1400">
            <a:ea typeface="ＭＳ Ｐゴシック" pitchFamily="34" charset="-128"/>
          </a:endParaRPr>
        </a:p>
      </dgm:t>
    </dgm:pt>
    <dgm:pt modelId="{D3EB47F4-932E-4123-9E64-9C8C3A5B1753}" type="parTrans" cxnId="{F8F4D6AC-1F9F-4829-82C6-F4B8715FBE49}">
      <dgm:prSet/>
      <dgm:spPr/>
    </dgm:pt>
    <dgm:pt modelId="{160CB111-5962-46EE-B4FE-8A539C3DC94C}" type="sibTrans" cxnId="{F8F4D6AC-1F9F-4829-82C6-F4B8715FBE49}">
      <dgm:prSet/>
      <dgm:spPr/>
    </dgm:pt>
    <dgm:pt modelId="{C3D30DA1-7177-40A8-A728-618AA87C447E}">
      <dgm:prSet custT="1"/>
      <dgm:spPr/>
      <dgm:t>
        <a:bodyPr/>
        <a:lstStyle/>
        <a:p>
          <a:r>
            <a:rPr lang="en-US" altLang="en-US">
              <a:ea typeface="ＭＳ Ｐゴシック" pitchFamily="34" charset="-128"/>
            </a:rPr>
            <a:t>Has documentado los detalles apropiados.</a:t>
          </a:r>
          <a:endParaRPr lang="en-US" altLang="en-US" sz="1400">
            <a:ea typeface="ＭＳ Ｐゴシック" pitchFamily="34" charset="-128"/>
          </a:endParaRPr>
        </a:p>
      </dgm:t>
    </dgm:pt>
    <dgm:pt modelId="{AC8261C1-41B9-4C99-B383-5BC481653809}" type="parTrans" cxnId="{51F44D05-90E3-4020-AB7D-86DAA8D23938}">
      <dgm:prSet/>
      <dgm:spPr/>
    </dgm:pt>
    <dgm:pt modelId="{82254130-1721-42BB-A444-A57B04D5BD9F}" type="sibTrans" cxnId="{51F44D05-90E3-4020-AB7D-86DAA8D23938}">
      <dgm:prSet/>
      <dgm:spPr/>
    </dgm:pt>
    <dgm:pt modelId="{49BC8EA6-2506-44AA-A5A2-91FCA73B2590}">
      <dgm:prSet custT="1"/>
      <dgm:spPr/>
      <dgm:t>
        <a:bodyPr/>
        <a:lstStyle/>
        <a:p>
          <a:r>
            <a:rPr lang="en-US" altLang="en-US">
              <a:ea typeface="ＭＳ Ｐゴシック" pitchFamily="34" charset="-128"/>
            </a:rPr>
            <a:t>Provees a tu “Board of Review” la información si tú has completado todos los requisitos.</a:t>
          </a:r>
          <a:endParaRPr lang="en-US" altLang="en-US" sz="1400">
            <a:ea typeface="ＭＳ Ｐゴシック" pitchFamily="34" charset="-128"/>
          </a:endParaRPr>
        </a:p>
      </dgm:t>
    </dgm:pt>
    <dgm:pt modelId="{4B980214-D541-474A-8BA9-27FD6BBEFEF8}" type="parTrans" cxnId="{CE962E9B-1840-423C-B5E5-6F1B146FBB9D}">
      <dgm:prSet/>
      <dgm:spPr/>
    </dgm:pt>
    <dgm:pt modelId="{3E79E255-BD89-45D1-9C3B-95732D53D197}" type="sibTrans" cxnId="{CE962E9B-1840-423C-B5E5-6F1B146FBB9D}">
      <dgm:prSet/>
      <dgm:spPr/>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t>
        <a:bodyPr/>
        <a:lstStyle/>
        <a:p>
          <a:endParaRPr lang="en-US"/>
        </a:p>
      </dgm:t>
    </dgm:pt>
    <dgm:pt modelId="{A4685222-1EFB-4259-8B41-2F80C06E0DAD}" type="pres">
      <dgm:prSet presAssocID="{4ADEB452-77B5-45EE-BF98-558FFBCDB522}" presName="parentText" presStyleLbl="node1" presStyleIdx="0" presStyleCnt="1">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dgm:presLayoutVars>
          <dgm:bulletEnabled val="1"/>
        </dgm:presLayoutVars>
      </dgm:prSet>
      <dgm:spPr/>
      <dgm:t>
        <a:bodyPr/>
        <a:lstStyle/>
        <a:p>
          <a:endParaRPr lang="en-US"/>
        </a:p>
      </dgm:t>
    </dgm:pt>
  </dgm:ptLst>
  <dgm:cxnLst>
    <dgm:cxn modelId="{BB4EEA3D-B08E-4FE0-99BC-4E857DFD05F9}" type="presOf" srcId="{4ADEB452-77B5-45EE-BF98-558FFBCDB522}" destId="{A4685222-1EFB-4259-8B41-2F80C06E0DAD}" srcOrd="1" destOrd="0"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CE962E9B-1840-423C-B5E5-6F1B146FBB9D}" srcId="{E4460039-3476-4565-A0F0-2D1BA4F66DFD}" destId="{49BC8EA6-2506-44AA-A5A2-91FCA73B2590}" srcOrd="3" destOrd="0" parTransId="{4B980214-D541-474A-8BA9-27FD6BBEFEF8}" sibTransId="{3E79E255-BD89-45D1-9C3B-95732D53D197}"/>
    <dgm:cxn modelId="{66EF6FD9-650E-4CFF-AAEF-5681A6D34765}" type="presOf" srcId="{866E3B44-AD32-4B09-AAE6-D8920ED33F77}" destId="{822E5720-5F8D-4CB0-B21F-9574061B3C2E}" srcOrd="0" destOrd="1" presId="urn:microsoft.com/office/officeart/2005/8/layout/list1"/>
    <dgm:cxn modelId="{51F44D05-90E3-4020-AB7D-86DAA8D23938}" srcId="{E4460039-3476-4565-A0F0-2D1BA4F66DFD}" destId="{C3D30DA1-7177-40A8-A728-618AA87C447E}" srcOrd="2" destOrd="0" parTransId="{AC8261C1-41B9-4C99-B383-5BC481653809}" sibTransId="{82254130-1721-42BB-A444-A57B04D5BD9F}"/>
    <dgm:cxn modelId="{292B2FD6-64CE-408B-ACC4-71408998CA99}" type="presOf" srcId="{49BC8EA6-2506-44AA-A5A2-91FCA73B2590}" destId="{822E5720-5F8D-4CB0-B21F-9574061B3C2E}" srcOrd="0" destOrd="4" presId="urn:microsoft.com/office/officeart/2005/8/layout/list1"/>
    <dgm:cxn modelId="{660ED123-9C3A-4588-B410-C350F1F2AA63}" type="presOf" srcId="{4ADEB452-77B5-45EE-BF98-558FFBCDB522}" destId="{06CDEBC3-8B85-4470-979C-53051DF049DA}" srcOrd="0" destOrd="0" presId="urn:microsoft.com/office/officeart/2005/8/layout/list1"/>
    <dgm:cxn modelId="{FC5045B7-7DC0-4912-957D-D5F3F0080C21}" srcId="{E4460039-3476-4565-A0F0-2D1BA4F66DFD}" destId="{866E3B44-AD32-4B09-AAE6-D8920ED33F77}" srcOrd="0" destOrd="0" parTransId="{6A224C63-E7B9-456B-BD19-81997594A88A}" sibTransId="{3CDF9749-7A4F-4BB3-BCEA-DC941D7B40DB}"/>
    <dgm:cxn modelId="{F8F4D6AC-1F9F-4829-82C6-F4B8715FBE49}" srcId="{E4460039-3476-4565-A0F0-2D1BA4F66DFD}" destId="{B99C109F-9431-4C04-8A28-E4F36EE49837}" srcOrd="1" destOrd="0" parTransId="{D3EB47F4-932E-4123-9E64-9C8C3A5B1753}" sibTransId="{160CB111-5962-46EE-B4FE-8A539C3DC94C}"/>
    <dgm:cxn modelId="{C06F0C70-F163-4802-95D5-26B67773404C}" srcId="{EA88E065-6DF8-48C9-8643-59E47A9D2D5F}" destId="{4ADEB452-77B5-45EE-BF98-558FFBCDB522}" srcOrd="0" destOrd="0" parTransId="{C6EA751C-ECF1-46D6-B931-46FB765D7F8D}" sibTransId="{FF894ED2-720D-456D-B684-2559D3FD99D2}"/>
    <dgm:cxn modelId="{D510A10E-8F3D-4628-9E71-32DA24825E40}" type="presOf" srcId="{B99C109F-9431-4C04-8A28-E4F36EE49837}" destId="{822E5720-5F8D-4CB0-B21F-9574061B3C2E}" srcOrd="0" destOrd="2" presId="urn:microsoft.com/office/officeart/2005/8/layout/list1"/>
    <dgm:cxn modelId="{7B00C57B-91B1-4A81-9373-96F39CFFDF94}" type="presOf" srcId="{E4460039-3476-4565-A0F0-2D1BA4F66DFD}" destId="{822E5720-5F8D-4CB0-B21F-9574061B3C2E}" srcOrd="0" destOrd="0" presId="urn:microsoft.com/office/officeart/2005/8/layout/list1"/>
    <dgm:cxn modelId="{5AC631C4-3605-4EB8-BC34-1F10FEF541B8}" type="presOf" srcId="{C3D30DA1-7177-40A8-A728-618AA87C447E}" destId="{822E5720-5F8D-4CB0-B21F-9574061B3C2E}" srcOrd="0" destOrd="3" presId="urn:microsoft.com/office/officeart/2005/8/layout/list1"/>
    <dgm:cxn modelId="{4B7CBE8A-0B45-4B97-B0D1-C38C06741E56}" type="presOf" srcId="{EA88E065-6DF8-48C9-8643-59E47A9D2D5F}" destId="{F039789C-37C1-498C-B007-F2948A27E6CD}" srcOrd="0" destOrd="0" presId="urn:microsoft.com/office/officeart/2005/8/layout/list1"/>
    <dgm:cxn modelId="{CEED25A9-6758-42DE-9931-2565EA27B6CA}" type="presParOf" srcId="{F039789C-37C1-498C-B007-F2948A27E6CD}" destId="{6BDB9A5E-2F91-4878-82AA-8DA50D395986}" srcOrd="0" destOrd="0" presId="urn:microsoft.com/office/officeart/2005/8/layout/list1"/>
    <dgm:cxn modelId="{D276E576-6327-46CD-9DF0-4ED957A42C73}" type="presParOf" srcId="{6BDB9A5E-2F91-4878-82AA-8DA50D395986}" destId="{06CDEBC3-8B85-4470-979C-53051DF049DA}" srcOrd="0" destOrd="0" presId="urn:microsoft.com/office/officeart/2005/8/layout/list1"/>
    <dgm:cxn modelId="{59E4412F-C184-4252-BECD-AB242D2AF71B}" type="presParOf" srcId="{6BDB9A5E-2F91-4878-82AA-8DA50D395986}" destId="{A4685222-1EFB-4259-8B41-2F80C06E0DAD}" srcOrd="1" destOrd="0" presId="urn:microsoft.com/office/officeart/2005/8/layout/list1"/>
    <dgm:cxn modelId="{5D7F8BD5-45C8-4FC1-8895-AFC72DA490BB}" type="presParOf" srcId="{F039789C-37C1-498C-B007-F2948A27E6CD}" destId="{7B6862F8-18B2-4A53-BDA7-5E1246DC745E}" srcOrd="1" destOrd="0" presId="urn:microsoft.com/office/officeart/2005/8/layout/list1"/>
    <dgm:cxn modelId="{C2461238-0A30-4AEE-8274-28F4C224D304}"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a:ea typeface="ＭＳ Ｐゴシック" pitchFamily="34" charset="-128"/>
            </a:rPr>
            <a:t>Nombre, información de tu unidad (Lider del Comite, Cordinador de Avances, Benefisario, Representative del Distrito).</a:t>
          </a:r>
          <a:endParaRPr lang="en-US" altLang="en-US" sz="140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a:t>Sección: Información de contacto</a:t>
          </a: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8A1CE747-16A9-4F23-B478-1DAA61189BDE}">
      <dgm:prSet custT="1"/>
      <dgm:spPr/>
      <dgm:t>
        <a:bodyPr/>
        <a:lstStyle/>
        <a:p>
          <a:r>
            <a:rPr lang="en-US" b="0" i="0"/>
            <a:t>Sección</a:t>
          </a:r>
          <a:r>
            <a:rPr lang="en-US" altLang="en-US">
              <a:ea typeface="ＭＳ Ｐゴシック" pitchFamily="34" charset="-128"/>
            </a:rPr>
            <a:t>: Propuesta del Proyecto</a:t>
          </a:r>
          <a:endParaRPr lang="en-US" altLang="en-US" sz="1400">
            <a:ea typeface="ＭＳ Ｐゴシック" pitchFamily="34" charset="-128"/>
          </a:endParaRPr>
        </a:p>
      </dgm:t>
    </dgm:pt>
    <dgm:pt modelId="{09917BDF-B561-4306-8729-0238990846C2}" type="parTrans" cxnId="{2B2B2549-3596-4DCB-9596-4EA2D052122B}">
      <dgm:prSet/>
      <dgm:spPr/>
      <dgm:t>
        <a:bodyPr/>
        <a:lstStyle/>
        <a:p>
          <a:endParaRPr lang="en-US"/>
        </a:p>
      </dgm:t>
    </dgm:pt>
    <dgm:pt modelId="{521267AD-9CCC-49A5-9144-22A1CE8D41F8}" type="sibTrans" cxnId="{2B2B2549-3596-4DCB-9596-4EA2D052122B}">
      <dgm:prSet/>
      <dgm:spPr/>
      <dgm:t>
        <a:bodyPr/>
        <a:lstStyle/>
        <a:p>
          <a:endParaRPr lang="en-US"/>
        </a:p>
      </dgm:t>
    </dgm:pt>
    <dgm:pt modelId="{40908F21-CA65-4F60-A425-09C2AC0B0D99}">
      <dgm:prSet custT="1"/>
      <dgm:spPr/>
      <dgm:t>
        <a:bodyPr/>
        <a:lstStyle/>
        <a:p>
          <a:r>
            <a:rPr lang="en-US" altLang="en-US">
              <a:ea typeface="ＭＳ Ｐゴシック" pitchFamily="34" charset="-128"/>
            </a:rPr>
            <a:t>Describe el proyecto ampliamente</a:t>
          </a:r>
          <a:endParaRPr lang="en-US" altLang="en-US" sz="1400">
            <a:ea typeface="ＭＳ Ｐゴシック" pitchFamily="34" charset="-128"/>
          </a:endParaRPr>
        </a:p>
      </dgm:t>
    </dgm:pt>
    <dgm:pt modelId="{D165CD63-FFD3-43D0-A3E5-93252C7DEE13}" type="parTrans" cxnId="{C06802E3-CF83-450E-8371-78B8524660FB}">
      <dgm:prSet/>
      <dgm:spPr/>
      <dgm:t>
        <a:bodyPr/>
        <a:lstStyle/>
        <a:p>
          <a:endParaRPr lang="en-US"/>
        </a:p>
      </dgm:t>
    </dgm:pt>
    <dgm:pt modelId="{89415BA4-39F2-4178-90D0-1EDEAAC5B35D}" type="sibTrans" cxnId="{C06802E3-CF83-450E-8371-78B8524660FB}">
      <dgm:prSet/>
      <dgm:spPr/>
      <dgm:t>
        <a:bodyPr/>
        <a:lstStyle/>
        <a:p>
          <a:endParaRPr lang="en-US"/>
        </a:p>
      </dgm:t>
    </dgm:pt>
    <dgm:pt modelId="{2B95B1AE-58F2-471F-B87C-1C2753105D31}">
      <dgm:prSet custT="1"/>
      <dgm:spPr/>
      <dgm:t>
        <a:bodyPr/>
        <a:lstStyle/>
        <a:p>
          <a:r>
            <a:rPr lang="en-US" altLang="en-US">
              <a:ea typeface="ＭＳ Ｐゴシック" pitchFamily="34" charset="-128"/>
            </a:rPr>
            <a:t>Esta es la parte que necesita 4 aprobaciones</a:t>
          </a:r>
          <a:endParaRPr lang="en-US" altLang="en-US" sz="1400">
            <a:ea typeface="ＭＳ Ｐゴシック" pitchFamily="34" charset="-128"/>
          </a:endParaRPr>
        </a:p>
      </dgm:t>
    </dgm:pt>
    <dgm:pt modelId="{42A11B8E-596E-438E-85D1-ECECD10A3363}" type="parTrans" cxnId="{A5D89EB0-1B75-4447-AA30-3BFDF98017C6}">
      <dgm:prSet/>
      <dgm:spPr/>
      <dgm:t>
        <a:bodyPr/>
        <a:lstStyle/>
        <a:p>
          <a:endParaRPr lang="en-US"/>
        </a:p>
      </dgm:t>
    </dgm:pt>
    <dgm:pt modelId="{934851B0-D1D1-4BFC-982F-E7A8F6F296E9}" type="sibTrans" cxnId="{A5D89EB0-1B75-4447-AA30-3BFDF98017C6}">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2"/>
      <dgm:spPr/>
      <dgm:t>
        <a:bodyPr/>
        <a:lstStyle/>
        <a:p>
          <a:endParaRPr lang="en-US"/>
        </a:p>
      </dgm:t>
    </dgm:pt>
    <dgm:pt modelId="{A4685222-1EFB-4259-8B41-2F80C06E0DAD}" type="pres">
      <dgm:prSet presAssocID="{4ADEB452-77B5-45EE-BF98-558FFBCDB522}" presName="parentText" presStyleLbl="node1" presStyleIdx="0" presStyleCnt="2" custLinFactNeighborX="-18519" custLinFactNeighborY="-26238">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2" custScaleY="77433">
        <dgm:presLayoutVars>
          <dgm:bulletEnabled val="1"/>
        </dgm:presLayoutVars>
      </dgm:prSet>
      <dgm:spPr/>
      <dgm:t>
        <a:bodyPr/>
        <a:lstStyle/>
        <a:p>
          <a:endParaRPr lang="en-US"/>
        </a:p>
      </dgm:t>
    </dgm:pt>
    <dgm:pt modelId="{7949B876-0E9A-44C6-B6D5-F31AF1CBAD99}" type="pres">
      <dgm:prSet presAssocID="{FF894ED2-720D-456D-B684-2559D3FD99D2}" presName="spaceBetweenRectangles" presStyleCnt="0"/>
      <dgm:spPr/>
    </dgm:pt>
    <dgm:pt modelId="{2A2E8A87-7211-4FCB-A152-753210B44B10}" type="pres">
      <dgm:prSet presAssocID="{8A1CE747-16A9-4F23-B478-1DAA61189BDE}" presName="parentLin" presStyleCnt="0"/>
      <dgm:spPr/>
    </dgm:pt>
    <dgm:pt modelId="{F9C1D31E-1182-4C96-980A-0098207E5A09}" type="pres">
      <dgm:prSet presAssocID="{8A1CE747-16A9-4F23-B478-1DAA61189BDE}" presName="parentLeftMargin" presStyleLbl="node1" presStyleIdx="0" presStyleCnt="2"/>
      <dgm:spPr/>
      <dgm:t>
        <a:bodyPr/>
        <a:lstStyle/>
        <a:p>
          <a:endParaRPr lang="en-US"/>
        </a:p>
      </dgm:t>
    </dgm:pt>
    <dgm:pt modelId="{15544445-C6A7-4FE4-B2FE-D642A65AAD63}" type="pres">
      <dgm:prSet presAssocID="{8A1CE747-16A9-4F23-B478-1DAA61189BDE}" presName="parentText" presStyleLbl="node1" presStyleIdx="1" presStyleCnt="2" custLinFactNeighborY="5018">
        <dgm:presLayoutVars>
          <dgm:chMax val="0"/>
          <dgm:bulletEnabled val="1"/>
        </dgm:presLayoutVars>
      </dgm:prSet>
      <dgm:spPr/>
      <dgm:t>
        <a:bodyPr/>
        <a:lstStyle/>
        <a:p>
          <a:endParaRPr lang="en-US"/>
        </a:p>
      </dgm:t>
    </dgm:pt>
    <dgm:pt modelId="{E2029B20-11F8-48F4-9635-208D05952E10}" type="pres">
      <dgm:prSet presAssocID="{8A1CE747-16A9-4F23-B478-1DAA61189BDE}" presName="negativeSpace" presStyleCnt="0"/>
      <dgm:spPr/>
    </dgm:pt>
    <dgm:pt modelId="{D12ACF2E-F42F-4546-AE81-9A22A49EC8FC}" type="pres">
      <dgm:prSet presAssocID="{8A1CE747-16A9-4F23-B478-1DAA61189BDE}" presName="childText" presStyleLbl="conFgAcc1" presStyleIdx="1" presStyleCnt="2" custScaleY="95486" custLinFactNeighborY="-12542">
        <dgm:presLayoutVars>
          <dgm:bulletEnabled val="1"/>
        </dgm:presLayoutVars>
      </dgm:prSet>
      <dgm:spPr/>
      <dgm:t>
        <a:bodyPr/>
        <a:lstStyle/>
        <a:p>
          <a:endParaRPr lang="en-US"/>
        </a:p>
      </dgm:t>
    </dgm:pt>
  </dgm:ptLst>
  <dgm:cxnLst>
    <dgm:cxn modelId="{DCE7BCFA-A894-4412-8D33-5D847507BD54}" type="presOf" srcId="{8A1CE747-16A9-4F23-B478-1DAA61189BDE}" destId="{F9C1D31E-1182-4C96-980A-0098207E5A09}" srcOrd="0" destOrd="0" presId="urn:microsoft.com/office/officeart/2005/8/layout/list1"/>
    <dgm:cxn modelId="{EACC07AF-201E-46A3-9516-C94CBABB80ED}" type="presOf" srcId="{40908F21-CA65-4F60-A425-09C2AC0B0D99}" destId="{D12ACF2E-F42F-4546-AE81-9A22A49EC8FC}" srcOrd="0" destOrd="0" presId="urn:microsoft.com/office/officeart/2005/8/layout/list1"/>
    <dgm:cxn modelId="{6AE6B248-3DB2-4756-8830-DD5D3E8A1339}" type="presOf" srcId="{8A1CE747-16A9-4F23-B478-1DAA61189BDE}" destId="{15544445-C6A7-4FE4-B2FE-D642A65AAD63}" srcOrd="1" destOrd="0"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5E54B2C4-A4DD-4E05-9C5A-0C3ACA56072E}" type="presOf" srcId="{4ADEB452-77B5-45EE-BF98-558FFBCDB522}" destId="{A4685222-1EFB-4259-8B41-2F80C06E0DAD}" srcOrd="1" destOrd="0" presId="urn:microsoft.com/office/officeart/2005/8/layout/list1"/>
    <dgm:cxn modelId="{107B242D-B1D4-4B97-822F-8D547F547041}" type="presOf" srcId="{EA88E065-6DF8-48C9-8643-59E47A9D2D5F}" destId="{F039789C-37C1-498C-B007-F2948A27E6CD}" srcOrd="0" destOrd="0" presId="urn:microsoft.com/office/officeart/2005/8/layout/list1"/>
    <dgm:cxn modelId="{0AF1D908-919A-4BDA-9E90-560918C2A159}" type="presOf" srcId="{E4460039-3476-4565-A0F0-2D1BA4F66DFD}" destId="{822E5720-5F8D-4CB0-B21F-9574061B3C2E}" srcOrd="0" destOrd="0" presId="urn:microsoft.com/office/officeart/2005/8/layout/list1"/>
    <dgm:cxn modelId="{19267670-2DFE-4FE0-9669-7A18EE88505E}" type="presOf" srcId="{4ADEB452-77B5-45EE-BF98-558FFBCDB522}" destId="{06CDEBC3-8B85-4470-979C-53051DF049DA}" srcOrd="0" destOrd="0" presId="urn:microsoft.com/office/officeart/2005/8/layout/list1"/>
    <dgm:cxn modelId="{C06802E3-CF83-450E-8371-78B8524660FB}" srcId="{8A1CE747-16A9-4F23-B478-1DAA61189BDE}" destId="{40908F21-CA65-4F60-A425-09C2AC0B0D99}" srcOrd="0" destOrd="0" parTransId="{D165CD63-FFD3-43D0-A3E5-93252C7DEE13}" sibTransId="{89415BA4-39F2-4178-90D0-1EDEAAC5B35D}"/>
    <dgm:cxn modelId="{297B86F9-B3F9-499E-8299-08F5D51B394B}" type="presOf" srcId="{2B95B1AE-58F2-471F-B87C-1C2753105D31}" destId="{D12ACF2E-F42F-4546-AE81-9A22A49EC8FC}" srcOrd="0" destOrd="1" presId="urn:microsoft.com/office/officeart/2005/8/layout/list1"/>
    <dgm:cxn modelId="{A5D89EB0-1B75-4447-AA30-3BFDF98017C6}" srcId="{8A1CE747-16A9-4F23-B478-1DAA61189BDE}" destId="{2B95B1AE-58F2-471F-B87C-1C2753105D31}" srcOrd="1" destOrd="0" parTransId="{42A11B8E-596E-438E-85D1-ECECD10A3363}" sibTransId="{934851B0-D1D1-4BFC-982F-E7A8F6F296E9}"/>
    <dgm:cxn modelId="{2B2B2549-3596-4DCB-9596-4EA2D052122B}" srcId="{EA88E065-6DF8-48C9-8643-59E47A9D2D5F}" destId="{8A1CE747-16A9-4F23-B478-1DAA61189BDE}" srcOrd="1" destOrd="0" parTransId="{09917BDF-B561-4306-8729-0238990846C2}" sibTransId="{521267AD-9CCC-49A5-9144-22A1CE8D41F8}"/>
    <dgm:cxn modelId="{C06F0C70-F163-4802-95D5-26B67773404C}" srcId="{EA88E065-6DF8-48C9-8643-59E47A9D2D5F}" destId="{4ADEB452-77B5-45EE-BF98-558FFBCDB522}" srcOrd="0" destOrd="0" parTransId="{C6EA751C-ECF1-46D6-B931-46FB765D7F8D}" sibTransId="{FF894ED2-720D-456D-B684-2559D3FD99D2}"/>
    <dgm:cxn modelId="{D1956CA0-51F6-4F7B-9BA6-9BE623DB74BF}" type="presParOf" srcId="{F039789C-37C1-498C-B007-F2948A27E6CD}" destId="{6BDB9A5E-2F91-4878-82AA-8DA50D395986}" srcOrd="0" destOrd="0" presId="urn:microsoft.com/office/officeart/2005/8/layout/list1"/>
    <dgm:cxn modelId="{ABD22C5D-507C-4392-A41E-9F213D0C13D8}" type="presParOf" srcId="{6BDB9A5E-2F91-4878-82AA-8DA50D395986}" destId="{06CDEBC3-8B85-4470-979C-53051DF049DA}" srcOrd="0" destOrd="0" presId="urn:microsoft.com/office/officeart/2005/8/layout/list1"/>
    <dgm:cxn modelId="{E477F186-8C88-4E4B-891E-00F0AB4172F4}" type="presParOf" srcId="{6BDB9A5E-2F91-4878-82AA-8DA50D395986}" destId="{A4685222-1EFB-4259-8B41-2F80C06E0DAD}" srcOrd="1" destOrd="0" presId="urn:microsoft.com/office/officeart/2005/8/layout/list1"/>
    <dgm:cxn modelId="{6B92999D-DAC8-4E62-8683-4320755D3925}" type="presParOf" srcId="{F039789C-37C1-498C-B007-F2948A27E6CD}" destId="{7B6862F8-18B2-4A53-BDA7-5E1246DC745E}" srcOrd="1" destOrd="0" presId="urn:microsoft.com/office/officeart/2005/8/layout/list1"/>
    <dgm:cxn modelId="{7E18663A-98EE-45EA-87FB-10195D18EA2A}" type="presParOf" srcId="{F039789C-37C1-498C-B007-F2948A27E6CD}" destId="{822E5720-5F8D-4CB0-B21F-9574061B3C2E}" srcOrd="2" destOrd="0" presId="urn:microsoft.com/office/officeart/2005/8/layout/list1"/>
    <dgm:cxn modelId="{083D1BDD-A7AF-4F09-9C0E-5A6BCF3F215B}" type="presParOf" srcId="{F039789C-37C1-498C-B007-F2948A27E6CD}" destId="{7949B876-0E9A-44C6-B6D5-F31AF1CBAD99}" srcOrd="3" destOrd="0" presId="urn:microsoft.com/office/officeart/2005/8/layout/list1"/>
    <dgm:cxn modelId="{BE7254CF-6911-45AE-AA4E-2771F8ABE0AB}" type="presParOf" srcId="{F039789C-37C1-498C-B007-F2948A27E6CD}" destId="{2A2E8A87-7211-4FCB-A152-753210B44B10}" srcOrd="4" destOrd="0" presId="urn:microsoft.com/office/officeart/2005/8/layout/list1"/>
    <dgm:cxn modelId="{F3F5A93A-68F6-4ADF-A721-45131E98D78D}" type="presParOf" srcId="{2A2E8A87-7211-4FCB-A152-753210B44B10}" destId="{F9C1D31E-1182-4C96-980A-0098207E5A09}" srcOrd="0" destOrd="0" presId="urn:microsoft.com/office/officeart/2005/8/layout/list1"/>
    <dgm:cxn modelId="{F3BAB0DD-99C3-4F19-8BCA-9334962F7A52}" type="presParOf" srcId="{2A2E8A87-7211-4FCB-A152-753210B44B10}" destId="{15544445-C6A7-4FE4-B2FE-D642A65AAD63}" srcOrd="1" destOrd="0" presId="urn:microsoft.com/office/officeart/2005/8/layout/list1"/>
    <dgm:cxn modelId="{71850CF9-0F6E-499C-8DB2-C9A5CF2218CF}" type="presParOf" srcId="{F039789C-37C1-498C-B007-F2948A27E6CD}" destId="{E2029B20-11F8-48F4-9635-208D05952E10}" srcOrd="5" destOrd="0" presId="urn:microsoft.com/office/officeart/2005/8/layout/list1"/>
    <dgm:cxn modelId="{D3FCE1ED-81D1-42E8-99DF-D959169B764F}" type="presParOf" srcId="{F039789C-37C1-498C-B007-F2948A27E6CD}" destId="{D12ACF2E-F42F-4546-AE81-9A22A49EC8F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09A27FD-0929-430E-A3C0-DAE9CA0AC274}">
      <dgm:prSet custT="1"/>
      <dgm:spPr/>
      <dgm:t>
        <a:bodyPr/>
        <a:lstStyle/>
        <a:p>
          <a:r>
            <a:rPr lang="en-US" sz="1800" b="0" i="0"/>
            <a:t>Sección</a:t>
          </a:r>
          <a:r>
            <a:rPr lang="en-US" altLang="en-US" sz="1800">
              <a:ea typeface="ＭＳ Ｐゴシック" pitchFamily="34" charset="-128"/>
            </a:rPr>
            <a:t>: Plan final del proyecto</a:t>
          </a:r>
        </a:p>
      </dgm:t>
    </dgm:pt>
    <dgm:pt modelId="{AA52C0B9-51CD-4A22-8540-B5E39FCF6DA9}" type="parTrans" cxnId="{8D772179-A220-4028-94BB-E9F479FFA703}">
      <dgm:prSet/>
      <dgm:spPr/>
      <dgm:t>
        <a:bodyPr/>
        <a:lstStyle/>
        <a:p>
          <a:endParaRPr lang="en-US"/>
        </a:p>
      </dgm:t>
    </dgm:pt>
    <dgm:pt modelId="{6B184168-38EB-44AA-B5D3-E6C2D7D593F7}" type="sibTrans" cxnId="{8D772179-A220-4028-94BB-E9F479FFA703}">
      <dgm:prSet/>
      <dgm:spPr/>
      <dgm:t>
        <a:bodyPr/>
        <a:lstStyle/>
        <a:p>
          <a:endParaRPr lang="en-US"/>
        </a:p>
      </dgm:t>
    </dgm:pt>
    <dgm:pt modelId="{9D374699-3476-4F5A-A7B5-842459D82616}">
      <dgm:prSet custT="1"/>
      <dgm:spPr/>
      <dgm:t>
        <a:bodyPr/>
        <a:lstStyle/>
        <a:p>
          <a:r>
            <a:rPr lang="en-US" altLang="en-US" sz="1800">
              <a:ea typeface="ＭＳ Ｐゴシック" pitchFamily="34" charset="-128"/>
            </a:rPr>
            <a:t>Este es tu plan </a:t>
          </a:r>
          <a:r>
            <a:rPr lang="en-US" altLang="en-US" sz="1800">
              <a:solidFill>
                <a:srgbClr val="FF0000"/>
              </a:solidFill>
              <a:ea typeface="ＭＳ Ｐゴシック" pitchFamily="34" charset="-128"/>
            </a:rPr>
            <a:t>detallado </a:t>
          </a:r>
          <a:r>
            <a:rPr lang="en-US" altLang="en-US" sz="1800">
              <a:solidFill>
                <a:schemeClr val="tx1"/>
              </a:solidFill>
              <a:ea typeface="ＭＳ Ｐゴシック" pitchFamily="34" charset="-128"/>
            </a:rPr>
            <a:t>después de ser aprobado</a:t>
          </a:r>
          <a:r>
            <a:rPr lang="en-US" altLang="en-US" sz="1800">
              <a:ea typeface="ＭＳ Ｐゴシック" pitchFamily="34" charset="-128"/>
            </a:rPr>
            <a:t>)</a:t>
          </a:r>
        </a:p>
      </dgm:t>
    </dgm:pt>
    <dgm:pt modelId="{D52E23DC-0E72-448B-8D97-B4B93EE7CFD1}" type="parTrans" cxnId="{DAD6D1E5-1310-4D58-AFB9-770FBF485FF6}">
      <dgm:prSet/>
      <dgm:spPr/>
      <dgm:t>
        <a:bodyPr/>
        <a:lstStyle/>
        <a:p>
          <a:endParaRPr lang="en-US"/>
        </a:p>
      </dgm:t>
    </dgm:pt>
    <dgm:pt modelId="{BC6E8B71-B5C0-4565-8A39-A61C5A6B3142}" type="sibTrans" cxnId="{DAD6D1E5-1310-4D58-AFB9-770FBF485FF6}">
      <dgm:prSet/>
      <dgm:spPr/>
      <dgm:t>
        <a:bodyPr/>
        <a:lstStyle/>
        <a:p>
          <a:endParaRPr lang="en-US"/>
        </a:p>
      </dgm:t>
    </dgm:pt>
    <dgm:pt modelId="{EEFCF4FB-1501-48AC-B571-9B40B0DB5948}">
      <dgm:prSet custT="1"/>
      <dgm:spPr/>
      <dgm:t>
        <a:bodyPr/>
        <a:lstStyle/>
        <a:p>
          <a:r>
            <a:rPr lang="en-US" sz="1800"/>
            <a:t>Materiales, </a:t>
          </a:r>
          <a:endParaRPr lang="en-US" altLang="en-US" sz="1800">
            <a:ea typeface="ＭＳ Ｐゴシック" pitchFamily="34" charset="-128"/>
          </a:endParaRPr>
        </a:p>
      </dgm:t>
    </dgm:pt>
    <dgm:pt modelId="{8683532A-C82B-4B40-B41E-F4BADB922F9B}" type="parTrans" cxnId="{8411FD77-3B58-4CF2-A2B0-E1CCA041B7AF}">
      <dgm:prSet/>
      <dgm:spPr/>
      <dgm:t>
        <a:bodyPr/>
        <a:lstStyle/>
        <a:p>
          <a:endParaRPr lang="en-US"/>
        </a:p>
      </dgm:t>
    </dgm:pt>
    <dgm:pt modelId="{046BFEB1-C16B-4D10-AC4A-541DFBEB3322}" type="sibTrans" cxnId="{8411FD77-3B58-4CF2-A2B0-E1CCA041B7AF}">
      <dgm:prSet/>
      <dgm:spPr/>
      <dgm:t>
        <a:bodyPr/>
        <a:lstStyle/>
        <a:p>
          <a:endParaRPr lang="en-US"/>
        </a:p>
      </dgm:t>
    </dgm:pt>
    <dgm:pt modelId="{8283E440-4159-4BE4-ACBB-F063716DDD6D}">
      <dgm:prSet custT="1"/>
      <dgm:spPr/>
      <dgm:t>
        <a:bodyPr/>
        <a:lstStyle/>
        <a:p>
          <a:r>
            <a:rPr lang="en-US"/>
            <a:t>Detalles de como vas a demonstrar tu liderazgo</a:t>
          </a:r>
          <a:endParaRPr lang="en-US" altLang="en-US" sz="1800">
            <a:ea typeface="ＭＳ Ｐゴシック" pitchFamily="34" charset="-128"/>
          </a:endParaRPr>
        </a:p>
      </dgm:t>
    </dgm:pt>
    <dgm:pt modelId="{55028548-6E79-4B6F-B808-792F40B9B329}" type="parTrans" cxnId="{EE254DDA-0B94-464B-BF07-5C07B173D93C}">
      <dgm:prSet/>
      <dgm:spPr/>
      <dgm:t>
        <a:bodyPr/>
        <a:lstStyle/>
        <a:p>
          <a:endParaRPr lang="en-US"/>
        </a:p>
      </dgm:t>
    </dgm:pt>
    <dgm:pt modelId="{7BBE7956-821C-4769-AD0F-10ECF678F219}" type="sibTrans" cxnId="{EE254DDA-0B94-464B-BF07-5C07B173D93C}">
      <dgm:prSet/>
      <dgm:spPr/>
      <dgm:t>
        <a:bodyPr/>
        <a:lstStyle/>
        <a:p>
          <a:endParaRPr lang="en-US"/>
        </a:p>
      </dgm:t>
    </dgm:pt>
    <dgm:pt modelId="{4F12E654-F5D4-4A66-8740-F272D63954A0}">
      <dgm:prSet custT="1"/>
      <dgm:spPr/>
      <dgm:t>
        <a:bodyPr/>
        <a:lstStyle/>
        <a:p>
          <a:r>
            <a:rPr lang="en-US" sz="1800"/>
            <a:t>Tiempo, labor y horario, </a:t>
          </a:r>
          <a:endParaRPr lang="en-US" altLang="en-US" sz="1800">
            <a:ea typeface="ＭＳ Ｐゴシック" pitchFamily="34" charset="-128"/>
          </a:endParaRPr>
        </a:p>
      </dgm:t>
    </dgm:pt>
    <dgm:pt modelId="{F990D609-84EF-4BAC-A7A0-0420D36FF0B9}" type="parTrans" cxnId="{71A2FED9-282B-41B8-BF66-9F87B0E47D0B}">
      <dgm:prSet/>
      <dgm:spPr/>
      <dgm:t>
        <a:bodyPr/>
        <a:lstStyle/>
        <a:p>
          <a:endParaRPr lang="en-US"/>
        </a:p>
      </dgm:t>
    </dgm:pt>
    <dgm:pt modelId="{CCDD7A61-9BEA-41D3-8FB7-59E271D22227}" type="sibTrans" cxnId="{71A2FED9-282B-41B8-BF66-9F87B0E47D0B}">
      <dgm:prSet/>
      <dgm:spPr/>
      <dgm:t>
        <a:bodyPr/>
        <a:lstStyle/>
        <a:p>
          <a:endParaRPr lang="en-US"/>
        </a:p>
      </dgm:t>
    </dgm:pt>
    <dgm:pt modelId="{F34FA86B-2933-4AEA-8E6C-286B90994E2D}">
      <dgm:prSet custT="1"/>
      <dgm:spPr/>
      <dgm:t>
        <a:bodyPr/>
        <a:lstStyle/>
        <a:p>
          <a:r>
            <a:rPr lang="en-US" sz="1800"/>
            <a:t>Seguridad, </a:t>
          </a:r>
          <a:endParaRPr lang="en-US" altLang="en-US" sz="1800">
            <a:ea typeface="ＭＳ Ｐゴシック" pitchFamily="34" charset="-128"/>
          </a:endParaRPr>
        </a:p>
      </dgm:t>
    </dgm:pt>
    <dgm:pt modelId="{7074B069-3AE1-4ECF-96D3-2360FDFBBB3E}" type="parTrans" cxnId="{C7CA22D4-73F8-48A5-8D6F-681337ABA7A9}">
      <dgm:prSet/>
      <dgm:spPr/>
      <dgm:t>
        <a:bodyPr/>
        <a:lstStyle/>
        <a:p>
          <a:endParaRPr lang="en-US"/>
        </a:p>
      </dgm:t>
    </dgm:pt>
    <dgm:pt modelId="{9DC43403-65A8-40A1-8B33-547A4D4AD24A}" type="sibTrans" cxnId="{C7CA22D4-73F8-48A5-8D6F-681337ABA7A9}">
      <dgm:prSet/>
      <dgm:spPr/>
      <dgm:t>
        <a:bodyPr/>
        <a:lstStyle/>
        <a:p>
          <a:endParaRPr lang="en-US"/>
        </a:p>
      </dgm:t>
    </dgm:pt>
    <dgm:pt modelId="{A2EE837B-1D5F-4CDA-9A76-BCE5BDB55B8D}">
      <dgm:prSet custT="1"/>
      <dgm:spPr/>
      <dgm:t>
        <a:bodyPr/>
        <a:lstStyle/>
        <a:p>
          <a:r>
            <a:rPr lang="en-US" sz="1800"/>
            <a:t>Herramientas, </a:t>
          </a:r>
          <a:endParaRPr lang="en-US" altLang="en-US" sz="1800">
            <a:ea typeface="ＭＳ Ｐゴシック" pitchFamily="34" charset="-128"/>
          </a:endParaRPr>
        </a:p>
      </dgm:t>
    </dgm:pt>
    <dgm:pt modelId="{734270C5-8E77-4B2E-899A-FEAD5BA3F5CF}" type="parTrans" cxnId="{8CD01A5F-2236-4716-AD86-E2FBBD6594A1}">
      <dgm:prSet/>
      <dgm:spPr/>
      <dgm:t>
        <a:bodyPr/>
        <a:lstStyle/>
        <a:p>
          <a:endParaRPr lang="en-US"/>
        </a:p>
      </dgm:t>
    </dgm:pt>
    <dgm:pt modelId="{7E5AAEEC-75DD-40A0-B093-6146E720B93D}" type="sibTrans" cxnId="{8CD01A5F-2236-4716-AD86-E2FBBD6594A1}">
      <dgm:prSet/>
      <dgm:spPr/>
      <dgm:t>
        <a:bodyPr/>
        <a:lstStyle/>
        <a:p>
          <a:endParaRPr lang="en-US"/>
        </a:p>
      </dgm:t>
    </dgm:pt>
    <dgm:pt modelId="{4031B5ED-EEE4-43B3-975B-66B4CBCDB728}">
      <dgm:prSet custT="1"/>
      <dgm:spPr/>
      <dgm:t>
        <a:bodyPr/>
        <a:lstStyle/>
        <a:p>
          <a:r>
            <a:rPr lang="en-US" sz="1800"/>
            <a:t>Gastos, </a:t>
          </a:r>
          <a:endParaRPr lang="en-US" altLang="en-US" sz="1800">
            <a:ea typeface="ＭＳ Ｐゴシック" pitchFamily="34" charset="-128"/>
          </a:endParaRPr>
        </a:p>
      </dgm:t>
    </dgm:pt>
    <dgm:pt modelId="{C58526C2-0A88-48D5-B0C7-B3C203A491F5}" type="parTrans" cxnId="{E65A1438-CF56-4E33-9212-7A5F6682064B}">
      <dgm:prSet/>
      <dgm:spPr/>
      <dgm:t>
        <a:bodyPr/>
        <a:lstStyle/>
        <a:p>
          <a:endParaRPr lang="en-US"/>
        </a:p>
      </dgm:t>
    </dgm:pt>
    <dgm:pt modelId="{54C50E56-20C6-4175-ABE8-524E04250EC5}" type="sibTrans" cxnId="{E65A1438-CF56-4E33-9212-7A5F6682064B}">
      <dgm:prSet/>
      <dgm:spPr/>
      <dgm:t>
        <a:bodyPr/>
        <a:lstStyle/>
        <a:p>
          <a:endParaRPr lang="en-US"/>
        </a:p>
      </dgm:t>
    </dgm:pt>
    <dgm:pt modelId="{3E5DA029-F3B0-418C-95B0-CC12DBCD643C}">
      <dgm:prSet custT="1"/>
      <dgm:spPr/>
      <dgm:t>
        <a:bodyPr/>
        <a:lstStyle/>
        <a:p>
          <a:r>
            <a:rPr lang="en-US" sz="1800"/>
            <a:t>Permisos, </a:t>
          </a:r>
          <a:endParaRPr lang="en-US" altLang="en-US" sz="1800">
            <a:ea typeface="ＭＳ Ｐゴシック" pitchFamily="34" charset="-128"/>
          </a:endParaRPr>
        </a:p>
      </dgm:t>
    </dgm:pt>
    <dgm:pt modelId="{5FBB3AF5-37A6-4C51-8F8D-5CD2B4260A48}" type="parTrans" cxnId="{A5D3ED16-AC9E-498C-AC22-92525B927CB2}">
      <dgm:prSet/>
      <dgm:spPr/>
      <dgm:t>
        <a:bodyPr/>
        <a:lstStyle/>
        <a:p>
          <a:endParaRPr lang="en-US"/>
        </a:p>
      </dgm:t>
    </dgm:pt>
    <dgm:pt modelId="{E1B1CA2B-CA97-4F5C-88B2-2F69C332EB2B}" type="sibTrans" cxnId="{A5D3ED16-AC9E-498C-AC22-92525B927CB2}">
      <dgm:prSet/>
      <dgm:spPr/>
      <dgm:t>
        <a:bodyPr/>
        <a:lstStyle/>
        <a:p>
          <a:endParaRPr lang="en-US"/>
        </a:p>
      </dgm:t>
    </dgm:pt>
    <dgm:pt modelId="{4B475761-75BA-42DD-AAE8-D4BCF8EB9F25}">
      <dgm:prSet custT="1"/>
      <dgm:spPr/>
      <dgm:t>
        <a:bodyPr/>
        <a:lstStyle/>
        <a:p>
          <a:r>
            <a:rPr lang="en-US" sz="1800"/>
            <a:t>Logística, </a:t>
          </a:r>
          <a:endParaRPr lang="en-US" altLang="en-US" sz="1800">
            <a:ea typeface="ＭＳ Ｐゴシック" pitchFamily="34" charset="-128"/>
          </a:endParaRPr>
        </a:p>
      </dgm:t>
    </dgm:pt>
    <dgm:pt modelId="{86CA592D-7211-4160-8660-BF70A7743869}" type="parTrans" cxnId="{AC4C9E8C-0E68-40DD-B88C-B590D407A410}">
      <dgm:prSet/>
      <dgm:spPr/>
      <dgm:t>
        <a:bodyPr/>
        <a:lstStyle/>
        <a:p>
          <a:endParaRPr lang="en-US"/>
        </a:p>
      </dgm:t>
    </dgm:pt>
    <dgm:pt modelId="{59A097C5-2A10-40AF-98FA-CEAF6F03A292}" type="sibTrans" cxnId="{AC4C9E8C-0E68-40DD-B88C-B590D407A410}">
      <dgm:prSet/>
      <dgm:spPr/>
      <dgm:t>
        <a:bodyPr/>
        <a:lstStyle/>
        <a:p>
          <a:endParaRPr lang="en-US"/>
        </a:p>
      </dgm:t>
    </dgm:pt>
    <dgm:pt modelId="{77195486-0551-4761-91AE-FAEBF63C3CA0}">
      <dgm:prSet custT="1"/>
      <dgm:spPr/>
      <dgm:t>
        <a:bodyPr/>
        <a:lstStyle/>
        <a:p>
          <a:r>
            <a:rPr lang="en-US" sz="1800"/>
            <a:t>Planificación de emergencia, etc..</a:t>
          </a:r>
          <a:endParaRPr lang="en-US" altLang="en-US" sz="1800">
            <a:ea typeface="ＭＳ Ｐゴシック" pitchFamily="34" charset="-128"/>
          </a:endParaRPr>
        </a:p>
      </dgm:t>
    </dgm:pt>
    <dgm:pt modelId="{20A829A0-16F4-4562-85AD-9E87D7FA7EA2}" type="parTrans" cxnId="{1F88DD8E-A767-4D7C-86D9-4B50CC12E399}">
      <dgm:prSet/>
      <dgm:spPr/>
      <dgm:t>
        <a:bodyPr/>
        <a:lstStyle/>
        <a:p>
          <a:endParaRPr lang="en-US"/>
        </a:p>
      </dgm:t>
    </dgm:pt>
    <dgm:pt modelId="{CA917340-11F5-4448-AB39-9AA463129C4D}" type="sibTrans" cxnId="{1F88DD8E-A767-4D7C-86D9-4B50CC12E399}">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DDF413CE-125D-4201-A1A8-3CB4AD67462C}" type="pres">
      <dgm:prSet presAssocID="{E09A27FD-0929-430E-A3C0-DAE9CA0AC274}" presName="parentLin" presStyleCnt="0"/>
      <dgm:spPr/>
    </dgm:pt>
    <dgm:pt modelId="{F5FA39CC-DD3C-4D21-8B25-87A627E1824E}" type="pres">
      <dgm:prSet presAssocID="{E09A27FD-0929-430E-A3C0-DAE9CA0AC274}" presName="parentLeftMargin" presStyleLbl="node1" presStyleIdx="0" presStyleCnt="1"/>
      <dgm:spPr/>
      <dgm:t>
        <a:bodyPr/>
        <a:lstStyle/>
        <a:p>
          <a:endParaRPr lang="en-US"/>
        </a:p>
      </dgm:t>
    </dgm:pt>
    <dgm:pt modelId="{712F1FC7-773B-4C40-9B3E-7838F5DC9D2A}" type="pres">
      <dgm:prSet presAssocID="{E09A27FD-0929-430E-A3C0-DAE9CA0AC274}" presName="parentText" presStyleLbl="node1" presStyleIdx="0" presStyleCnt="1">
        <dgm:presLayoutVars>
          <dgm:chMax val="0"/>
          <dgm:bulletEnabled val="1"/>
        </dgm:presLayoutVars>
      </dgm:prSet>
      <dgm:spPr/>
      <dgm:t>
        <a:bodyPr/>
        <a:lstStyle/>
        <a:p>
          <a:endParaRPr lang="en-US"/>
        </a:p>
      </dgm:t>
    </dgm:pt>
    <dgm:pt modelId="{EEEB9248-5A7D-4FA4-A24E-BACF0CD34705}" type="pres">
      <dgm:prSet presAssocID="{E09A27FD-0929-430E-A3C0-DAE9CA0AC274}" presName="negativeSpace" presStyleCnt="0"/>
      <dgm:spPr/>
    </dgm:pt>
    <dgm:pt modelId="{6BD92CDE-3877-4209-ABE9-8062FD220873}" type="pres">
      <dgm:prSet presAssocID="{E09A27FD-0929-430E-A3C0-DAE9CA0AC274}" presName="childText" presStyleLbl="conFgAcc1" presStyleIdx="0" presStyleCnt="1">
        <dgm:presLayoutVars>
          <dgm:bulletEnabled val="1"/>
        </dgm:presLayoutVars>
      </dgm:prSet>
      <dgm:spPr/>
      <dgm:t>
        <a:bodyPr/>
        <a:lstStyle/>
        <a:p>
          <a:endParaRPr lang="en-US"/>
        </a:p>
      </dgm:t>
    </dgm:pt>
  </dgm:ptLst>
  <dgm:cxnLst>
    <dgm:cxn modelId="{8411FD77-3B58-4CF2-A2B0-E1CCA041B7AF}" srcId="{9D374699-3476-4F5A-A7B5-842459D82616}" destId="{EEFCF4FB-1501-48AC-B571-9B40B0DB5948}" srcOrd="0" destOrd="0" parTransId="{8683532A-C82B-4B40-B41E-F4BADB922F9B}" sibTransId="{046BFEB1-C16B-4D10-AC4A-541DFBEB3322}"/>
    <dgm:cxn modelId="{3D51498F-0615-427E-B58A-C2E26CE1C6A7}" type="presOf" srcId="{4031B5ED-EEE4-43B3-975B-66B4CBCDB728}" destId="{6BD92CDE-3877-4209-ABE9-8062FD220873}" srcOrd="0" destOrd="5" presId="urn:microsoft.com/office/officeart/2005/8/layout/list1"/>
    <dgm:cxn modelId="{C7CA22D4-73F8-48A5-8D6F-681337ABA7A9}" srcId="{9D374699-3476-4F5A-A7B5-842459D82616}" destId="{F34FA86B-2933-4AEA-8E6C-286B90994E2D}" srcOrd="2" destOrd="0" parTransId="{7074B069-3AE1-4ECF-96D3-2360FDFBBB3E}" sibTransId="{9DC43403-65A8-40A1-8B33-547A4D4AD24A}"/>
    <dgm:cxn modelId="{8D772179-A220-4028-94BB-E9F479FFA703}" srcId="{EA88E065-6DF8-48C9-8643-59E47A9D2D5F}" destId="{E09A27FD-0929-430E-A3C0-DAE9CA0AC274}" srcOrd="0" destOrd="0" parTransId="{AA52C0B9-51CD-4A22-8540-B5E39FCF6DA9}" sibTransId="{6B184168-38EB-44AA-B5D3-E6C2D7D593F7}"/>
    <dgm:cxn modelId="{40BF0FAE-39D1-415F-BC2E-6D7FFBCF887C}" type="presOf" srcId="{9D374699-3476-4F5A-A7B5-842459D82616}" destId="{6BD92CDE-3877-4209-ABE9-8062FD220873}" srcOrd="0" destOrd="0" presId="urn:microsoft.com/office/officeart/2005/8/layout/list1"/>
    <dgm:cxn modelId="{633F549E-CE18-406C-AC7E-52DC00380ED5}" type="presOf" srcId="{E09A27FD-0929-430E-A3C0-DAE9CA0AC274}" destId="{712F1FC7-773B-4C40-9B3E-7838F5DC9D2A}" srcOrd="1" destOrd="0" presId="urn:microsoft.com/office/officeart/2005/8/layout/list1"/>
    <dgm:cxn modelId="{71FDED75-A08E-45A8-AAEC-FE7BC3ADF545}" type="presOf" srcId="{8283E440-4159-4BE4-ACBB-F063716DDD6D}" destId="{6BD92CDE-3877-4209-ABE9-8062FD220873}" srcOrd="0" destOrd="9" presId="urn:microsoft.com/office/officeart/2005/8/layout/list1"/>
    <dgm:cxn modelId="{E4C3143E-3322-46C5-B2BB-A568079BA565}" type="presOf" srcId="{EEFCF4FB-1501-48AC-B571-9B40B0DB5948}" destId="{6BD92CDE-3877-4209-ABE9-8062FD220873}" srcOrd="0" destOrd="1" presId="urn:microsoft.com/office/officeart/2005/8/layout/list1"/>
    <dgm:cxn modelId="{71A2FED9-282B-41B8-BF66-9F87B0E47D0B}" srcId="{9D374699-3476-4F5A-A7B5-842459D82616}" destId="{4F12E654-F5D4-4A66-8740-F272D63954A0}" srcOrd="1" destOrd="0" parTransId="{F990D609-84EF-4BAC-A7A0-0420D36FF0B9}" sibTransId="{CCDD7A61-9BEA-41D3-8FB7-59E271D22227}"/>
    <dgm:cxn modelId="{8CD01A5F-2236-4716-AD86-E2FBBD6594A1}" srcId="{9D374699-3476-4F5A-A7B5-842459D82616}" destId="{A2EE837B-1D5F-4CDA-9A76-BCE5BDB55B8D}" srcOrd="3" destOrd="0" parTransId="{734270C5-8E77-4B2E-899A-FEAD5BA3F5CF}" sibTransId="{7E5AAEEC-75DD-40A0-B093-6146E720B93D}"/>
    <dgm:cxn modelId="{A5D3ED16-AC9E-498C-AC22-92525B927CB2}" srcId="{9D374699-3476-4F5A-A7B5-842459D82616}" destId="{3E5DA029-F3B0-418C-95B0-CC12DBCD643C}" srcOrd="5" destOrd="0" parTransId="{5FBB3AF5-37A6-4C51-8F8D-5CD2B4260A48}" sibTransId="{E1B1CA2B-CA97-4F5C-88B2-2F69C332EB2B}"/>
    <dgm:cxn modelId="{F9CAD322-9180-43B6-A602-E47845E3B7AB}" type="presOf" srcId="{4F12E654-F5D4-4A66-8740-F272D63954A0}" destId="{6BD92CDE-3877-4209-ABE9-8062FD220873}" srcOrd="0" destOrd="2" presId="urn:microsoft.com/office/officeart/2005/8/layout/list1"/>
    <dgm:cxn modelId="{7722E55A-7E94-4D3D-8487-2558B60B56A9}" type="presOf" srcId="{EA88E065-6DF8-48C9-8643-59E47A9D2D5F}" destId="{F039789C-37C1-498C-B007-F2948A27E6CD}" srcOrd="0" destOrd="0" presId="urn:microsoft.com/office/officeart/2005/8/layout/list1"/>
    <dgm:cxn modelId="{EE254DDA-0B94-464B-BF07-5C07B173D93C}" srcId="{E09A27FD-0929-430E-A3C0-DAE9CA0AC274}" destId="{8283E440-4159-4BE4-ACBB-F063716DDD6D}" srcOrd="1" destOrd="0" parTransId="{55028548-6E79-4B6F-B808-792F40B9B329}" sibTransId="{7BBE7956-821C-4769-AD0F-10ECF678F219}"/>
    <dgm:cxn modelId="{EFB546EF-4983-49E6-BD79-7085F14F9620}" type="presOf" srcId="{4B475761-75BA-42DD-AAE8-D4BCF8EB9F25}" destId="{6BD92CDE-3877-4209-ABE9-8062FD220873}" srcOrd="0" destOrd="7" presId="urn:microsoft.com/office/officeart/2005/8/layout/list1"/>
    <dgm:cxn modelId="{89219709-310C-4E50-B54B-29A42246F8F6}" type="presOf" srcId="{A2EE837B-1D5F-4CDA-9A76-BCE5BDB55B8D}" destId="{6BD92CDE-3877-4209-ABE9-8062FD220873}" srcOrd="0" destOrd="4" presId="urn:microsoft.com/office/officeart/2005/8/layout/list1"/>
    <dgm:cxn modelId="{6992B258-F2DF-4A55-8251-8ED573895F9E}" type="presOf" srcId="{3E5DA029-F3B0-418C-95B0-CC12DBCD643C}" destId="{6BD92CDE-3877-4209-ABE9-8062FD220873}" srcOrd="0" destOrd="6" presId="urn:microsoft.com/office/officeart/2005/8/layout/list1"/>
    <dgm:cxn modelId="{155A35A5-9638-4425-9D18-55F8F083DB28}" type="presOf" srcId="{77195486-0551-4761-91AE-FAEBF63C3CA0}" destId="{6BD92CDE-3877-4209-ABE9-8062FD220873}" srcOrd="0" destOrd="8" presId="urn:microsoft.com/office/officeart/2005/8/layout/list1"/>
    <dgm:cxn modelId="{1F88DD8E-A767-4D7C-86D9-4B50CC12E399}" srcId="{9D374699-3476-4F5A-A7B5-842459D82616}" destId="{77195486-0551-4761-91AE-FAEBF63C3CA0}" srcOrd="7" destOrd="0" parTransId="{20A829A0-16F4-4562-85AD-9E87D7FA7EA2}" sibTransId="{CA917340-11F5-4448-AB39-9AA463129C4D}"/>
    <dgm:cxn modelId="{B7CC0306-BB93-4ABD-9FAA-F3E42A80F88F}" type="presOf" srcId="{F34FA86B-2933-4AEA-8E6C-286B90994E2D}" destId="{6BD92CDE-3877-4209-ABE9-8062FD220873}" srcOrd="0" destOrd="3" presId="urn:microsoft.com/office/officeart/2005/8/layout/list1"/>
    <dgm:cxn modelId="{E65A1438-CF56-4E33-9212-7A5F6682064B}" srcId="{9D374699-3476-4F5A-A7B5-842459D82616}" destId="{4031B5ED-EEE4-43B3-975B-66B4CBCDB728}" srcOrd="4" destOrd="0" parTransId="{C58526C2-0A88-48D5-B0C7-B3C203A491F5}" sibTransId="{54C50E56-20C6-4175-ABE8-524E04250EC5}"/>
    <dgm:cxn modelId="{DAD6D1E5-1310-4D58-AFB9-770FBF485FF6}" srcId="{E09A27FD-0929-430E-A3C0-DAE9CA0AC274}" destId="{9D374699-3476-4F5A-A7B5-842459D82616}" srcOrd="0" destOrd="0" parTransId="{D52E23DC-0E72-448B-8D97-B4B93EE7CFD1}" sibTransId="{BC6E8B71-B5C0-4565-8A39-A61C5A6B3142}"/>
    <dgm:cxn modelId="{141DAAD2-FA5C-4B46-A9FA-A32948683C38}" type="presOf" srcId="{E09A27FD-0929-430E-A3C0-DAE9CA0AC274}" destId="{F5FA39CC-DD3C-4D21-8B25-87A627E1824E}" srcOrd="0" destOrd="0" presId="urn:microsoft.com/office/officeart/2005/8/layout/list1"/>
    <dgm:cxn modelId="{AC4C9E8C-0E68-40DD-B88C-B590D407A410}" srcId="{9D374699-3476-4F5A-A7B5-842459D82616}" destId="{4B475761-75BA-42DD-AAE8-D4BCF8EB9F25}" srcOrd="6" destOrd="0" parTransId="{86CA592D-7211-4160-8660-BF70A7743869}" sibTransId="{59A097C5-2A10-40AF-98FA-CEAF6F03A292}"/>
    <dgm:cxn modelId="{2E648C79-D3BE-4F91-A366-41477D14837F}" type="presParOf" srcId="{F039789C-37C1-498C-B007-F2948A27E6CD}" destId="{DDF413CE-125D-4201-A1A8-3CB4AD67462C}" srcOrd="0" destOrd="0" presId="urn:microsoft.com/office/officeart/2005/8/layout/list1"/>
    <dgm:cxn modelId="{4D3DA49B-EE3C-4236-9C46-1A336A1A46DF}" type="presParOf" srcId="{DDF413CE-125D-4201-A1A8-3CB4AD67462C}" destId="{F5FA39CC-DD3C-4D21-8B25-87A627E1824E}" srcOrd="0" destOrd="0" presId="urn:microsoft.com/office/officeart/2005/8/layout/list1"/>
    <dgm:cxn modelId="{FAFCB165-937E-4E41-BDCC-B04797BC9A33}" type="presParOf" srcId="{DDF413CE-125D-4201-A1A8-3CB4AD67462C}" destId="{712F1FC7-773B-4C40-9B3E-7838F5DC9D2A}" srcOrd="1" destOrd="0" presId="urn:microsoft.com/office/officeart/2005/8/layout/list1"/>
    <dgm:cxn modelId="{1EDCC698-6676-435B-A181-D94520052BA3}" type="presParOf" srcId="{F039789C-37C1-498C-B007-F2948A27E6CD}" destId="{EEEB9248-5A7D-4FA4-A24E-BACF0CD34705}" srcOrd="1" destOrd="0" presId="urn:microsoft.com/office/officeart/2005/8/layout/list1"/>
    <dgm:cxn modelId="{9D4E0E5E-5F8B-499A-B60F-1178B64C2D55}" type="presParOf" srcId="{F039789C-37C1-498C-B007-F2948A27E6CD}" destId="{6BD92CDE-3877-4209-ABE9-8062FD22087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D5034D81-8D79-493B-AE6C-D86D9603E43E}">
      <dgm:prSet custT="1"/>
      <dgm:spPr/>
      <dgm:t>
        <a:bodyPr/>
        <a:lstStyle/>
        <a:p>
          <a:r>
            <a:rPr lang="en-US" sz="1800" b="0" i="0"/>
            <a:t>Sección</a:t>
          </a:r>
          <a:r>
            <a:rPr lang="en-US" altLang="en-US" sz="1800">
              <a:ea typeface="ＭＳ Ｐゴシック" pitchFamily="34" charset="-128"/>
            </a:rPr>
            <a:t>: Reporte del Proyecto</a:t>
          </a:r>
        </a:p>
      </dgm:t>
    </dgm:pt>
    <dgm:pt modelId="{9060A9CE-D428-4595-91DA-EBCBD1173B0A}" type="parTrans" cxnId="{48BAA5B8-CBA4-4D9E-BE4C-FF00D4C6C4A5}">
      <dgm:prSet/>
      <dgm:spPr/>
      <dgm:t>
        <a:bodyPr/>
        <a:lstStyle/>
        <a:p>
          <a:endParaRPr lang="en-US"/>
        </a:p>
      </dgm:t>
    </dgm:pt>
    <dgm:pt modelId="{5B7DA5EA-8F49-4DC8-9D98-9092F596B263}" type="sibTrans" cxnId="{48BAA5B8-CBA4-4D9E-BE4C-FF00D4C6C4A5}">
      <dgm:prSet/>
      <dgm:spPr/>
      <dgm:t>
        <a:bodyPr/>
        <a:lstStyle/>
        <a:p>
          <a:endParaRPr lang="en-US"/>
        </a:p>
      </dgm:t>
    </dgm:pt>
    <dgm:pt modelId="{66A26C98-DE94-4C28-A743-5B18DC56F94E}">
      <dgm:prSet custT="1"/>
      <dgm:spPr/>
      <dgm:t>
        <a:bodyPr/>
        <a:lstStyle/>
        <a:p>
          <a:r>
            <a:rPr lang="en-US" altLang="en-US" sz="1800">
              <a:ea typeface="ＭＳ Ｐゴシック" pitchFamily="34" charset="-128"/>
            </a:rPr>
            <a:t>Describe los resultados; ¿que sucedió?</a:t>
          </a:r>
        </a:p>
      </dgm:t>
    </dgm:pt>
    <dgm:pt modelId="{2EF2A2C3-D3BF-408B-99A4-7C1CF1080CDC}" type="parTrans" cxnId="{A8608A2B-9C32-4933-A243-E2C25DA5A28C}">
      <dgm:prSet/>
      <dgm:spPr/>
      <dgm:t>
        <a:bodyPr/>
        <a:lstStyle/>
        <a:p>
          <a:endParaRPr lang="en-US"/>
        </a:p>
      </dgm:t>
    </dgm:pt>
    <dgm:pt modelId="{11955C8F-3829-48C4-9FCB-C325D4079C8D}" type="sibTrans" cxnId="{A8608A2B-9C32-4933-A243-E2C25DA5A28C}">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7DFAEF3E-3E90-49AC-8E21-F080E3F4ABED}" type="pres">
      <dgm:prSet presAssocID="{D5034D81-8D79-493B-AE6C-D86D9603E43E}" presName="parentLin" presStyleCnt="0"/>
      <dgm:spPr/>
    </dgm:pt>
    <dgm:pt modelId="{280D4905-D033-477E-B07E-20B14BFB57BC}" type="pres">
      <dgm:prSet presAssocID="{D5034D81-8D79-493B-AE6C-D86D9603E43E}" presName="parentLeftMargin" presStyleLbl="node1" presStyleIdx="0" presStyleCnt="1"/>
      <dgm:spPr/>
      <dgm:t>
        <a:bodyPr/>
        <a:lstStyle/>
        <a:p>
          <a:endParaRPr lang="en-US"/>
        </a:p>
      </dgm:t>
    </dgm:pt>
    <dgm:pt modelId="{199F22F6-DDF1-48DB-9045-86C3ED9177BA}" type="pres">
      <dgm:prSet presAssocID="{D5034D81-8D79-493B-AE6C-D86D9603E43E}" presName="parentText" presStyleLbl="node1" presStyleIdx="0" presStyleCnt="1">
        <dgm:presLayoutVars>
          <dgm:chMax val="0"/>
          <dgm:bulletEnabled val="1"/>
        </dgm:presLayoutVars>
      </dgm:prSet>
      <dgm:spPr/>
      <dgm:t>
        <a:bodyPr/>
        <a:lstStyle/>
        <a:p>
          <a:endParaRPr lang="en-US"/>
        </a:p>
      </dgm:t>
    </dgm:pt>
    <dgm:pt modelId="{84940CD8-42DD-4970-B658-826B21499078}" type="pres">
      <dgm:prSet presAssocID="{D5034D81-8D79-493B-AE6C-D86D9603E43E}" presName="negativeSpace" presStyleCnt="0"/>
      <dgm:spPr/>
    </dgm:pt>
    <dgm:pt modelId="{DC324576-BAD6-4DC7-A51F-4FEB7934BDC6}" type="pres">
      <dgm:prSet presAssocID="{D5034D81-8D79-493B-AE6C-D86D9603E43E}" presName="childText" presStyleLbl="conFgAcc1" presStyleIdx="0" presStyleCnt="1">
        <dgm:presLayoutVars>
          <dgm:bulletEnabled val="1"/>
        </dgm:presLayoutVars>
      </dgm:prSet>
      <dgm:spPr/>
      <dgm:t>
        <a:bodyPr/>
        <a:lstStyle/>
        <a:p>
          <a:endParaRPr lang="en-US"/>
        </a:p>
      </dgm:t>
    </dgm:pt>
  </dgm:ptLst>
  <dgm:cxnLst>
    <dgm:cxn modelId="{48BAA5B8-CBA4-4D9E-BE4C-FF00D4C6C4A5}" srcId="{EA88E065-6DF8-48C9-8643-59E47A9D2D5F}" destId="{D5034D81-8D79-493B-AE6C-D86D9603E43E}" srcOrd="0" destOrd="0" parTransId="{9060A9CE-D428-4595-91DA-EBCBD1173B0A}" sibTransId="{5B7DA5EA-8F49-4DC8-9D98-9092F596B263}"/>
    <dgm:cxn modelId="{635531DF-DB30-4541-A32A-D86044055DC5}" type="presOf" srcId="{D5034D81-8D79-493B-AE6C-D86D9603E43E}" destId="{199F22F6-DDF1-48DB-9045-86C3ED9177BA}" srcOrd="1" destOrd="0" presId="urn:microsoft.com/office/officeart/2005/8/layout/list1"/>
    <dgm:cxn modelId="{A8608A2B-9C32-4933-A243-E2C25DA5A28C}" srcId="{D5034D81-8D79-493B-AE6C-D86D9603E43E}" destId="{66A26C98-DE94-4C28-A743-5B18DC56F94E}" srcOrd="0" destOrd="0" parTransId="{2EF2A2C3-D3BF-408B-99A4-7C1CF1080CDC}" sibTransId="{11955C8F-3829-48C4-9FCB-C325D4079C8D}"/>
    <dgm:cxn modelId="{A4DA4CA3-F76C-4D68-B391-5C0EE402055F}" type="presOf" srcId="{66A26C98-DE94-4C28-A743-5B18DC56F94E}" destId="{DC324576-BAD6-4DC7-A51F-4FEB7934BDC6}" srcOrd="0" destOrd="0" presId="urn:microsoft.com/office/officeart/2005/8/layout/list1"/>
    <dgm:cxn modelId="{665FED11-DC38-492E-8EE3-FCF2611A58BC}" type="presOf" srcId="{EA88E065-6DF8-48C9-8643-59E47A9D2D5F}" destId="{F039789C-37C1-498C-B007-F2948A27E6CD}" srcOrd="0" destOrd="0" presId="urn:microsoft.com/office/officeart/2005/8/layout/list1"/>
    <dgm:cxn modelId="{FF9CFC0C-EE62-4DED-91C2-B602694474C7}" type="presOf" srcId="{D5034D81-8D79-493B-AE6C-D86D9603E43E}" destId="{280D4905-D033-477E-B07E-20B14BFB57BC}" srcOrd="0" destOrd="0" presId="urn:microsoft.com/office/officeart/2005/8/layout/list1"/>
    <dgm:cxn modelId="{85172489-AF08-4411-B845-78A0A838EA1D}" type="presParOf" srcId="{F039789C-37C1-498C-B007-F2948A27E6CD}" destId="{7DFAEF3E-3E90-49AC-8E21-F080E3F4ABED}" srcOrd="0" destOrd="0" presId="urn:microsoft.com/office/officeart/2005/8/layout/list1"/>
    <dgm:cxn modelId="{9845E845-18BA-4F7D-A361-FB3308834F45}" type="presParOf" srcId="{7DFAEF3E-3E90-49AC-8E21-F080E3F4ABED}" destId="{280D4905-D033-477E-B07E-20B14BFB57BC}" srcOrd="0" destOrd="0" presId="urn:microsoft.com/office/officeart/2005/8/layout/list1"/>
    <dgm:cxn modelId="{EB090769-12B8-4950-BF0F-EC19687B3430}" type="presParOf" srcId="{7DFAEF3E-3E90-49AC-8E21-F080E3F4ABED}" destId="{199F22F6-DDF1-48DB-9045-86C3ED9177BA}" srcOrd="1" destOrd="0" presId="urn:microsoft.com/office/officeart/2005/8/layout/list1"/>
    <dgm:cxn modelId="{9EE17C05-6FE3-4AA9-AD70-9D9A050424D4}" type="presParOf" srcId="{F039789C-37C1-498C-B007-F2948A27E6CD}" destId="{84940CD8-42DD-4970-B658-826B21499078}" srcOrd="1" destOrd="0" presId="urn:microsoft.com/office/officeart/2005/8/layout/list1"/>
    <dgm:cxn modelId="{B282F56E-F648-47A0-B2C9-F594B04FABED}" type="presParOf" srcId="{F039789C-37C1-498C-B007-F2948A27E6CD}" destId="{DC324576-BAD6-4DC7-A51F-4FEB7934BDC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a:ea typeface="ＭＳ Ｐゴシック" pitchFamily="34" charset="-128"/>
            </a:rPr>
            <a:t>No es necesario recaudar fondos, pero hacerlo demuestra liderazgo.</a:t>
          </a:r>
          <a:endParaRPr lang="en-US" altLang="en-US" sz="140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a:t>Recaudación de fondos</a:t>
          </a:r>
        </a:p>
        <a:p>
          <a:pPr algn="r" rtl="0"/>
          <a:r>
            <a:rPr lang="en-US" altLang="en-US" sz="1400">
              <a:ea typeface="ＭＳ Ｐゴシック" pitchFamily="34" charset="-128"/>
            </a:rPr>
            <a:t>Guide to Advancement section 9.0.2.10.</a:t>
          </a:r>
          <a:endParaRPr lang="en-US" altLang="en-US" sz="110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866E3B44-AD32-4B09-AAE6-D8920ED33F77}">
      <dgm:prSet custT="1"/>
      <dgm:spPr/>
      <dgm:t>
        <a:bodyPr/>
        <a:lstStyle/>
        <a:p>
          <a:r>
            <a:rPr lang="en-US" altLang="en-US" dirty="0">
              <a:ea typeface="ＭＳ Ｐゴシック" pitchFamily="34" charset="-128"/>
            </a:rPr>
            <a:t>La </a:t>
          </a:r>
          <a:r>
            <a:rPr lang="en-US" altLang="en-US" dirty="0" err="1">
              <a:ea typeface="ＭＳ Ｐゴシック" pitchFamily="34" charset="-128"/>
            </a:rPr>
            <a:t>recaudación</a:t>
          </a:r>
          <a:r>
            <a:rPr lang="en-US" altLang="en-US" dirty="0">
              <a:ea typeface="ＭＳ Ｐゴシック" pitchFamily="34" charset="-128"/>
            </a:rPr>
            <a:t> </a:t>
          </a:r>
          <a:r>
            <a:rPr lang="en-US" altLang="en-US" dirty="0" err="1">
              <a:ea typeface="ＭＳ Ｐゴシック" pitchFamily="34" charset="-128"/>
            </a:rPr>
            <a:t>debe</a:t>
          </a:r>
          <a:r>
            <a:rPr lang="en-US" altLang="en-US" dirty="0">
              <a:ea typeface="ＭＳ Ｐゴシック" pitchFamily="34" charset="-128"/>
            </a:rPr>
            <a:t> </a:t>
          </a:r>
          <a:r>
            <a:rPr lang="en-US" altLang="en-US" dirty="0" err="1">
              <a:ea typeface="ＭＳ Ｐゴシック" pitchFamily="34" charset="-128"/>
            </a:rPr>
            <a:t>estar</a:t>
          </a:r>
          <a:r>
            <a:rPr lang="en-US" altLang="en-US" dirty="0">
              <a:ea typeface="ＭＳ Ｐゴシック" pitchFamily="34" charset="-128"/>
            </a:rPr>
            <a:t> de </a:t>
          </a:r>
          <a:r>
            <a:rPr lang="en-US" altLang="en-US" dirty="0" err="1">
              <a:ea typeface="ＭＳ Ｐゴシック" pitchFamily="34" charset="-128"/>
            </a:rPr>
            <a:t>acuerdo</a:t>
          </a:r>
          <a:r>
            <a:rPr lang="en-US" altLang="en-US" dirty="0">
              <a:ea typeface="ＭＳ Ｐゴシック" pitchFamily="34" charset="-128"/>
            </a:rPr>
            <a:t> con la </a:t>
          </a:r>
          <a:r>
            <a:rPr lang="en-US" altLang="en-US" dirty="0" err="1">
              <a:ea typeface="ＭＳ Ｐゴシック" pitchFamily="34" charset="-128"/>
            </a:rPr>
            <a:t>guía</a:t>
          </a:r>
          <a:r>
            <a:rPr lang="en-US" altLang="en-US" dirty="0">
              <a:ea typeface="ＭＳ Ｐゴシック" pitchFamily="34" charset="-128"/>
            </a:rPr>
            <a:t> de </a:t>
          </a:r>
          <a:r>
            <a:rPr lang="en-US" altLang="en-US" dirty="0" err="1">
              <a:ea typeface="ＭＳ Ｐゴシック" pitchFamily="34" charset="-128"/>
            </a:rPr>
            <a:t>seguridad</a:t>
          </a:r>
          <a:r>
            <a:rPr lang="en-US" altLang="en-US" dirty="0">
              <a:ea typeface="ＭＳ Ｐゴシック" pitchFamily="34" charset="-128"/>
            </a:rPr>
            <a:t> de </a:t>
          </a:r>
          <a:r>
            <a:rPr lang="en-US" altLang="en-US" dirty="0" err="1">
              <a:ea typeface="ＭＳ Ｐゴシック" pitchFamily="34" charset="-128"/>
            </a:rPr>
            <a:t>los</a:t>
          </a:r>
          <a:r>
            <a:rPr lang="en-US" altLang="en-US" dirty="0">
              <a:ea typeface="ＭＳ Ｐゴシック" pitchFamily="34" charset="-128"/>
            </a:rPr>
            <a:t> Scouts.</a:t>
          </a:r>
          <a:endParaRPr lang="en-US" altLang="en-US" sz="1400" dirty="0">
            <a:ea typeface="ＭＳ Ｐゴシック" pitchFamily="34" charset="-128"/>
          </a:endParaRPr>
        </a:p>
      </dgm:t>
    </dgm:pt>
    <dgm:pt modelId="{6A224C63-E7B9-456B-BD19-81997594A88A}" type="parTrans" cxnId="{FC5045B7-7DC0-4912-957D-D5F3F0080C21}">
      <dgm:prSet/>
      <dgm:spPr/>
      <dgm:t>
        <a:bodyPr/>
        <a:lstStyle/>
        <a:p>
          <a:endParaRPr lang="en-US"/>
        </a:p>
      </dgm:t>
    </dgm:pt>
    <dgm:pt modelId="{3CDF9749-7A4F-4BB3-BCEA-DC941D7B40DB}" type="sibTrans" cxnId="{FC5045B7-7DC0-4912-957D-D5F3F0080C21}">
      <dgm:prSet/>
      <dgm:spPr/>
      <dgm:t>
        <a:bodyPr/>
        <a:lstStyle/>
        <a:p>
          <a:endParaRPr lang="en-US"/>
        </a:p>
      </dgm:t>
    </dgm:pt>
    <dgm:pt modelId="{E273F84C-9782-4C6F-8175-98069A018170}">
      <dgm:prSet custT="1"/>
      <dgm:spPr/>
      <dgm:t>
        <a:bodyPr/>
        <a:lstStyle/>
        <a:p>
          <a:r>
            <a:rPr lang="en-US" altLang="en-US">
              <a:ea typeface="ＭＳ Ｐゴシック" pitchFamily="34" charset="-128"/>
            </a:rPr>
            <a:t>Los proyectos no pueden ser de recaudación de fondos.</a:t>
          </a:r>
          <a:endParaRPr lang="en-US" altLang="en-US" sz="1400">
            <a:ea typeface="ＭＳ Ｐゴシック" pitchFamily="34" charset="-128"/>
          </a:endParaRPr>
        </a:p>
      </dgm:t>
    </dgm:pt>
    <dgm:pt modelId="{F20509B5-94A0-4165-80FF-D8F57F22C584}" type="parTrans" cxnId="{2A265DE8-76A4-49B1-8BBA-E367096DD045}">
      <dgm:prSet/>
      <dgm:spPr/>
      <dgm:t>
        <a:bodyPr/>
        <a:lstStyle/>
        <a:p>
          <a:endParaRPr lang="en-US"/>
        </a:p>
      </dgm:t>
    </dgm:pt>
    <dgm:pt modelId="{08BBF45C-7D8C-41C7-8581-E7F40B11C5A7}" type="sibTrans" cxnId="{2A265DE8-76A4-49B1-8BBA-E367096DD045}">
      <dgm:prSet/>
      <dgm:spPr/>
      <dgm:t>
        <a:bodyPr/>
        <a:lstStyle/>
        <a:p>
          <a:endParaRPr lang="en-US"/>
        </a:p>
      </dgm:t>
    </dgm:pt>
    <dgm:pt modelId="{E9C068CB-26DE-498C-8BD5-67FD9B3A5C73}">
      <dgm:prSet custT="1"/>
      <dgm:spPr/>
      <dgm:t>
        <a:bodyPr/>
        <a:lstStyle/>
        <a:p>
          <a:r>
            <a:rPr lang="en-US" altLang="en-US">
              <a:ea typeface="ＭＳ Ｐゴシック" pitchFamily="34" charset="-128"/>
            </a:rPr>
            <a:t>La recaudación es permitida solamente con el propósito de adquirir los los materiales necesarios para llevar a cabo el proyecto.</a:t>
          </a:r>
          <a:endParaRPr lang="en-US" altLang="en-US" sz="1400">
            <a:ea typeface="ＭＳ Ｐゴシック" pitchFamily="34" charset="-128"/>
          </a:endParaRPr>
        </a:p>
      </dgm:t>
    </dgm:pt>
    <dgm:pt modelId="{9BD344EF-1FB8-4E1E-AD5D-6820DBDEB11D}" type="parTrans" cxnId="{32CB5C71-F69A-48C2-85F4-0A598DD707F0}">
      <dgm:prSet/>
      <dgm:spPr/>
      <dgm:t>
        <a:bodyPr/>
        <a:lstStyle/>
        <a:p>
          <a:endParaRPr lang="en-US"/>
        </a:p>
      </dgm:t>
    </dgm:pt>
    <dgm:pt modelId="{74CECE89-2346-45A2-B321-0E814A6D4A4E}" type="sibTrans" cxnId="{32CB5C71-F69A-48C2-85F4-0A598DD707F0}">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t>
        <a:bodyPr/>
        <a:lstStyle/>
        <a:p>
          <a:endParaRPr lang="en-US"/>
        </a:p>
      </dgm:t>
    </dgm:pt>
    <dgm:pt modelId="{A4685222-1EFB-4259-8B41-2F80C06E0DAD}" type="pres">
      <dgm:prSet presAssocID="{4ADEB452-77B5-45EE-BF98-558FFBCDB522}" presName="parentText" presStyleLbl="node1" presStyleIdx="0" presStyleCnt="1">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dgm:presLayoutVars>
          <dgm:bulletEnabled val="1"/>
        </dgm:presLayoutVars>
      </dgm:prSet>
      <dgm:spPr/>
      <dgm:t>
        <a:bodyPr/>
        <a:lstStyle/>
        <a:p>
          <a:endParaRPr lang="en-US"/>
        </a:p>
      </dgm:t>
    </dgm:pt>
  </dgm:ptLst>
  <dgm:cxnLst>
    <dgm:cxn modelId="{FE2BC347-14E7-4A23-8D5D-50E21259F01E}" type="presOf" srcId="{E273F84C-9782-4C6F-8175-98069A018170}" destId="{822E5720-5F8D-4CB0-B21F-9574061B3C2E}" srcOrd="0" destOrd="1" presId="urn:microsoft.com/office/officeart/2005/8/layout/list1"/>
    <dgm:cxn modelId="{FC5045B7-7DC0-4912-957D-D5F3F0080C21}" srcId="{4ADEB452-77B5-45EE-BF98-558FFBCDB522}" destId="{866E3B44-AD32-4B09-AAE6-D8920ED33F77}" srcOrd="2" destOrd="0" parTransId="{6A224C63-E7B9-456B-BD19-81997594A88A}" sibTransId="{3CDF9749-7A4F-4BB3-BCEA-DC941D7B40DB}"/>
    <dgm:cxn modelId="{0D736F99-B2C0-4A59-BD72-49FB2EDF5E05}" type="presOf" srcId="{866E3B44-AD32-4B09-AAE6-D8920ED33F77}" destId="{822E5720-5F8D-4CB0-B21F-9574061B3C2E}" srcOrd="0" destOrd="3"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7760CC88-0E35-4031-920B-64A9D66D53D7}" type="presOf" srcId="{4ADEB452-77B5-45EE-BF98-558FFBCDB522}" destId="{A4685222-1EFB-4259-8B41-2F80C06E0DAD}" srcOrd="1" destOrd="0" presId="urn:microsoft.com/office/officeart/2005/8/layout/list1"/>
    <dgm:cxn modelId="{32CB5C71-F69A-48C2-85F4-0A598DD707F0}" srcId="{E273F84C-9782-4C6F-8175-98069A018170}" destId="{E9C068CB-26DE-498C-8BD5-67FD9B3A5C73}" srcOrd="0" destOrd="0" parTransId="{9BD344EF-1FB8-4E1E-AD5D-6820DBDEB11D}" sibTransId="{74CECE89-2346-45A2-B321-0E814A6D4A4E}"/>
    <dgm:cxn modelId="{E1375BFE-691A-4AD4-93DB-13A166A78191}" type="presOf" srcId="{E9C068CB-26DE-498C-8BD5-67FD9B3A5C73}" destId="{822E5720-5F8D-4CB0-B21F-9574061B3C2E}" srcOrd="0" destOrd="2" presId="urn:microsoft.com/office/officeart/2005/8/layout/list1"/>
    <dgm:cxn modelId="{2A265DE8-76A4-49B1-8BBA-E367096DD045}" srcId="{4ADEB452-77B5-45EE-BF98-558FFBCDB522}" destId="{E273F84C-9782-4C6F-8175-98069A018170}" srcOrd="1" destOrd="0" parTransId="{F20509B5-94A0-4165-80FF-D8F57F22C584}" sibTransId="{08BBF45C-7D8C-41C7-8581-E7F40B11C5A7}"/>
    <dgm:cxn modelId="{6D3F4476-51BE-4FC0-A589-3DA999F81ADB}" type="presOf" srcId="{4ADEB452-77B5-45EE-BF98-558FFBCDB522}" destId="{06CDEBC3-8B85-4470-979C-53051DF049DA}" srcOrd="0" destOrd="0"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A8BF8A96-6E05-4089-9268-0FD282E2DC67}" type="presOf" srcId="{EA88E065-6DF8-48C9-8643-59E47A9D2D5F}" destId="{F039789C-37C1-498C-B007-F2948A27E6CD}" srcOrd="0" destOrd="0" presId="urn:microsoft.com/office/officeart/2005/8/layout/list1"/>
    <dgm:cxn modelId="{4B235B50-268B-4665-98BF-AA3A4DD15F38}" type="presOf" srcId="{E4460039-3476-4565-A0F0-2D1BA4F66DFD}" destId="{822E5720-5F8D-4CB0-B21F-9574061B3C2E}" srcOrd="0" destOrd="0" presId="urn:microsoft.com/office/officeart/2005/8/layout/list1"/>
    <dgm:cxn modelId="{6C243076-42D0-4BDC-AA4D-3489FEB4A15F}" type="presParOf" srcId="{F039789C-37C1-498C-B007-F2948A27E6CD}" destId="{6BDB9A5E-2F91-4878-82AA-8DA50D395986}" srcOrd="0" destOrd="0" presId="urn:microsoft.com/office/officeart/2005/8/layout/list1"/>
    <dgm:cxn modelId="{3561ADFB-5DD7-4BFE-A4A7-2D9245A6AB58}" type="presParOf" srcId="{6BDB9A5E-2F91-4878-82AA-8DA50D395986}" destId="{06CDEBC3-8B85-4470-979C-53051DF049DA}" srcOrd="0" destOrd="0" presId="urn:microsoft.com/office/officeart/2005/8/layout/list1"/>
    <dgm:cxn modelId="{9B29A983-B665-4BDE-802A-410D2F27A591}" type="presParOf" srcId="{6BDB9A5E-2F91-4878-82AA-8DA50D395986}" destId="{A4685222-1EFB-4259-8B41-2F80C06E0DAD}" srcOrd="1" destOrd="0" presId="urn:microsoft.com/office/officeart/2005/8/layout/list1"/>
    <dgm:cxn modelId="{4FE8398C-E223-4E37-8D58-EF8BA76DA223}" type="presParOf" srcId="{F039789C-37C1-498C-B007-F2948A27E6CD}" destId="{7B6862F8-18B2-4A53-BDA7-5E1246DC745E}" srcOrd="1" destOrd="0" presId="urn:microsoft.com/office/officeart/2005/8/layout/list1"/>
    <dgm:cxn modelId="{DB2D4D16-F516-40FE-BE21-9C51B6207C99}"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a:ea typeface="ＭＳ Ｐゴシック" pitchFamily="34" charset="-128"/>
            </a:rPr>
            <a:t>Cualquier esfuerzo de r</a:t>
          </a:r>
          <a:r>
            <a:rPr lang="en-US" b="0" i="0"/>
            <a:t>ecaudación para el proyecto de servicio para Eagle Scout, que espere recaudar menos de $1,000 de otros y no de los que están excentos de pagar (el candidato, sus padres, sus familiars, su unidad, una organización legal, padres o miembros de su unidad, el beneficario) no require una aplicación de recaudación para el proyecto de Eagle Scout. No hay limites de recaudación de las partes exemptas.</a:t>
          </a:r>
          <a:r>
            <a:rPr lang="en-US" altLang="en-US">
              <a:ea typeface="ＭＳ Ｐゴシック" pitchFamily="34" charset="-128"/>
            </a:rPr>
            <a:t> </a:t>
          </a:r>
          <a:endParaRPr lang="en-US" altLang="en-US" sz="140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a:t>Recaudación de fondos </a:t>
          </a:r>
          <a:r>
            <a:rPr lang="en-US" altLang="en-US" sz="1400">
              <a:ea typeface="ＭＳ Ｐゴシック" pitchFamily="34" charset="-128"/>
            </a:rPr>
            <a:t>Orange County Council Policy</a:t>
          </a:r>
          <a:endParaRPr lang="en-US" altLang="en-US" sz="110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5A6E5BF2-EF24-4543-8C22-A37B83F39916}">
      <dgm:prSet custT="1"/>
      <dgm:spPr/>
      <dgm:t>
        <a:bodyPr/>
        <a:lstStyle/>
        <a:p>
          <a:r>
            <a:rPr lang="en-US" altLang="en-US">
              <a:ea typeface="ＭＳ Ｐゴシック" pitchFamily="34" charset="-128"/>
            </a:rPr>
            <a:t>El proyecto de Eagle Scout que espere recaudar mas de $1,000 (except por las partes excentas) debe utilizer la aplicación del proyecto de servicio para Eagle Scout. El límite de estos $1,000 de fondos no excentos, se aplican al total de efectivo y regalos.</a:t>
          </a:r>
          <a:endParaRPr lang="en-US" altLang="en-US" sz="1400">
            <a:ea typeface="ＭＳ Ｐゴシック" pitchFamily="34" charset="-128"/>
          </a:endParaRPr>
        </a:p>
      </dgm:t>
    </dgm:pt>
    <dgm:pt modelId="{7FF6A035-E712-4CBC-AC8B-87CD257C3233}" type="parTrans" cxnId="{42302478-8CBD-43E6-9161-9F6CC9918D27}">
      <dgm:prSet/>
      <dgm:spPr/>
      <dgm:t>
        <a:bodyPr/>
        <a:lstStyle/>
        <a:p>
          <a:endParaRPr lang="en-US"/>
        </a:p>
      </dgm:t>
    </dgm:pt>
    <dgm:pt modelId="{02F0D29A-DD18-45E8-9F7C-553928219F67}" type="sibTrans" cxnId="{42302478-8CBD-43E6-9161-9F6CC9918D27}">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t>
        <a:bodyPr/>
        <a:lstStyle/>
        <a:p>
          <a:endParaRPr lang="en-US"/>
        </a:p>
      </dgm:t>
    </dgm:pt>
    <dgm:pt modelId="{A4685222-1EFB-4259-8B41-2F80C06E0DAD}" type="pres">
      <dgm:prSet presAssocID="{4ADEB452-77B5-45EE-BF98-558FFBCDB522}" presName="parentText" presStyleLbl="node1" presStyleIdx="0" presStyleCnt="1" custScaleX="121164">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dgm:presLayoutVars>
          <dgm:bulletEnabled val="1"/>
        </dgm:presLayoutVars>
      </dgm:prSet>
      <dgm:spPr/>
      <dgm:t>
        <a:bodyPr/>
        <a:lstStyle/>
        <a:p>
          <a:endParaRPr lang="en-US"/>
        </a:p>
      </dgm:t>
    </dgm:pt>
  </dgm:ptLst>
  <dgm:cxnLst>
    <dgm:cxn modelId="{30A0250D-DA7C-487D-AD77-9DC1DE7783F6}" type="presOf" srcId="{E4460039-3476-4565-A0F0-2D1BA4F66DFD}" destId="{822E5720-5F8D-4CB0-B21F-9574061B3C2E}" srcOrd="0" destOrd="0" presId="urn:microsoft.com/office/officeart/2005/8/layout/list1"/>
    <dgm:cxn modelId="{16B7A3D8-464D-4AB0-82EE-C54C27AC7C16}" type="presOf" srcId="{EA88E065-6DF8-48C9-8643-59E47A9D2D5F}" destId="{F039789C-37C1-498C-B007-F2948A27E6CD}" srcOrd="0" destOrd="0"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46B7A703-C5BD-4FC4-B109-D3F74B42DBE5}" type="presOf" srcId="{4ADEB452-77B5-45EE-BF98-558FFBCDB522}" destId="{06CDEBC3-8B85-4470-979C-53051DF049DA}" srcOrd="0" destOrd="0" presId="urn:microsoft.com/office/officeart/2005/8/layout/list1"/>
    <dgm:cxn modelId="{5694DA5B-CAC4-414F-B7F8-C1E9DB9A7AA3}" type="presOf" srcId="{5A6E5BF2-EF24-4543-8C22-A37B83F39916}" destId="{822E5720-5F8D-4CB0-B21F-9574061B3C2E}" srcOrd="0" destOrd="1" presId="urn:microsoft.com/office/officeart/2005/8/layout/list1"/>
    <dgm:cxn modelId="{7B4CF7FC-505F-41B3-9D96-CE67916332C1}" type="presOf" srcId="{4ADEB452-77B5-45EE-BF98-558FFBCDB522}" destId="{A4685222-1EFB-4259-8B41-2F80C06E0DAD}" srcOrd="1" destOrd="0" presId="urn:microsoft.com/office/officeart/2005/8/layout/list1"/>
    <dgm:cxn modelId="{42302478-8CBD-43E6-9161-9F6CC9918D27}" srcId="{4ADEB452-77B5-45EE-BF98-558FFBCDB522}" destId="{5A6E5BF2-EF24-4543-8C22-A37B83F39916}" srcOrd="1" destOrd="0" parTransId="{7FF6A035-E712-4CBC-AC8B-87CD257C3233}" sibTransId="{02F0D29A-DD18-45E8-9F7C-553928219F67}"/>
    <dgm:cxn modelId="{C06F0C70-F163-4802-95D5-26B67773404C}" srcId="{EA88E065-6DF8-48C9-8643-59E47A9D2D5F}" destId="{4ADEB452-77B5-45EE-BF98-558FFBCDB522}" srcOrd="0" destOrd="0" parTransId="{C6EA751C-ECF1-46D6-B931-46FB765D7F8D}" sibTransId="{FF894ED2-720D-456D-B684-2559D3FD99D2}"/>
    <dgm:cxn modelId="{34494574-3B15-4EBB-9902-2B72F631D9E2}" type="presParOf" srcId="{F039789C-37C1-498C-B007-F2948A27E6CD}" destId="{6BDB9A5E-2F91-4878-82AA-8DA50D395986}" srcOrd="0" destOrd="0" presId="urn:microsoft.com/office/officeart/2005/8/layout/list1"/>
    <dgm:cxn modelId="{F4FA3305-244D-467F-944C-5B7C35E6F7E9}" type="presParOf" srcId="{6BDB9A5E-2F91-4878-82AA-8DA50D395986}" destId="{06CDEBC3-8B85-4470-979C-53051DF049DA}" srcOrd="0" destOrd="0" presId="urn:microsoft.com/office/officeart/2005/8/layout/list1"/>
    <dgm:cxn modelId="{143F65B2-1356-48D7-AB59-E584A6D8640D}" type="presParOf" srcId="{6BDB9A5E-2F91-4878-82AA-8DA50D395986}" destId="{A4685222-1EFB-4259-8B41-2F80C06E0DAD}" srcOrd="1" destOrd="0" presId="urn:microsoft.com/office/officeart/2005/8/layout/list1"/>
    <dgm:cxn modelId="{B3D3E5F6-A5C7-426F-A81B-1735BB473E7F}" type="presParOf" srcId="{F039789C-37C1-498C-B007-F2948A27E6CD}" destId="{7B6862F8-18B2-4A53-BDA7-5E1246DC745E}" srcOrd="1" destOrd="0" presId="urn:microsoft.com/office/officeart/2005/8/layout/list1"/>
    <dgm:cxn modelId="{EB41614E-3AAB-4B43-BE11-CC7E2063DB86}"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a:ea typeface="ＭＳ Ｐゴシック" pitchFamily="34" charset="-128"/>
            </a:rPr>
            <a:t>Inclusive las actividades bien planificadas algunas veces necesitan cambios.</a:t>
          </a:r>
          <a:endParaRPr lang="en-US" altLang="en-US" sz="140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a:t>¿Qué pasa si algo va mal en mi proyecto?</a:t>
          </a: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639C9FD1-B75E-42AE-ABFB-51B77A23CC8A}">
      <dgm:prSet custT="1"/>
      <dgm:spPr/>
      <dgm:t>
        <a:bodyPr/>
        <a:lstStyle/>
        <a:p>
          <a:r>
            <a:rPr lang="en-US" altLang="en-US">
              <a:ea typeface="ＭＳ Ｐゴシック" pitchFamily="34" charset="-128"/>
            </a:rPr>
            <a:t>De lo contrario, si tu proyecto no sigue consistentemente tu plan... ¿entonces tú has demonstrado las destrezas de liderazgo que se espera de un Eagle Scout?</a:t>
          </a:r>
          <a:endParaRPr lang="en-US" altLang="en-US" sz="1400">
            <a:ea typeface="ＭＳ Ｐゴシック" pitchFamily="34" charset="-128"/>
          </a:endParaRPr>
        </a:p>
      </dgm:t>
    </dgm:pt>
    <dgm:pt modelId="{C51A06BB-D765-453E-B5D2-0A24FF9EDBEA}" type="parTrans" cxnId="{352841A8-3FF2-4384-A93B-B603CEF08939}">
      <dgm:prSet/>
      <dgm:spPr/>
      <dgm:t>
        <a:bodyPr/>
        <a:lstStyle/>
        <a:p>
          <a:endParaRPr lang="en-US"/>
        </a:p>
      </dgm:t>
    </dgm:pt>
    <dgm:pt modelId="{A6928CA6-2008-43CF-9729-8ECA730AEA4F}" type="sibTrans" cxnId="{352841A8-3FF2-4384-A93B-B603CEF08939}">
      <dgm:prSet/>
      <dgm:spPr/>
      <dgm:t>
        <a:bodyPr/>
        <a:lstStyle/>
        <a:p>
          <a:endParaRPr lang="en-US"/>
        </a:p>
      </dgm:t>
    </dgm:pt>
    <dgm:pt modelId="{8E826A2A-B084-4AE3-BA09-890B4D697E28}">
      <dgm:prSet custT="1"/>
      <dgm:spPr/>
      <dgm:t>
        <a:bodyPr/>
        <a:lstStyle/>
        <a:p>
          <a:r>
            <a:rPr lang="en-US" altLang="en-US">
              <a:ea typeface="ＭＳ Ｐゴシック" pitchFamily="34" charset="-128"/>
            </a:rPr>
            <a:t>Tu proyecto debe de ser completado de acuerdo a los deseos del beneficiario.  Si necesitas hacer cambios substanciales, debes verificar si son aceptables con tu beneficiario.  </a:t>
          </a:r>
          <a:endParaRPr lang="en-US" altLang="en-US" sz="1400">
            <a:ea typeface="ＭＳ Ｐゴシック" pitchFamily="34" charset="-128"/>
          </a:endParaRPr>
        </a:p>
      </dgm:t>
    </dgm:pt>
    <dgm:pt modelId="{069F5A4C-BD30-4511-8B7F-6EF9AA19A96D}" type="parTrans" cxnId="{E5DAD47B-E34D-4223-991C-8B639832BF6A}">
      <dgm:prSet/>
      <dgm:spPr/>
      <dgm:t>
        <a:bodyPr/>
        <a:lstStyle/>
        <a:p>
          <a:endParaRPr lang="en-US"/>
        </a:p>
      </dgm:t>
    </dgm:pt>
    <dgm:pt modelId="{E13EB980-6E4D-4482-944D-632CB8A155D1}" type="sibTrans" cxnId="{E5DAD47B-E34D-4223-991C-8B639832BF6A}">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t>
        <a:bodyPr/>
        <a:lstStyle/>
        <a:p>
          <a:endParaRPr lang="en-US"/>
        </a:p>
      </dgm:t>
    </dgm:pt>
    <dgm:pt modelId="{A4685222-1EFB-4259-8B41-2F80C06E0DAD}" type="pres">
      <dgm:prSet presAssocID="{4ADEB452-77B5-45EE-BF98-558FFBCDB522}" presName="parentText" presStyleLbl="node1" presStyleIdx="0" presStyleCnt="1">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dgm:presLayoutVars>
          <dgm:bulletEnabled val="1"/>
        </dgm:presLayoutVars>
      </dgm:prSet>
      <dgm:spPr/>
      <dgm:t>
        <a:bodyPr/>
        <a:lstStyle/>
        <a:p>
          <a:endParaRPr lang="en-US"/>
        </a:p>
      </dgm:t>
    </dgm:pt>
  </dgm:ptLst>
  <dgm:cxnLst>
    <dgm:cxn modelId="{87B79E6B-D096-412A-AC92-D6026EF338F1}" srcId="{4ADEB452-77B5-45EE-BF98-558FFBCDB522}" destId="{E4460039-3476-4565-A0F0-2D1BA4F66DFD}" srcOrd="0" destOrd="0" parTransId="{A4F54599-ABBC-4A4C-84D4-FC3C2352329D}" sibTransId="{3E68FBFC-303E-49E6-AA7F-709A06ECB50D}"/>
    <dgm:cxn modelId="{0B5C91F3-8636-44F9-98B2-AAD9B7211C89}" type="presOf" srcId="{4ADEB452-77B5-45EE-BF98-558FFBCDB522}" destId="{06CDEBC3-8B85-4470-979C-53051DF049DA}" srcOrd="0" destOrd="0" presId="urn:microsoft.com/office/officeart/2005/8/layout/list1"/>
    <dgm:cxn modelId="{06D19E41-9D36-4C01-A0D3-D6FA860D6350}" type="presOf" srcId="{639C9FD1-B75E-42AE-ABFB-51B77A23CC8A}" destId="{822E5720-5F8D-4CB0-B21F-9574061B3C2E}" srcOrd="0" destOrd="1" presId="urn:microsoft.com/office/officeart/2005/8/layout/list1"/>
    <dgm:cxn modelId="{01DAC8FC-11B2-4078-8817-B15CBD9F7B82}" type="presOf" srcId="{EA88E065-6DF8-48C9-8643-59E47A9D2D5F}" destId="{F039789C-37C1-498C-B007-F2948A27E6CD}" srcOrd="0" destOrd="0"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E5DAD47B-E34D-4223-991C-8B639832BF6A}" srcId="{4ADEB452-77B5-45EE-BF98-558FFBCDB522}" destId="{8E826A2A-B084-4AE3-BA09-890B4D697E28}" srcOrd="2" destOrd="0" parTransId="{069F5A4C-BD30-4511-8B7F-6EF9AA19A96D}" sibTransId="{E13EB980-6E4D-4482-944D-632CB8A155D1}"/>
    <dgm:cxn modelId="{16BAA359-DCDD-4FD5-97CC-525A75C14519}" type="presOf" srcId="{8E826A2A-B084-4AE3-BA09-890B4D697E28}" destId="{822E5720-5F8D-4CB0-B21F-9574061B3C2E}" srcOrd="0" destOrd="2" presId="urn:microsoft.com/office/officeart/2005/8/layout/list1"/>
    <dgm:cxn modelId="{352841A8-3FF2-4384-A93B-B603CEF08939}" srcId="{4ADEB452-77B5-45EE-BF98-558FFBCDB522}" destId="{639C9FD1-B75E-42AE-ABFB-51B77A23CC8A}" srcOrd="1" destOrd="0" parTransId="{C51A06BB-D765-453E-B5D2-0A24FF9EDBEA}" sibTransId="{A6928CA6-2008-43CF-9729-8ECA730AEA4F}"/>
    <dgm:cxn modelId="{B88DDBB1-55DA-4CBE-A019-8848CD0A1B97}" type="presOf" srcId="{4ADEB452-77B5-45EE-BF98-558FFBCDB522}" destId="{A4685222-1EFB-4259-8B41-2F80C06E0DAD}" srcOrd="1" destOrd="0" presId="urn:microsoft.com/office/officeart/2005/8/layout/list1"/>
    <dgm:cxn modelId="{DE73EC95-0024-4747-A0B3-69649B719326}" type="presOf" srcId="{E4460039-3476-4565-A0F0-2D1BA4F66DFD}" destId="{822E5720-5F8D-4CB0-B21F-9574061B3C2E}" srcOrd="0" destOrd="0" presId="urn:microsoft.com/office/officeart/2005/8/layout/list1"/>
    <dgm:cxn modelId="{BDF7617D-53CB-440B-8FF1-C359B87CFA7F}" type="presParOf" srcId="{F039789C-37C1-498C-B007-F2948A27E6CD}" destId="{6BDB9A5E-2F91-4878-82AA-8DA50D395986}" srcOrd="0" destOrd="0" presId="urn:microsoft.com/office/officeart/2005/8/layout/list1"/>
    <dgm:cxn modelId="{2A754ADD-0AF0-430F-8445-8BC656A27798}" type="presParOf" srcId="{6BDB9A5E-2F91-4878-82AA-8DA50D395986}" destId="{06CDEBC3-8B85-4470-979C-53051DF049DA}" srcOrd="0" destOrd="0" presId="urn:microsoft.com/office/officeart/2005/8/layout/list1"/>
    <dgm:cxn modelId="{D7D95622-2C42-46CF-BDAA-E774F747F2C0}" type="presParOf" srcId="{6BDB9A5E-2F91-4878-82AA-8DA50D395986}" destId="{A4685222-1EFB-4259-8B41-2F80C06E0DAD}" srcOrd="1" destOrd="0" presId="urn:microsoft.com/office/officeart/2005/8/layout/list1"/>
    <dgm:cxn modelId="{FCEE27C0-0814-4DBD-B0F4-C5FAC8EE111B}" type="presParOf" srcId="{F039789C-37C1-498C-B007-F2948A27E6CD}" destId="{7B6862F8-18B2-4A53-BDA7-5E1246DC745E}" srcOrd="1" destOrd="0" presId="urn:microsoft.com/office/officeart/2005/8/layout/list1"/>
    <dgm:cxn modelId="{5AF5D547-BA54-4183-AECF-B507FC6EE637}"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C98194-D0D9-4BB1-87A9-5A0EF2B5795D}" type="doc">
      <dgm:prSet loTypeId="urn:microsoft.com/office/officeart/2005/8/layout/process5" loCatId="process" qsTypeId="urn:microsoft.com/office/officeart/2005/8/quickstyle/simple1" qsCatId="simple" csTypeId="urn:microsoft.com/office/officeart/2005/8/colors/accent2_2" csCatId="accent2" phldr="1"/>
      <dgm:spPr/>
    </dgm:pt>
    <dgm:pt modelId="{5201117C-C678-4A11-9B69-13D9333D073A}">
      <dgm:prSet phldrT="[Text]" custT="1"/>
      <dgm:spPr/>
      <dgm:t>
        <a:bodyPr/>
        <a:lstStyle/>
        <a:p>
          <a:r>
            <a:rPr lang="en-US" sz="1100" b="1" err="1"/>
            <a:t>Completar</a:t>
          </a:r>
          <a:r>
            <a:rPr lang="en-US" sz="1100" b="1"/>
            <a:t> </a:t>
          </a:r>
          <a:r>
            <a:rPr lang="en-US" sz="1100" b="1" err="1"/>
            <a:t>todos</a:t>
          </a:r>
          <a:r>
            <a:rPr lang="en-US" sz="1100" b="1"/>
            <a:t> los </a:t>
          </a:r>
          <a:r>
            <a:rPr lang="en-US" sz="1100" b="1" err="1"/>
            <a:t>requitos</a:t>
          </a:r>
          <a:r>
            <a:rPr lang="en-US" sz="1100" b="1"/>
            <a:t/>
          </a:r>
          <a:br>
            <a:rPr lang="en-US" sz="1100" b="1"/>
          </a:br>
          <a:r>
            <a:rPr lang="en-US" sz="1100" b="0"/>
            <a:t>9.0.1.1</a:t>
          </a:r>
          <a:endParaRPr lang="en-US" sz="1100"/>
        </a:p>
      </dgm:t>
    </dgm:pt>
    <dgm:pt modelId="{606D09D3-480F-491E-B066-B2CF6CE9C303}" type="parTrans" cxnId="{AC7C6DA4-3BBA-4F38-BF27-A4A3D194D982}">
      <dgm:prSet/>
      <dgm:spPr/>
      <dgm:t>
        <a:bodyPr/>
        <a:lstStyle/>
        <a:p>
          <a:endParaRPr lang="en-US" sz="4400"/>
        </a:p>
      </dgm:t>
    </dgm:pt>
    <dgm:pt modelId="{48913505-4E0A-402F-B32C-F35DEEFE775F}" type="sibTrans" cxnId="{AC7C6DA4-3BBA-4F38-BF27-A4A3D194D982}">
      <dgm:prSet custT="1"/>
      <dgm:spPr/>
      <dgm:t>
        <a:bodyPr/>
        <a:lstStyle/>
        <a:p>
          <a:endParaRPr lang="en-US" sz="1050"/>
        </a:p>
      </dgm:t>
    </dgm:pt>
    <dgm:pt modelId="{D9302560-9AD2-40A6-B96E-1BC27A86C042}">
      <dgm:prSet phldrT="[Text]" custT="1"/>
      <dgm:spPr/>
      <dgm:t>
        <a:bodyPr/>
        <a:lstStyle/>
        <a:p>
          <a:r>
            <a:rPr lang="en-US" sz="1100" b="1" err="1"/>
            <a:t>Preparar</a:t>
          </a:r>
          <a:r>
            <a:rPr lang="en-US" sz="1100" b="1"/>
            <a:t> el </a:t>
          </a:r>
          <a:r>
            <a:rPr lang="en-US" sz="1100" b="1" err="1"/>
            <a:t>libro</a:t>
          </a:r>
          <a:r>
            <a:rPr lang="en-US" sz="1100" b="1"/>
            <a:t> del Proyecto de Eagle Scout</a:t>
          </a:r>
          <a:r>
            <a:rPr lang="en-US" sz="1100"/>
            <a:t/>
          </a:r>
          <a:br>
            <a:rPr lang="en-US" sz="1100"/>
          </a:br>
          <a:r>
            <a:rPr lang="en-US" sz="1100" b="0"/>
            <a:t>9.0.1.2</a:t>
          </a:r>
        </a:p>
      </dgm:t>
    </dgm:pt>
    <dgm:pt modelId="{3E00D951-0A08-4EFC-8532-231F57DB99EE}" type="parTrans" cxnId="{67F1F7E3-8934-479B-8C5F-140DD82E7A48}">
      <dgm:prSet/>
      <dgm:spPr/>
      <dgm:t>
        <a:bodyPr/>
        <a:lstStyle/>
        <a:p>
          <a:endParaRPr lang="en-US" sz="4400"/>
        </a:p>
      </dgm:t>
    </dgm:pt>
    <dgm:pt modelId="{5B5FDB09-6CDA-4252-B30D-9D2FF61F0231}" type="sibTrans" cxnId="{67F1F7E3-8934-479B-8C5F-140DD82E7A48}">
      <dgm:prSet custT="1"/>
      <dgm:spPr/>
      <dgm:t>
        <a:bodyPr/>
        <a:lstStyle/>
        <a:p>
          <a:endParaRPr lang="en-US" sz="1050"/>
        </a:p>
      </dgm:t>
    </dgm:pt>
    <dgm:pt modelId="{B4AA548D-4C19-4E9F-B3A5-43625A96F544}">
      <dgm:prSet phldrT="[Text]" custT="1"/>
      <dgm:spPr/>
      <dgm:t>
        <a:bodyPr/>
        <a:lstStyle/>
        <a:p>
          <a:r>
            <a:rPr lang="en-US" sz="1100" b="1" err="1"/>
            <a:t>Completar</a:t>
          </a:r>
          <a:r>
            <a:rPr lang="en-US" sz="1100" b="1"/>
            <a:t> la </a:t>
          </a:r>
          <a:r>
            <a:rPr lang="en-US" sz="1100" b="1" err="1"/>
            <a:t>aplicación</a:t>
          </a:r>
          <a:r>
            <a:rPr lang="en-US" sz="1100"/>
            <a:t/>
          </a:r>
          <a:br>
            <a:rPr lang="en-US" sz="1100"/>
          </a:br>
          <a:r>
            <a:rPr lang="en-US" sz="1100" b="0"/>
            <a:t>9.0.1.3</a:t>
          </a:r>
        </a:p>
      </dgm:t>
    </dgm:pt>
    <dgm:pt modelId="{8B1A910D-86D5-4428-884D-CFEEB7A6C945}" type="parTrans" cxnId="{C8D7CD54-681D-4D3D-8EA6-6FFA7BB2F746}">
      <dgm:prSet/>
      <dgm:spPr/>
      <dgm:t>
        <a:bodyPr/>
        <a:lstStyle/>
        <a:p>
          <a:endParaRPr lang="en-US" sz="4400"/>
        </a:p>
      </dgm:t>
    </dgm:pt>
    <dgm:pt modelId="{5BF5A9AB-9262-4727-BB6F-910BD2868090}" type="sibTrans" cxnId="{C8D7CD54-681D-4D3D-8EA6-6FFA7BB2F746}">
      <dgm:prSet custT="1"/>
      <dgm:spPr/>
      <dgm:t>
        <a:bodyPr/>
        <a:lstStyle/>
        <a:p>
          <a:endParaRPr lang="en-US" sz="1050"/>
        </a:p>
      </dgm:t>
    </dgm:pt>
    <dgm:pt modelId="{590C2044-491D-4262-A93E-9516B1BCA62B}">
      <dgm:prSet phldrT="[Text]" custT="1"/>
      <dgm:spPr/>
      <dgm:t>
        <a:bodyPr/>
        <a:lstStyle/>
        <a:p>
          <a:r>
            <a:rPr lang="en-US" sz="1100" b="1" err="1"/>
            <a:t>Obtener</a:t>
          </a:r>
          <a:r>
            <a:rPr lang="en-US" sz="1100" b="1"/>
            <a:t> las </a:t>
          </a:r>
          <a:r>
            <a:rPr lang="en-US" sz="1100" b="1" err="1"/>
            <a:t>firmas</a:t>
          </a:r>
          <a:r>
            <a:rPr lang="en-US" sz="1100" b="1"/>
            <a:t> </a:t>
          </a:r>
          <a:r>
            <a:rPr lang="en-US" sz="1100" b="1" err="1"/>
            <a:t>requeridas</a:t>
          </a:r>
          <a:r>
            <a:rPr lang="en-US" sz="1100"/>
            <a:t/>
          </a:r>
          <a:br>
            <a:rPr lang="en-US" sz="1100"/>
          </a:br>
          <a:r>
            <a:rPr lang="en-US" sz="1100" b="0"/>
            <a:t>9.0.1.4</a:t>
          </a:r>
        </a:p>
      </dgm:t>
    </dgm:pt>
    <dgm:pt modelId="{517FC344-E3AD-4132-A92F-2DED1E1206EB}" type="parTrans" cxnId="{48404310-CAFF-4F87-B3D7-D49128B190F8}">
      <dgm:prSet/>
      <dgm:spPr/>
      <dgm:t>
        <a:bodyPr/>
        <a:lstStyle/>
        <a:p>
          <a:endParaRPr lang="en-US" sz="4400"/>
        </a:p>
      </dgm:t>
    </dgm:pt>
    <dgm:pt modelId="{51B44A48-1D0E-40AB-B8DB-2822975E70EE}" type="sibTrans" cxnId="{48404310-CAFF-4F87-B3D7-D49128B190F8}">
      <dgm:prSet custT="1"/>
      <dgm:spPr/>
      <dgm:t>
        <a:bodyPr/>
        <a:lstStyle/>
        <a:p>
          <a:endParaRPr lang="en-US" sz="1050"/>
        </a:p>
      </dgm:t>
    </dgm:pt>
    <dgm:pt modelId="{A7B633FE-BD00-4522-AF72-DE96F6761A9F}">
      <dgm:prSet phldrT="[Text]" custT="1"/>
      <dgm:spPr/>
      <dgm:t>
        <a:bodyPr/>
        <a:lstStyle/>
        <a:p>
          <a:r>
            <a:rPr lang="en-US" sz="1100" b="1" err="1"/>
            <a:t>Someterlo</a:t>
          </a:r>
          <a:r>
            <a:rPr lang="en-US" sz="1100" b="1"/>
            <a:t> al </a:t>
          </a:r>
          <a:r>
            <a:rPr lang="en-US" sz="1100" b="1" err="1"/>
            <a:t>Concilio</a:t>
          </a:r>
          <a:r>
            <a:rPr lang="en-US" sz="1100"/>
            <a:t/>
          </a:r>
          <a:br>
            <a:rPr lang="en-US" sz="1100"/>
          </a:br>
          <a:r>
            <a:rPr lang="en-US" sz="1100" b="0"/>
            <a:t>9.0.1.5</a:t>
          </a:r>
        </a:p>
      </dgm:t>
    </dgm:pt>
    <dgm:pt modelId="{A1C94578-E923-444C-8ACA-A8F8FD3D395E}" type="parTrans" cxnId="{D6AEECB0-BD05-46F5-B60F-325B088130E2}">
      <dgm:prSet/>
      <dgm:spPr/>
      <dgm:t>
        <a:bodyPr/>
        <a:lstStyle/>
        <a:p>
          <a:endParaRPr lang="en-US" sz="4400"/>
        </a:p>
      </dgm:t>
    </dgm:pt>
    <dgm:pt modelId="{5377BD44-70CC-463E-9A98-4DA08BA3D93C}" type="sibTrans" cxnId="{D6AEECB0-BD05-46F5-B60F-325B088130E2}">
      <dgm:prSet custT="1"/>
      <dgm:spPr/>
      <dgm:t>
        <a:bodyPr/>
        <a:lstStyle/>
        <a:p>
          <a:endParaRPr lang="en-US" sz="1050"/>
        </a:p>
      </dgm:t>
    </dgm:pt>
    <dgm:pt modelId="{B39BCCC9-86E4-4DDD-8EE0-C02EB18D0A41}">
      <dgm:prSet phldrT="[Text]" custT="1"/>
      <dgm:spPr/>
      <dgm:t>
        <a:bodyPr/>
        <a:lstStyle/>
        <a:p>
          <a:r>
            <a:rPr lang="en-US" sz="1100" b="1" err="1"/>
            <a:t>Verificación</a:t>
          </a:r>
          <a:r>
            <a:rPr lang="en-US" sz="1100" b="1"/>
            <a:t> del </a:t>
          </a:r>
          <a:r>
            <a:rPr lang="en-US" sz="1100" b="1" err="1"/>
            <a:t>Concilio</a:t>
          </a:r>
          <a:r>
            <a:rPr lang="en-US" sz="1100"/>
            <a:t/>
          </a:r>
          <a:br>
            <a:rPr lang="en-US" sz="1100"/>
          </a:br>
          <a:r>
            <a:rPr lang="en-US" sz="1100" b="0"/>
            <a:t>9.0.1.6</a:t>
          </a:r>
        </a:p>
      </dgm:t>
    </dgm:pt>
    <dgm:pt modelId="{A6F3EC51-C357-42AF-811B-F4CAAE9F11AA}" type="parTrans" cxnId="{653B8ACE-9991-4508-9F9A-290C7A431552}">
      <dgm:prSet/>
      <dgm:spPr/>
      <dgm:t>
        <a:bodyPr/>
        <a:lstStyle/>
        <a:p>
          <a:endParaRPr lang="en-US" sz="4400"/>
        </a:p>
      </dgm:t>
    </dgm:pt>
    <dgm:pt modelId="{460F254F-78DF-469A-AABA-83C25FFD3CB5}" type="sibTrans" cxnId="{653B8ACE-9991-4508-9F9A-290C7A431552}">
      <dgm:prSet custT="1"/>
      <dgm:spPr/>
      <dgm:t>
        <a:bodyPr/>
        <a:lstStyle/>
        <a:p>
          <a:endParaRPr lang="en-US" sz="1050"/>
        </a:p>
      </dgm:t>
    </dgm:pt>
    <dgm:pt modelId="{1013BEB3-C869-4649-988C-6568E7BC67CE}">
      <dgm:prSet phldrT="[Text]" custT="1"/>
      <dgm:spPr/>
      <dgm:t>
        <a:bodyPr/>
        <a:lstStyle/>
        <a:p>
          <a:r>
            <a:rPr lang="en-US" sz="1100" b="1" err="1"/>
            <a:t>Comunicarse</a:t>
          </a:r>
          <a:r>
            <a:rPr lang="en-US" sz="1100" b="1"/>
            <a:t> con las </a:t>
          </a:r>
          <a:r>
            <a:rPr lang="en-US" sz="1100" b="1" err="1"/>
            <a:t>referencias</a:t>
          </a:r>
          <a:r>
            <a:rPr lang="en-US" sz="1100"/>
            <a:t/>
          </a:r>
          <a:br>
            <a:rPr lang="en-US" sz="1100"/>
          </a:br>
          <a:r>
            <a:rPr lang="en-US" sz="1100" b="0"/>
            <a:t>9.0.1.7</a:t>
          </a:r>
        </a:p>
      </dgm:t>
    </dgm:pt>
    <dgm:pt modelId="{997CFC87-28AD-43B5-8644-806C3BC696AB}" type="parTrans" cxnId="{99D714D1-5319-4258-8DD9-482B26599D12}">
      <dgm:prSet/>
      <dgm:spPr/>
      <dgm:t>
        <a:bodyPr/>
        <a:lstStyle/>
        <a:p>
          <a:endParaRPr lang="en-US" sz="4400"/>
        </a:p>
      </dgm:t>
    </dgm:pt>
    <dgm:pt modelId="{534AAB95-6D2F-4A31-9955-A4DB3A3389A5}" type="sibTrans" cxnId="{99D714D1-5319-4258-8DD9-482B26599D12}">
      <dgm:prSet custT="1"/>
      <dgm:spPr/>
      <dgm:t>
        <a:bodyPr/>
        <a:lstStyle/>
        <a:p>
          <a:endParaRPr lang="en-US" sz="1050"/>
        </a:p>
      </dgm:t>
    </dgm:pt>
    <dgm:pt modelId="{FA415275-5F01-4B94-BB9D-32605668FA21}">
      <dgm:prSet phldrT="[Text]" custT="1"/>
      <dgm:spPr/>
      <dgm:t>
        <a:bodyPr/>
        <a:lstStyle/>
        <a:p>
          <a:r>
            <a:rPr lang="en-US" sz="1100" b="1" err="1"/>
            <a:t>Junat</a:t>
          </a:r>
          <a:r>
            <a:rPr lang="en-US" sz="1100" b="1"/>
            <a:t> de </a:t>
          </a:r>
          <a:r>
            <a:rPr lang="en-US" sz="1100" b="1" err="1"/>
            <a:t>Revisión</a:t>
          </a:r>
          <a:r>
            <a:rPr lang="en-US" sz="1100"/>
            <a:t/>
          </a:r>
          <a:br>
            <a:rPr lang="en-US" sz="1100"/>
          </a:br>
          <a:r>
            <a:rPr lang="en-US" sz="1100" b="0"/>
            <a:t>9.0.1.8</a:t>
          </a:r>
        </a:p>
      </dgm:t>
    </dgm:pt>
    <dgm:pt modelId="{B6DDA224-95AF-434F-A67B-B267070D2099}" type="parTrans" cxnId="{3A06F598-BD9A-4EDB-B047-D4EF85DBD0E5}">
      <dgm:prSet/>
      <dgm:spPr/>
      <dgm:t>
        <a:bodyPr/>
        <a:lstStyle/>
        <a:p>
          <a:endParaRPr lang="en-US" sz="4400"/>
        </a:p>
      </dgm:t>
    </dgm:pt>
    <dgm:pt modelId="{9331834B-2F5D-4462-9C97-23103C199C3A}" type="sibTrans" cxnId="{3A06F598-BD9A-4EDB-B047-D4EF85DBD0E5}">
      <dgm:prSet custT="1"/>
      <dgm:spPr/>
      <dgm:t>
        <a:bodyPr/>
        <a:lstStyle/>
        <a:p>
          <a:endParaRPr lang="en-US" sz="1050"/>
        </a:p>
      </dgm:t>
    </dgm:pt>
    <dgm:pt modelId="{0CDC2BAA-4B9B-4045-A12C-FAC49A039C08}">
      <dgm:prSet phldrT="[Text]" custT="1"/>
      <dgm:spPr/>
      <dgm:t>
        <a:bodyPr/>
        <a:lstStyle/>
        <a:p>
          <a:r>
            <a:rPr lang="en-US" sz="1100" b="1"/>
            <a:t>El </a:t>
          </a:r>
          <a:r>
            <a:rPr lang="en-US" sz="1100" b="1" err="1"/>
            <a:t>concilio</a:t>
          </a:r>
          <a:r>
            <a:rPr lang="en-US" sz="1100" b="1"/>
            <a:t> </a:t>
          </a:r>
          <a:r>
            <a:rPr lang="en-US" sz="1100" b="1" err="1"/>
            <a:t>envía</a:t>
          </a:r>
          <a:r>
            <a:rPr lang="en-US" sz="1100" b="1"/>
            <a:t> </a:t>
          </a:r>
          <a:r>
            <a:rPr lang="en-US" sz="1100" b="1" err="1"/>
            <a:t>recomendación</a:t>
          </a:r>
          <a:r>
            <a:rPr lang="en-US" sz="1100" b="1"/>
            <a:t> al </a:t>
          </a:r>
          <a:r>
            <a:rPr lang="en-US" sz="1100" b="1" err="1"/>
            <a:t>Concilio</a:t>
          </a:r>
          <a:r>
            <a:rPr lang="en-US" sz="1100" b="1"/>
            <a:t> Nacional </a:t>
          </a:r>
          <a:r>
            <a:rPr lang="en-US" sz="1100"/>
            <a:t/>
          </a:r>
          <a:br>
            <a:rPr lang="en-US" sz="1100"/>
          </a:br>
          <a:r>
            <a:rPr lang="en-US" sz="1100" b="0"/>
            <a:t>9.0.1.9</a:t>
          </a:r>
        </a:p>
      </dgm:t>
    </dgm:pt>
    <dgm:pt modelId="{12EDAB08-C52F-444C-A7BF-A806D7078A41}" type="parTrans" cxnId="{A2A8CCA0-6863-4BCF-A663-27A40FED8C74}">
      <dgm:prSet/>
      <dgm:spPr/>
      <dgm:t>
        <a:bodyPr/>
        <a:lstStyle/>
        <a:p>
          <a:endParaRPr lang="en-US" sz="4400"/>
        </a:p>
      </dgm:t>
    </dgm:pt>
    <dgm:pt modelId="{E4BA43C4-4499-4486-9C08-50C0164532C0}" type="sibTrans" cxnId="{A2A8CCA0-6863-4BCF-A663-27A40FED8C74}">
      <dgm:prSet custT="1"/>
      <dgm:spPr/>
      <dgm:t>
        <a:bodyPr/>
        <a:lstStyle/>
        <a:p>
          <a:endParaRPr lang="en-US" sz="1050"/>
        </a:p>
      </dgm:t>
    </dgm:pt>
    <dgm:pt modelId="{32448FA3-27D6-4945-9FA1-AE2A1F147ABC}">
      <dgm:prSet phldrT="[Text]" custT="1"/>
      <dgm:spPr/>
      <dgm:t>
        <a:bodyPr/>
        <a:lstStyle/>
        <a:p>
          <a:r>
            <a:rPr lang="en-US" sz="1100" b="1"/>
            <a:t>El </a:t>
          </a:r>
          <a:r>
            <a:rPr lang="en-US" sz="1100" b="1" err="1"/>
            <a:t>Concilio</a:t>
          </a:r>
          <a:r>
            <a:rPr lang="en-US" sz="1100" b="1"/>
            <a:t> Nacional </a:t>
          </a:r>
          <a:r>
            <a:rPr lang="en-US" sz="1100" b="1" err="1"/>
            <a:t>confirma</a:t>
          </a:r>
          <a:r>
            <a:rPr lang="en-US" sz="1100" b="1"/>
            <a:t> la </a:t>
          </a:r>
          <a:r>
            <a:rPr lang="en-US" sz="1100" b="1" err="1"/>
            <a:t>recomendación</a:t>
          </a:r>
          <a:r>
            <a:rPr lang="en-US" sz="1100" b="1"/>
            <a:t/>
          </a:r>
          <a:br>
            <a:rPr lang="en-US" sz="1100" b="1"/>
          </a:br>
          <a:r>
            <a:rPr lang="en-US" sz="1100" b="0"/>
            <a:t>9.0.1.10</a:t>
          </a:r>
        </a:p>
      </dgm:t>
    </dgm:pt>
    <dgm:pt modelId="{C480DA85-8C1B-4500-B511-565B748D1608}" type="parTrans" cxnId="{74585893-3820-4E90-8F4B-FEE86FA0CB6C}">
      <dgm:prSet/>
      <dgm:spPr/>
      <dgm:t>
        <a:bodyPr/>
        <a:lstStyle/>
        <a:p>
          <a:endParaRPr lang="en-US" sz="4400"/>
        </a:p>
      </dgm:t>
    </dgm:pt>
    <dgm:pt modelId="{E128042C-3B24-484A-9A7F-3B3C3A0BE6E3}" type="sibTrans" cxnId="{74585893-3820-4E90-8F4B-FEE86FA0CB6C}">
      <dgm:prSet custT="1"/>
      <dgm:spPr/>
      <dgm:t>
        <a:bodyPr/>
        <a:lstStyle/>
        <a:p>
          <a:endParaRPr lang="en-US" sz="1050"/>
        </a:p>
      </dgm:t>
    </dgm:pt>
    <dgm:pt modelId="{08FAD6DD-BB56-4D68-B184-9231C4506CA4}" type="pres">
      <dgm:prSet presAssocID="{D9C98194-D0D9-4BB1-87A9-5A0EF2B5795D}" presName="diagram" presStyleCnt="0">
        <dgm:presLayoutVars>
          <dgm:dir/>
          <dgm:resizeHandles val="exact"/>
        </dgm:presLayoutVars>
      </dgm:prSet>
      <dgm:spPr/>
    </dgm:pt>
    <dgm:pt modelId="{324E3931-B885-4A89-9CBF-02D5770DC0A7}" type="pres">
      <dgm:prSet presAssocID="{5201117C-C678-4A11-9B69-13D9333D073A}" presName="node" presStyleLbl="node1" presStyleIdx="0" presStyleCnt="10">
        <dgm:presLayoutVars>
          <dgm:bulletEnabled val="1"/>
        </dgm:presLayoutVars>
      </dgm:prSet>
      <dgm:spPr/>
      <dgm:t>
        <a:bodyPr/>
        <a:lstStyle/>
        <a:p>
          <a:endParaRPr lang="en-US"/>
        </a:p>
      </dgm:t>
    </dgm:pt>
    <dgm:pt modelId="{F2A66F04-D82B-46E8-B016-43C4DA2BDAE2}" type="pres">
      <dgm:prSet presAssocID="{48913505-4E0A-402F-B32C-F35DEEFE775F}" presName="sibTrans" presStyleLbl="sibTrans2D1" presStyleIdx="0" presStyleCnt="9"/>
      <dgm:spPr/>
      <dgm:t>
        <a:bodyPr/>
        <a:lstStyle/>
        <a:p>
          <a:endParaRPr lang="en-US"/>
        </a:p>
      </dgm:t>
    </dgm:pt>
    <dgm:pt modelId="{596263DB-8118-4138-BF9C-B104CBBC7292}" type="pres">
      <dgm:prSet presAssocID="{48913505-4E0A-402F-B32C-F35DEEFE775F}" presName="connectorText" presStyleLbl="sibTrans2D1" presStyleIdx="0" presStyleCnt="9"/>
      <dgm:spPr/>
      <dgm:t>
        <a:bodyPr/>
        <a:lstStyle/>
        <a:p>
          <a:endParaRPr lang="en-US"/>
        </a:p>
      </dgm:t>
    </dgm:pt>
    <dgm:pt modelId="{B7953178-5B02-4F13-917B-7346379AED55}" type="pres">
      <dgm:prSet presAssocID="{D9302560-9AD2-40A6-B96E-1BC27A86C042}" presName="node" presStyleLbl="node1" presStyleIdx="1" presStyleCnt="10">
        <dgm:presLayoutVars>
          <dgm:bulletEnabled val="1"/>
        </dgm:presLayoutVars>
      </dgm:prSet>
      <dgm:spPr/>
      <dgm:t>
        <a:bodyPr/>
        <a:lstStyle/>
        <a:p>
          <a:endParaRPr lang="en-US"/>
        </a:p>
      </dgm:t>
    </dgm:pt>
    <dgm:pt modelId="{B7A66D03-3A1D-4C3E-90F2-84DF4B6BC499}" type="pres">
      <dgm:prSet presAssocID="{5B5FDB09-6CDA-4252-B30D-9D2FF61F0231}" presName="sibTrans" presStyleLbl="sibTrans2D1" presStyleIdx="1" presStyleCnt="9"/>
      <dgm:spPr/>
      <dgm:t>
        <a:bodyPr/>
        <a:lstStyle/>
        <a:p>
          <a:endParaRPr lang="en-US"/>
        </a:p>
      </dgm:t>
    </dgm:pt>
    <dgm:pt modelId="{7ED42F3F-4710-4573-A102-11E59BFA6FEE}" type="pres">
      <dgm:prSet presAssocID="{5B5FDB09-6CDA-4252-B30D-9D2FF61F0231}" presName="connectorText" presStyleLbl="sibTrans2D1" presStyleIdx="1" presStyleCnt="9"/>
      <dgm:spPr/>
      <dgm:t>
        <a:bodyPr/>
        <a:lstStyle/>
        <a:p>
          <a:endParaRPr lang="en-US"/>
        </a:p>
      </dgm:t>
    </dgm:pt>
    <dgm:pt modelId="{D6758F75-D79A-4833-88C4-7E156B027FC9}" type="pres">
      <dgm:prSet presAssocID="{B4AA548D-4C19-4E9F-B3A5-43625A96F544}" presName="node" presStyleLbl="node1" presStyleIdx="2" presStyleCnt="10">
        <dgm:presLayoutVars>
          <dgm:bulletEnabled val="1"/>
        </dgm:presLayoutVars>
      </dgm:prSet>
      <dgm:spPr/>
      <dgm:t>
        <a:bodyPr/>
        <a:lstStyle/>
        <a:p>
          <a:endParaRPr lang="en-US"/>
        </a:p>
      </dgm:t>
    </dgm:pt>
    <dgm:pt modelId="{513C1322-5014-45B4-8643-E9E2C9CA38C3}" type="pres">
      <dgm:prSet presAssocID="{5BF5A9AB-9262-4727-BB6F-910BD2868090}" presName="sibTrans" presStyleLbl="sibTrans2D1" presStyleIdx="2" presStyleCnt="9"/>
      <dgm:spPr/>
      <dgm:t>
        <a:bodyPr/>
        <a:lstStyle/>
        <a:p>
          <a:endParaRPr lang="en-US"/>
        </a:p>
      </dgm:t>
    </dgm:pt>
    <dgm:pt modelId="{CF2D6D12-A121-4124-A30A-09CB652A0DFB}" type="pres">
      <dgm:prSet presAssocID="{5BF5A9AB-9262-4727-BB6F-910BD2868090}" presName="connectorText" presStyleLbl="sibTrans2D1" presStyleIdx="2" presStyleCnt="9"/>
      <dgm:spPr/>
      <dgm:t>
        <a:bodyPr/>
        <a:lstStyle/>
        <a:p>
          <a:endParaRPr lang="en-US"/>
        </a:p>
      </dgm:t>
    </dgm:pt>
    <dgm:pt modelId="{1304DDE6-9E22-479B-9240-69BA82891709}" type="pres">
      <dgm:prSet presAssocID="{590C2044-491D-4262-A93E-9516B1BCA62B}" presName="node" presStyleLbl="node1" presStyleIdx="3" presStyleCnt="10">
        <dgm:presLayoutVars>
          <dgm:bulletEnabled val="1"/>
        </dgm:presLayoutVars>
      </dgm:prSet>
      <dgm:spPr/>
      <dgm:t>
        <a:bodyPr/>
        <a:lstStyle/>
        <a:p>
          <a:endParaRPr lang="en-US"/>
        </a:p>
      </dgm:t>
    </dgm:pt>
    <dgm:pt modelId="{46A970DF-1489-4407-8590-A43AA34CC3D2}" type="pres">
      <dgm:prSet presAssocID="{51B44A48-1D0E-40AB-B8DB-2822975E70EE}" presName="sibTrans" presStyleLbl="sibTrans2D1" presStyleIdx="3" presStyleCnt="9"/>
      <dgm:spPr/>
      <dgm:t>
        <a:bodyPr/>
        <a:lstStyle/>
        <a:p>
          <a:endParaRPr lang="en-US"/>
        </a:p>
      </dgm:t>
    </dgm:pt>
    <dgm:pt modelId="{1407DC2E-DE88-4455-8A0D-B29267D379C0}" type="pres">
      <dgm:prSet presAssocID="{51B44A48-1D0E-40AB-B8DB-2822975E70EE}" presName="connectorText" presStyleLbl="sibTrans2D1" presStyleIdx="3" presStyleCnt="9"/>
      <dgm:spPr/>
      <dgm:t>
        <a:bodyPr/>
        <a:lstStyle/>
        <a:p>
          <a:endParaRPr lang="en-US"/>
        </a:p>
      </dgm:t>
    </dgm:pt>
    <dgm:pt modelId="{B79622A8-9E92-49BE-A007-C39C60E07B99}" type="pres">
      <dgm:prSet presAssocID="{A7B633FE-BD00-4522-AF72-DE96F6761A9F}" presName="node" presStyleLbl="node1" presStyleIdx="4" presStyleCnt="10">
        <dgm:presLayoutVars>
          <dgm:bulletEnabled val="1"/>
        </dgm:presLayoutVars>
      </dgm:prSet>
      <dgm:spPr/>
      <dgm:t>
        <a:bodyPr/>
        <a:lstStyle/>
        <a:p>
          <a:endParaRPr lang="en-US"/>
        </a:p>
      </dgm:t>
    </dgm:pt>
    <dgm:pt modelId="{F942532B-88BE-4EF2-B58B-EF7FC32BC8B6}" type="pres">
      <dgm:prSet presAssocID="{5377BD44-70CC-463E-9A98-4DA08BA3D93C}" presName="sibTrans" presStyleLbl="sibTrans2D1" presStyleIdx="4" presStyleCnt="9"/>
      <dgm:spPr/>
      <dgm:t>
        <a:bodyPr/>
        <a:lstStyle/>
        <a:p>
          <a:endParaRPr lang="en-US"/>
        </a:p>
      </dgm:t>
    </dgm:pt>
    <dgm:pt modelId="{F2CF44E0-D056-4E37-BCC2-1897BE73C180}" type="pres">
      <dgm:prSet presAssocID="{5377BD44-70CC-463E-9A98-4DA08BA3D93C}" presName="connectorText" presStyleLbl="sibTrans2D1" presStyleIdx="4" presStyleCnt="9"/>
      <dgm:spPr/>
      <dgm:t>
        <a:bodyPr/>
        <a:lstStyle/>
        <a:p>
          <a:endParaRPr lang="en-US"/>
        </a:p>
      </dgm:t>
    </dgm:pt>
    <dgm:pt modelId="{4774E09D-A575-4BDF-AA6C-4A6F70B76370}" type="pres">
      <dgm:prSet presAssocID="{B39BCCC9-86E4-4DDD-8EE0-C02EB18D0A41}" presName="node" presStyleLbl="node1" presStyleIdx="5" presStyleCnt="10">
        <dgm:presLayoutVars>
          <dgm:bulletEnabled val="1"/>
        </dgm:presLayoutVars>
      </dgm:prSet>
      <dgm:spPr/>
      <dgm:t>
        <a:bodyPr/>
        <a:lstStyle/>
        <a:p>
          <a:endParaRPr lang="en-US"/>
        </a:p>
      </dgm:t>
    </dgm:pt>
    <dgm:pt modelId="{6FCFE7E8-1147-44EE-AC0D-3B1B33936F02}" type="pres">
      <dgm:prSet presAssocID="{460F254F-78DF-469A-AABA-83C25FFD3CB5}" presName="sibTrans" presStyleLbl="sibTrans2D1" presStyleIdx="5" presStyleCnt="9"/>
      <dgm:spPr/>
      <dgm:t>
        <a:bodyPr/>
        <a:lstStyle/>
        <a:p>
          <a:endParaRPr lang="en-US"/>
        </a:p>
      </dgm:t>
    </dgm:pt>
    <dgm:pt modelId="{FA233C03-86DC-4641-B084-CC94003C1A5C}" type="pres">
      <dgm:prSet presAssocID="{460F254F-78DF-469A-AABA-83C25FFD3CB5}" presName="connectorText" presStyleLbl="sibTrans2D1" presStyleIdx="5" presStyleCnt="9"/>
      <dgm:spPr/>
      <dgm:t>
        <a:bodyPr/>
        <a:lstStyle/>
        <a:p>
          <a:endParaRPr lang="en-US"/>
        </a:p>
      </dgm:t>
    </dgm:pt>
    <dgm:pt modelId="{122CAA14-4928-4C4C-BB37-F16FB2ADCA78}" type="pres">
      <dgm:prSet presAssocID="{1013BEB3-C869-4649-988C-6568E7BC67CE}" presName="node" presStyleLbl="node1" presStyleIdx="6" presStyleCnt="10">
        <dgm:presLayoutVars>
          <dgm:bulletEnabled val="1"/>
        </dgm:presLayoutVars>
      </dgm:prSet>
      <dgm:spPr/>
      <dgm:t>
        <a:bodyPr/>
        <a:lstStyle/>
        <a:p>
          <a:endParaRPr lang="en-US"/>
        </a:p>
      </dgm:t>
    </dgm:pt>
    <dgm:pt modelId="{4E578367-E89C-48E7-A303-F6D8CE2C90CB}" type="pres">
      <dgm:prSet presAssocID="{534AAB95-6D2F-4A31-9955-A4DB3A3389A5}" presName="sibTrans" presStyleLbl="sibTrans2D1" presStyleIdx="6" presStyleCnt="9"/>
      <dgm:spPr/>
      <dgm:t>
        <a:bodyPr/>
        <a:lstStyle/>
        <a:p>
          <a:endParaRPr lang="en-US"/>
        </a:p>
      </dgm:t>
    </dgm:pt>
    <dgm:pt modelId="{71EDFEFF-35FA-4D4F-98F5-93A5DE4BFB6A}" type="pres">
      <dgm:prSet presAssocID="{534AAB95-6D2F-4A31-9955-A4DB3A3389A5}" presName="connectorText" presStyleLbl="sibTrans2D1" presStyleIdx="6" presStyleCnt="9"/>
      <dgm:spPr/>
      <dgm:t>
        <a:bodyPr/>
        <a:lstStyle/>
        <a:p>
          <a:endParaRPr lang="en-US"/>
        </a:p>
      </dgm:t>
    </dgm:pt>
    <dgm:pt modelId="{42077774-B33B-4F18-98E7-B164A88027DC}" type="pres">
      <dgm:prSet presAssocID="{FA415275-5F01-4B94-BB9D-32605668FA21}" presName="node" presStyleLbl="node1" presStyleIdx="7" presStyleCnt="10">
        <dgm:presLayoutVars>
          <dgm:bulletEnabled val="1"/>
        </dgm:presLayoutVars>
      </dgm:prSet>
      <dgm:spPr/>
      <dgm:t>
        <a:bodyPr/>
        <a:lstStyle/>
        <a:p>
          <a:endParaRPr lang="en-US"/>
        </a:p>
      </dgm:t>
    </dgm:pt>
    <dgm:pt modelId="{FB5D6EF8-A275-4E41-BC84-BDD5E6835B01}" type="pres">
      <dgm:prSet presAssocID="{9331834B-2F5D-4462-9C97-23103C199C3A}" presName="sibTrans" presStyleLbl="sibTrans2D1" presStyleIdx="7" presStyleCnt="9"/>
      <dgm:spPr/>
      <dgm:t>
        <a:bodyPr/>
        <a:lstStyle/>
        <a:p>
          <a:endParaRPr lang="en-US"/>
        </a:p>
      </dgm:t>
    </dgm:pt>
    <dgm:pt modelId="{97CE9E58-64C1-44F8-B1E0-5B6083F87C9F}" type="pres">
      <dgm:prSet presAssocID="{9331834B-2F5D-4462-9C97-23103C199C3A}" presName="connectorText" presStyleLbl="sibTrans2D1" presStyleIdx="7" presStyleCnt="9"/>
      <dgm:spPr/>
      <dgm:t>
        <a:bodyPr/>
        <a:lstStyle/>
        <a:p>
          <a:endParaRPr lang="en-US"/>
        </a:p>
      </dgm:t>
    </dgm:pt>
    <dgm:pt modelId="{966603EA-7F75-4DA6-8EC2-715D24E05788}" type="pres">
      <dgm:prSet presAssocID="{0CDC2BAA-4B9B-4045-A12C-FAC49A039C08}" presName="node" presStyleLbl="node1" presStyleIdx="8" presStyleCnt="10">
        <dgm:presLayoutVars>
          <dgm:bulletEnabled val="1"/>
        </dgm:presLayoutVars>
      </dgm:prSet>
      <dgm:spPr/>
      <dgm:t>
        <a:bodyPr/>
        <a:lstStyle/>
        <a:p>
          <a:endParaRPr lang="en-US"/>
        </a:p>
      </dgm:t>
    </dgm:pt>
    <dgm:pt modelId="{16504329-AEEF-4C3E-AF7D-85D9210E7AE5}" type="pres">
      <dgm:prSet presAssocID="{E4BA43C4-4499-4486-9C08-50C0164532C0}" presName="sibTrans" presStyleLbl="sibTrans2D1" presStyleIdx="8" presStyleCnt="9"/>
      <dgm:spPr/>
      <dgm:t>
        <a:bodyPr/>
        <a:lstStyle/>
        <a:p>
          <a:endParaRPr lang="en-US"/>
        </a:p>
      </dgm:t>
    </dgm:pt>
    <dgm:pt modelId="{48F37930-DF94-42DA-ACCD-7B39285E09FB}" type="pres">
      <dgm:prSet presAssocID="{E4BA43C4-4499-4486-9C08-50C0164532C0}" presName="connectorText" presStyleLbl="sibTrans2D1" presStyleIdx="8" presStyleCnt="9"/>
      <dgm:spPr/>
      <dgm:t>
        <a:bodyPr/>
        <a:lstStyle/>
        <a:p>
          <a:endParaRPr lang="en-US"/>
        </a:p>
      </dgm:t>
    </dgm:pt>
    <dgm:pt modelId="{7EC49E32-6C51-45F2-BFA4-9136BFE9366D}" type="pres">
      <dgm:prSet presAssocID="{32448FA3-27D6-4945-9FA1-AE2A1F147ABC}" presName="node" presStyleLbl="node1" presStyleIdx="9" presStyleCnt="10">
        <dgm:presLayoutVars>
          <dgm:bulletEnabled val="1"/>
        </dgm:presLayoutVars>
      </dgm:prSet>
      <dgm:spPr/>
      <dgm:t>
        <a:bodyPr/>
        <a:lstStyle/>
        <a:p>
          <a:endParaRPr lang="en-US"/>
        </a:p>
      </dgm:t>
    </dgm:pt>
  </dgm:ptLst>
  <dgm:cxnLst>
    <dgm:cxn modelId="{44BCBBE7-14F8-4681-BC95-755FD2E695B3}" type="presOf" srcId="{9331834B-2F5D-4462-9C97-23103C199C3A}" destId="{97CE9E58-64C1-44F8-B1E0-5B6083F87C9F}" srcOrd="1" destOrd="0" presId="urn:microsoft.com/office/officeart/2005/8/layout/process5"/>
    <dgm:cxn modelId="{AC7C6DA4-3BBA-4F38-BF27-A4A3D194D982}" srcId="{D9C98194-D0D9-4BB1-87A9-5A0EF2B5795D}" destId="{5201117C-C678-4A11-9B69-13D9333D073A}" srcOrd="0" destOrd="0" parTransId="{606D09D3-480F-491E-B066-B2CF6CE9C303}" sibTransId="{48913505-4E0A-402F-B32C-F35DEEFE775F}"/>
    <dgm:cxn modelId="{D0CF32DF-C66E-42D7-8D89-EC05EDBA296A}" type="presOf" srcId="{FA415275-5F01-4B94-BB9D-32605668FA21}" destId="{42077774-B33B-4F18-98E7-B164A88027DC}" srcOrd="0" destOrd="0" presId="urn:microsoft.com/office/officeart/2005/8/layout/process5"/>
    <dgm:cxn modelId="{7020A36D-A018-4488-8DE2-4BEDDF7163D2}" type="presOf" srcId="{590C2044-491D-4262-A93E-9516B1BCA62B}" destId="{1304DDE6-9E22-479B-9240-69BA82891709}" srcOrd="0" destOrd="0" presId="urn:microsoft.com/office/officeart/2005/8/layout/process5"/>
    <dgm:cxn modelId="{67F1F7E3-8934-479B-8C5F-140DD82E7A48}" srcId="{D9C98194-D0D9-4BB1-87A9-5A0EF2B5795D}" destId="{D9302560-9AD2-40A6-B96E-1BC27A86C042}" srcOrd="1" destOrd="0" parTransId="{3E00D951-0A08-4EFC-8532-231F57DB99EE}" sibTransId="{5B5FDB09-6CDA-4252-B30D-9D2FF61F0231}"/>
    <dgm:cxn modelId="{99D714D1-5319-4258-8DD9-482B26599D12}" srcId="{D9C98194-D0D9-4BB1-87A9-5A0EF2B5795D}" destId="{1013BEB3-C869-4649-988C-6568E7BC67CE}" srcOrd="6" destOrd="0" parTransId="{997CFC87-28AD-43B5-8644-806C3BC696AB}" sibTransId="{534AAB95-6D2F-4A31-9955-A4DB3A3389A5}"/>
    <dgm:cxn modelId="{3A06F598-BD9A-4EDB-B047-D4EF85DBD0E5}" srcId="{D9C98194-D0D9-4BB1-87A9-5A0EF2B5795D}" destId="{FA415275-5F01-4B94-BB9D-32605668FA21}" srcOrd="7" destOrd="0" parTransId="{B6DDA224-95AF-434F-A67B-B267070D2099}" sibTransId="{9331834B-2F5D-4462-9C97-23103C199C3A}"/>
    <dgm:cxn modelId="{B523147B-0897-470E-9E75-56B18285195D}" type="presOf" srcId="{32448FA3-27D6-4945-9FA1-AE2A1F147ABC}" destId="{7EC49E32-6C51-45F2-BFA4-9136BFE9366D}" srcOrd="0" destOrd="0" presId="urn:microsoft.com/office/officeart/2005/8/layout/process5"/>
    <dgm:cxn modelId="{A2A8CCA0-6863-4BCF-A663-27A40FED8C74}" srcId="{D9C98194-D0D9-4BB1-87A9-5A0EF2B5795D}" destId="{0CDC2BAA-4B9B-4045-A12C-FAC49A039C08}" srcOrd="8" destOrd="0" parTransId="{12EDAB08-C52F-444C-A7BF-A806D7078A41}" sibTransId="{E4BA43C4-4499-4486-9C08-50C0164532C0}"/>
    <dgm:cxn modelId="{CB991292-351B-4D89-9970-D3E02985FB97}" type="presOf" srcId="{5201117C-C678-4A11-9B69-13D9333D073A}" destId="{324E3931-B885-4A89-9CBF-02D5770DC0A7}" srcOrd="0" destOrd="0" presId="urn:microsoft.com/office/officeart/2005/8/layout/process5"/>
    <dgm:cxn modelId="{48404310-CAFF-4F87-B3D7-D49128B190F8}" srcId="{D9C98194-D0D9-4BB1-87A9-5A0EF2B5795D}" destId="{590C2044-491D-4262-A93E-9516B1BCA62B}" srcOrd="3" destOrd="0" parTransId="{517FC344-E3AD-4132-A92F-2DED1E1206EB}" sibTransId="{51B44A48-1D0E-40AB-B8DB-2822975E70EE}"/>
    <dgm:cxn modelId="{E8B2DC4A-AEFB-49A0-A296-6E53C6246E03}" type="presOf" srcId="{460F254F-78DF-469A-AABA-83C25FFD3CB5}" destId="{FA233C03-86DC-4641-B084-CC94003C1A5C}" srcOrd="1" destOrd="0" presId="urn:microsoft.com/office/officeart/2005/8/layout/process5"/>
    <dgm:cxn modelId="{E7B11DB8-28AE-4DA3-949E-D7B6E481E0F8}" type="presOf" srcId="{5BF5A9AB-9262-4727-BB6F-910BD2868090}" destId="{CF2D6D12-A121-4124-A30A-09CB652A0DFB}" srcOrd="1" destOrd="0" presId="urn:microsoft.com/office/officeart/2005/8/layout/process5"/>
    <dgm:cxn modelId="{F2A52DF4-D333-4995-8E3E-AC82F218835C}" type="presOf" srcId="{A7B633FE-BD00-4522-AF72-DE96F6761A9F}" destId="{B79622A8-9E92-49BE-A007-C39C60E07B99}" srcOrd="0" destOrd="0" presId="urn:microsoft.com/office/officeart/2005/8/layout/process5"/>
    <dgm:cxn modelId="{4852AC8F-E044-4C98-AA77-5BD27A019B29}" type="presOf" srcId="{48913505-4E0A-402F-B32C-F35DEEFE775F}" destId="{F2A66F04-D82B-46E8-B016-43C4DA2BDAE2}" srcOrd="0" destOrd="0" presId="urn:microsoft.com/office/officeart/2005/8/layout/process5"/>
    <dgm:cxn modelId="{653B8ACE-9991-4508-9F9A-290C7A431552}" srcId="{D9C98194-D0D9-4BB1-87A9-5A0EF2B5795D}" destId="{B39BCCC9-86E4-4DDD-8EE0-C02EB18D0A41}" srcOrd="5" destOrd="0" parTransId="{A6F3EC51-C357-42AF-811B-F4CAAE9F11AA}" sibTransId="{460F254F-78DF-469A-AABA-83C25FFD3CB5}"/>
    <dgm:cxn modelId="{E0E66E54-CDB1-43E3-9C6A-6BCE6447936A}" type="presOf" srcId="{E4BA43C4-4499-4486-9C08-50C0164532C0}" destId="{16504329-AEEF-4C3E-AF7D-85D9210E7AE5}" srcOrd="0" destOrd="0" presId="urn:microsoft.com/office/officeart/2005/8/layout/process5"/>
    <dgm:cxn modelId="{951C81B1-6F15-4C30-B099-38081AABF302}" type="presOf" srcId="{E4BA43C4-4499-4486-9C08-50C0164532C0}" destId="{48F37930-DF94-42DA-ACCD-7B39285E09FB}" srcOrd="1" destOrd="0" presId="urn:microsoft.com/office/officeart/2005/8/layout/process5"/>
    <dgm:cxn modelId="{D6AEECB0-BD05-46F5-B60F-325B088130E2}" srcId="{D9C98194-D0D9-4BB1-87A9-5A0EF2B5795D}" destId="{A7B633FE-BD00-4522-AF72-DE96F6761A9F}" srcOrd="4" destOrd="0" parTransId="{A1C94578-E923-444C-8ACA-A8F8FD3D395E}" sibTransId="{5377BD44-70CC-463E-9A98-4DA08BA3D93C}"/>
    <dgm:cxn modelId="{D2863BBE-987E-4016-A590-2FFEAC90E017}" type="presOf" srcId="{5BF5A9AB-9262-4727-BB6F-910BD2868090}" destId="{513C1322-5014-45B4-8643-E9E2C9CA38C3}" srcOrd="0" destOrd="0" presId="urn:microsoft.com/office/officeart/2005/8/layout/process5"/>
    <dgm:cxn modelId="{D1FE0F4F-7956-417E-BCA3-ED0CB77B2867}" type="presOf" srcId="{1013BEB3-C869-4649-988C-6568E7BC67CE}" destId="{122CAA14-4928-4C4C-BB37-F16FB2ADCA78}" srcOrd="0" destOrd="0" presId="urn:microsoft.com/office/officeart/2005/8/layout/process5"/>
    <dgm:cxn modelId="{84AFE080-6582-4A0D-B7E8-C728D6C18328}" type="presOf" srcId="{534AAB95-6D2F-4A31-9955-A4DB3A3389A5}" destId="{4E578367-E89C-48E7-A303-F6D8CE2C90CB}" srcOrd="0" destOrd="0" presId="urn:microsoft.com/office/officeart/2005/8/layout/process5"/>
    <dgm:cxn modelId="{6C118F55-0EE7-4B8F-830B-6241E381F3D3}" type="presOf" srcId="{5377BD44-70CC-463E-9A98-4DA08BA3D93C}" destId="{F2CF44E0-D056-4E37-BCC2-1897BE73C180}" srcOrd="1" destOrd="0" presId="urn:microsoft.com/office/officeart/2005/8/layout/process5"/>
    <dgm:cxn modelId="{E60B05A8-0014-4AF7-ABA2-7F8154D57C66}" type="presOf" srcId="{0CDC2BAA-4B9B-4045-A12C-FAC49A039C08}" destId="{966603EA-7F75-4DA6-8EC2-715D24E05788}" srcOrd="0" destOrd="0" presId="urn:microsoft.com/office/officeart/2005/8/layout/process5"/>
    <dgm:cxn modelId="{C2619044-EB53-4BCF-867A-34EA94B5FC64}" type="presOf" srcId="{B4AA548D-4C19-4E9F-B3A5-43625A96F544}" destId="{D6758F75-D79A-4833-88C4-7E156B027FC9}" srcOrd="0" destOrd="0" presId="urn:microsoft.com/office/officeart/2005/8/layout/process5"/>
    <dgm:cxn modelId="{BED482CB-B94A-4BE6-8538-E27644485E69}" type="presOf" srcId="{D9C98194-D0D9-4BB1-87A9-5A0EF2B5795D}" destId="{08FAD6DD-BB56-4D68-B184-9231C4506CA4}" srcOrd="0" destOrd="0" presId="urn:microsoft.com/office/officeart/2005/8/layout/process5"/>
    <dgm:cxn modelId="{C2D18C76-A806-4156-B79F-38407807B433}" type="presOf" srcId="{B39BCCC9-86E4-4DDD-8EE0-C02EB18D0A41}" destId="{4774E09D-A575-4BDF-AA6C-4A6F70B76370}" srcOrd="0" destOrd="0" presId="urn:microsoft.com/office/officeart/2005/8/layout/process5"/>
    <dgm:cxn modelId="{63264FF6-4621-4C49-A4C2-E9398554091C}" type="presOf" srcId="{5B5FDB09-6CDA-4252-B30D-9D2FF61F0231}" destId="{B7A66D03-3A1D-4C3E-90F2-84DF4B6BC499}" srcOrd="0" destOrd="0" presId="urn:microsoft.com/office/officeart/2005/8/layout/process5"/>
    <dgm:cxn modelId="{9E82F467-6C53-40DD-961C-86FD84B291DE}" type="presOf" srcId="{534AAB95-6D2F-4A31-9955-A4DB3A3389A5}" destId="{71EDFEFF-35FA-4D4F-98F5-93A5DE4BFB6A}" srcOrd="1" destOrd="0" presId="urn:microsoft.com/office/officeart/2005/8/layout/process5"/>
    <dgm:cxn modelId="{C8D7CD54-681D-4D3D-8EA6-6FFA7BB2F746}" srcId="{D9C98194-D0D9-4BB1-87A9-5A0EF2B5795D}" destId="{B4AA548D-4C19-4E9F-B3A5-43625A96F544}" srcOrd="2" destOrd="0" parTransId="{8B1A910D-86D5-4428-884D-CFEEB7A6C945}" sibTransId="{5BF5A9AB-9262-4727-BB6F-910BD2868090}"/>
    <dgm:cxn modelId="{BA78AE64-2A9C-4A2C-8FC3-BD16BFBACA69}" type="presOf" srcId="{51B44A48-1D0E-40AB-B8DB-2822975E70EE}" destId="{46A970DF-1489-4407-8590-A43AA34CC3D2}" srcOrd="0" destOrd="0" presId="urn:microsoft.com/office/officeart/2005/8/layout/process5"/>
    <dgm:cxn modelId="{7C1CFCC2-87CD-488C-ADD4-0DF8ACA11358}" type="presOf" srcId="{9331834B-2F5D-4462-9C97-23103C199C3A}" destId="{FB5D6EF8-A275-4E41-BC84-BDD5E6835B01}" srcOrd="0" destOrd="0" presId="urn:microsoft.com/office/officeart/2005/8/layout/process5"/>
    <dgm:cxn modelId="{14D0C79B-51B9-4FF6-8D11-8DB81AAF28C9}" type="presOf" srcId="{51B44A48-1D0E-40AB-B8DB-2822975E70EE}" destId="{1407DC2E-DE88-4455-8A0D-B29267D379C0}" srcOrd="1" destOrd="0" presId="urn:microsoft.com/office/officeart/2005/8/layout/process5"/>
    <dgm:cxn modelId="{74585893-3820-4E90-8F4B-FEE86FA0CB6C}" srcId="{D9C98194-D0D9-4BB1-87A9-5A0EF2B5795D}" destId="{32448FA3-27D6-4945-9FA1-AE2A1F147ABC}" srcOrd="9" destOrd="0" parTransId="{C480DA85-8C1B-4500-B511-565B748D1608}" sibTransId="{E128042C-3B24-484A-9A7F-3B3C3A0BE6E3}"/>
    <dgm:cxn modelId="{E43C6540-E7B9-4528-9D10-2470C8F13D38}" type="presOf" srcId="{460F254F-78DF-469A-AABA-83C25FFD3CB5}" destId="{6FCFE7E8-1147-44EE-AC0D-3B1B33936F02}" srcOrd="0" destOrd="0" presId="urn:microsoft.com/office/officeart/2005/8/layout/process5"/>
    <dgm:cxn modelId="{167CABDE-BD7E-43F4-8142-DE777D00E4B5}" type="presOf" srcId="{48913505-4E0A-402F-B32C-F35DEEFE775F}" destId="{596263DB-8118-4138-BF9C-B104CBBC7292}" srcOrd="1" destOrd="0" presId="urn:microsoft.com/office/officeart/2005/8/layout/process5"/>
    <dgm:cxn modelId="{9F1EA966-A841-49D2-87A9-2AFB7E735728}" type="presOf" srcId="{5377BD44-70CC-463E-9A98-4DA08BA3D93C}" destId="{F942532B-88BE-4EF2-B58B-EF7FC32BC8B6}" srcOrd="0" destOrd="0" presId="urn:microsoft.com/office/officeart/2005/8/layout/process5"/>
    <dgm:cxn modelId="{187DDBF4-B194-4A52-8D32-55CCDA68F0DF}" type="presOf" srcId="{D9302560-9AD2-40A6-B96E-1BC27A86C042}" destId="{B7953178-5B02-4F13-917B-7346379AED55}" srcOrd="0" destOrd="0" presId="urn:microsoft.com/office/officeart/2005/8/layout/process5"/>
    <dgm:cxn modelId="{561C1F7D-063F-456C-A509-B7F62D725264}" type="presOf" srcId="{5B5FDB09-6CDA-4252-B30D-9D2FF61F0231}" destId="{7ED42F3F-4710-4573-A102-11E59BFA6FEE}" srcOrd="1" destOrd="0" presId="urn:microsoft.com/office/officeart/2005/8/layout/process5"/>
    <dgm:cxn modelId="{CC04033E-83EF-477D-8086-4E546A5F4EE5}" type="presParOf" srcId="{08FAD6DD-BB56-4D68-B184-9231C4506CA4}" destId="{324E3931-B885-4A89-9CBF-02D5770DC0A7}" srcOrd="0" destOrd="0" presId="urn:microsoft.com/office/officeart/2005/8/layout/process5"/>
    <dgm:cxn modelId="{A4020F25-E99F-47E9-9B37-2521B44492B1}" type="presParOf" srcId="{08FAD6DD-BB56-4D68-B184-9231C4506CA4}" destId="{F2A66F04-D82B-46E8-B016-43C4DA2BDAE2}" srcOrd="1" destOrd="0" presId="urn:microsoft.com/office/officeart/2005/8/layout/process5"/>
    <dgm:cxn modelId="{6F335D09-55A4-4C2C-BBB6-9F74E66190A0}" type="presParOf" srcId="{F2A66F04-D82B-46E8-B016-43C4DA2BDAE2}" destId="{596263DB-8118-4138-BF9C-B104CBBC7292}" srcOrd="0" destOrd="0" presId="urn:microsoft.com/office/officeart/2005/8/layout/process5"/>
    <dgm:cxn modelId="{503ACC5A-6825-4E4C-BC70-3E3B05C781B2}" type="presParOf" srcId="{08FAD6DD-BB56-4D68-B184-9231C4506CA4}" destId="{B7953178-5B02-4F13-917B-7346379AED55}" srcOrd="2" destOrd="0" presId="urn:microsoft.com/office/officeart/2005/8/layout/process5"/>
    <dgm:cxn modelId="{F6A32F67-ACAD-44C3-BED7-B5722C97F1D3}" type="presParOf" srcId="{08FAD6DD-BB56-4D68-B184-9231C4506CA4}" destId="{B7A66D03-3A1D-4C3E-90F2-84DF4B6BC499}" srcOrd="3" destOrd="0" presId="urn:microsoft.com/office/officeart/2005/8/layout/process5"/>
    <dgm:cxn modelId="{57C2F100-8909-4750-8CCD-A7CD35B8A198}" type="presParOf" srcId="{B7A66D03-3A1D-4C3E-90F2-84DF4B6BC499}" destId="{7ED42F3F-4710-4573-A102-11E59BFA6FEE}" srcOrd="0" destOrd="0" presId="urn:microsoft.com/office/officeart/2005/8/layout/process5"/>
    <dgm:cxn modelId="{EC4D7742-58BB-4784-A8F5-835492CE5EA2}" type="presParOf" srcId="{08FAD6DD-BB56-4D68-B184-9231C4506CA4}" destId="{D6758F75-D79A-4833-88C4-7E156B027FC9}" srcOrd="4" destOrd="0" presId="urn:microsoft.com/office/officeart/2005/8/layout/process5"/>
    <dgm:cxn modelId="{F6CF6CBE-6AE1-42B6-AA8E-CA564EA5AE81}" type="presParOf" srcId="{08FAD6DD-BB56-4D68-B184-9231C4506CA4}" destId="{513C1322-5014-45B4-8643-E9E2C9CA38C3}" srcOrd="5" destOrd="0" presId="urn:microsoft.com/office/officeart/2005/8/layout/process5"/>
    <dgm:cxn modelId="{35BF8DC9-098E-4CCC-840D-D29A36E78076}" type="presParOf" srcId="{513C1322-5014-45B4-8643-E9E2C9CA38C3}" destId="{CF2D6D12-A121-4124-A30A-09CB652A0DFB}" srcOrd="0" destOrd="0" presId="urn:microsoft.com/office/officeart/2005/8/layout/process5"/>
    <dgm:cxn modelId="{5769E272-068B-461E-9558-5F02A925139D}" type="presParOf" srcId="{08FAD6DD-BB56-4D68-B184-9231C4506CA4}" destId="{1304DDE6-9E22-479B-9240-69BA82891709}" srcOrd="6" destOrd="0" presId="urn:microsoft.com/office/officeart/2005/8/layout/process5"/>
    <dgm:cxn modelId="{F913284F-6EC1-48CB-8BF1-79900E37D516}" type="presParOf" srcId="{08FAD6DD-BB56-4D68-B184-9231C4506CA4}" destId="{46A970DF-1489-4407-8590-A43AA34CC3D2}" srcOrd="7" destOrd="0" presId="urn:microsoft.com/office/officeart/2005/8/layout/process5"/>
    <dgm:cxn modelId="{52A3C276-EBAC-47FF-AF62-330D2CE5B1B3}" type="presParOf" srcId="{46A970DF-1489-4407-8590-A43AA34CC3D2}" destId="{1407DC2E-DE88-4455-8A0D-B29267D379C0}" srcOrd="0" destOrd="0" presId="urn:microsoft.com/office/officeart/2005/8/layout/process5"/>
    <dgm:cxn modelId="{F307D073-E255-46AF-B660-B9A8F9B52761}" type="presParOf" srcId="{08FAD6DD-BB56-4D68-B184-9231C4506CA4}" destId="{B79622A8-9E92-49BE-A007-C39C60E07B99}" srcOrd="8" destOrd="0" presId="urn:microsoft.com/office/officeart/2005/8/layout/process5"/>
    <dgm:cxn modelId="{3ED3647C-B93B-4594-8BCE-3C7C983F01BC}" type="presParOf" srcId="{08FAD6DD-BB56-4D68-B184-9231C4506CA4}" destId="{F942532B-88BE-4EF2-B58B-EF7FC32BC8B6}" srcOrd="9" destOrd="0" presId="urn:microsoft.com/office/officeart/2005/8/layout/process5"/>
    <dgm:cxn modelId="{816B3ADB-96D6-424C-957A-71B4ED8AEAEF}" type="presParOf" srcId="{F942532B-88BE-4EF2-B58B-EF7FC32BC8B6}" destId="{F2CF44E0-D056-4E37-BCC2-1897BE73C180}" srcOrd="0" destOrd="0" presId="urn:microsoft.com/office/officeart/2005/8/layout/process5"/>
    <dgm:cxn modelId="{03618E10-D57E-4B8D-9896-19DC3DD9BEC1}" type="presParOf" srcId="{08FAD6DD-BB56-4D68-B184-9231C4506CA4}" destId="{4774E09D-A575-4BDF-AA6C-4A6F70B76370}" srcOrd="10" destOrd="0" presId="urn:microsoft.com/office/officeart/2005/8/layout/process5"/>
    <dgm:cxn modelId="{67E53752-A239-4D53-836D-8B1BCF453529}" type="presParOf" srcId="{08FAD6DD-BB56-4D68-B184-9231C4506CA4}" destId="{6FCFE7E8-1147-44EE-AC0D-3B1B33936F02}" srcOrd="11" destOrd="0" presId="urn:microsoft.com/office/officeart/2005/8/layout/process5"/>
    <dgm:cxn modelId="{547CDD21-51A2-47B8-81F6-B26AC24F766A}" type="presParOf" srcId="{6FCFE7E8-1147-44EE-AC0D-3B1B33936F02}" destId="{FA233C03-86DC-4641-B084-CC94003C1A5C}" srcOrd="0" destOrd="0" presId="urn:microsoft.com/office/officeart/2005/8/layout/process5"/>
    <dgm:cxn modelId="{88208AA3-91B0-497B-9AD7-DF0889994FB2}" type="presParOf" srcId="{08FAD6DD-BB56-4D68-B184-9231C4506CA4}" destId="{122CAA14-4928-4C4C-BB37-F16FB2ADCA78}" srcOrd="12" destOrd="0" presId="urn:microsoft.com/office/officeart/2005/8/layout/process5"/>
    <dgm:cxn modelId="{81FD811C-9225-4E95-B127-91122E405376}" type="presParOf" srcId="{08FAD6DD-BB56-4D68-B184-9231C4506CA4}" destId="{4E578367-E89C-48E7-A303-F6D8CE2C90CB}" srcOrd="13" destOrd="0" presId="urn:microsoft.com/office/officeart/2005/8/layout/process5"/>
    <dgm:cxn modelId="{44D4FE12-2933-44E6-B1BF-1A9C20AD6C1B}" type="presParOf" srcId="{4E578367-E89C-48E7-A303-F6D8CE2C90CB}" destId="{71EDFEFF-35FA-4D4F-98F5-93A5DE4BFB6A}" srcOrd="0" destOrd="0" presId="urn:microsoft.com/office/officeart/2005/8/layout/process5"/>
    <dgm:cxn modelId="{8BC43C3F-8D78-42C4-A590-AB1BE5497FB3}" type="presParOf" srcId="{08FAD6DD-BB56-4D68-B184-9231C4506CA4}" destId="{42077774-B33B-4F18-98E7-B164A88027DC}" srcOrd="14" destOrd="0" presId="urn:microsoft.com/office/officeart/2005/8/layout/process5"/>
    <dgm:cxn modelId="{14068983-3BB6-48DF-A89E-9C4C517F59F0}" type="presParOf" srcId="{08FAD6DD-BB56-4D68-B184-9231C4506CA4}" destId="{FB5D6EF8-A275-4E41-BC84-BDD5E6835B01}" srcOrd="15" destOrd="0" presId="urn:microsoft.com/office/officeart/2005/8/layout/process5"/>
    <dgm:cxn modelId="{3DF3507A-B0B3-4B66-A535-06DC7ADEAF26}" type="presParOf" srcId="{FB5D6EF8-A275-4E41-BC84-BDD5E6835B01}" destId="{97CE9E58-64C1-44F8-B1E0-5B6083F87C9F}" srcOrd="0" destOrd="0" presId="urn:microsoft.com/office/officeart/2005/8/layout/process5"/>
    <dgm:cxn modelId="{85871492-E735-4D10-8286-47D86B623A5F}" type="presParOf" srcId="{08FAD6DD-BB56-4D68-B184-9231C4506CA4}" destId="{966603EA-7F75-4DA6-8EC2-715D24E05788}" srcOrd="16" destOrd="0" presId="urn:microsoft.com/office/officeart/2005/8/layout/process5"/>
    <dgm:cxn modelId="{5CE92A4D-228D-42A3-8A6B-8F8A71E6177F}" type="presParOf" srcId="{08FAD6DD-BB56-4D68-B184-9231C4506CA4}" destId="{16504329-AEEF-4C3E-AF7D-85D9210E7AE5}" srcOrd="17" destOrd="0" presId="urn:microsoft.com/office/officeart/2005/8/layout/process5"/>
    <dgm:cxn modelId="{C07842EE-4774-4FF5-BCBF-D54439F2858A}" type="presParOf" srcId="{16504329-AEEF-4C3E-AF7D-85D9210E7AE5}" destId="{48F37930-DF94-42DA-ACCD-7B39285E09FB}" srcOrd="0" destOrd="0" presId="urn:microsoft.com/office/officeart/2005/8/layout/process5"/>
    <dgm:cxn modelId="{48B6326B-374D-4E70-B183-EA437BB349C3}" type="presParOf" srcId="{08FAD6DD-BB56-4D68-B184-9231C4506CA4}" destId="{7EC49E32-6C51-45F2-BFA4-9136BFE9366D}" srcOrd="1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09A27FD-0929-430E-A3C0-DAE9CA0AC274}">
      <dgm:prSet custT="1"/>
      <dgm:spPr/>
      <dgm:t>
        <a:bodyPr/>
        <a:lstStyle/>
        <a:p>
          <a:r>
            <a:rPr lang="en-US" altLang="en-US" sz="1800">
              <a:ea typeface="ＭＳ Ｐゴシック" pitchFamily="34" charset="-128"/>
            </a:rPr>
            <a:t>Preparándote para el “Board of Review”</a:t>
          </a:r>
        </a:p>
      </dgm:t>
    </dgm:pt>
    <dgm:pt modelId="{AA52C0B9-51CD-4A22-8540-B5E39FCF6DA9}" type="parTrans" cxnId="{8D772179-A220-4028-94BB-E9F479FFA703}">
      <dgm:prSet/>
      <dgm:spPr/>
      <dgm:t>
        <a:bodyPr/>
        <a:lstStyle/>
        <a:p>
          <a:endParaRPr lang="en-US"/>
        </a:p>
      </dgm:t>
    </dgm:pt>
    <dgm:pt modelId="{6B184168-38EB-44AA-B5D3-E6C2D7D593F7}" type="sibTrans" cxnId="{8D772179-A220-4028-94BB-E9F479FFA703}">
      <dgm:prSet/>
      <dgm:spPr/>
      <dgm:t>
        <a:bodyPr/>
        <a:lstStyle/>
        <a:p>
          <a:endParaRPr lang="en-US"/>
        </a:p>
      </dgm:t>
    </dgm:pt>
    <dgm:pt modelId="{9D374699-3476-4F5A-A7B5-842459D82616}">
      <dgm:prSet custT="1"/>
      <dgm:spPr/>
      <dgm:t>
        <a:bodyPr/>
        <a:lstStyle/>
        <a:p>
          <a:r>
            <a:rPr lang="en-US" sz="1800" b="0" i="0"/>
            <a:t>Revisar todos los materiales</a:t>
          </a:r>
          <a:endParaRPr lang="en-US" altLang="en-US" sz="1800">
            <a:ea typeface="ＭＳ Ｐゴシック" pitchFamily="34" charset="-128"/>
          </a:endParaRPr>
        </a:p>
      </dgm:t>
    </dgm:pt>
    <dgm:pt modelId="{D52E23DC-0E72-448B-8D97-B4B93EE7CFD1}" type="parTrans" cxnId="{DAD6D1E5-1310-4D58-AFB9-770FBF485FF6}">
      <dgm:prSet/>
      <dgm:spPr/>
      <dgm:t>
        <a:bodyPr/>
        <a:lstStyle/>
        <a:p>
          <a:endParaRPr lang="en-US"/>
        </a:p>
      </dgm:t>
    </dgm:pt>
    <dgm:pt modelId="{BC6E8B71-B5C0-4565-8A39-A61C5A6B3142}" type="sibTrans" cxnId="{DAD6D1E5-1310-4D58-AFB9-770FBF485FF6}">
      <dgm:prSet/>
      <dgm:spPr/>
      <dgm:t>
        <a:bodyPr/>
        <a:lstStyle/>
        <a:p>
          <a:endParaRPr lang="en-US"/>
        </a:p>
      </dgm:t>
    </dgm:pt>
    <dgm:pt modelId="{BF14918C-6B2C-4291-A0F6-0D121FBE1385}">
      <dgm:prSet custT="1"/>
      <dgm:spPr/>
      <dgm:t>
        <a:bodyPr/>
        <a:lstStyle/>
        <a:p>
          <a:pPr rtl="0"/>
          <a:r>
            <a:rPr lang="en-US" sz="1800" b="0" i="0"/>
            <a:t>Preparar la aplicación para el rango de Eagle Scout</a:t>
          </a:r>
        </a:p>
      </dgm:t>
    </dgm:pt>
    <dgm:pt modelId="{DF5FA101-8791-4F59-94E8-22BCB1080FAB}" type="parTrans" cxnId="{9519FFAF-D2C0-49AB-9DFF-FCB69D72B709}">
      <dgm:prSet/>
      <dgm:spPr/>
      <dgm:t>
        <a:bodyPr/>
        <a:lstStyle/>
        <a:p>
          <a:endParaRPr lang="en-US"/>
        </a:p>
      </dgm:t>
    </dgm:pt>
    <dgm:pt modelId="{3B5A115E-FCA6-48B6-9D4A-D06F9BA5A6D2}" type="sibTrans" cxnId="{9519FFAF-D2C0-49AB-9DFF-FCB69D72B709}">
      <dgm:prSet/>
      <dgm:spPr/>
      <dgm:t>
        <a:bodyPr/>
        <a:lstStyle/>
        <a:p>
          <a:endParaRPr lang="en-US"/>
        </a:p>
      </dgm:t>
    </dgm:pt>
    <dgm:pt modelId="{D3A6E3E4-12DB-450D-8109-F139BDCE4DFE}">
      <dgm:prSet custT="1"/>
      <dgm:spPr/>
      <dgm:t>
        <a:bodyPr/>
        <a:lstStyle/>
        <a:p>
          <a:pPr rtl="0"/>
          <a:r>
            <a:rPr lang="en-US" sz="1800" b="0" i="0"/>
            <a:t>Evaluación confidencial</a:t>
          </a:r>
        </a:p>
      </dgm:t>
    </dgm:pt>
    <dgm:pt modelId="{A28BA87F-1D78-45D4-B93B-F179C6BCB25F}" type="parTrans" cxnId="{78A786CD-A976-499D-8FEA-2A83345801AF}">
      <dgm:prSet/>
      <dgm:spPr/>
      <dgm:t>
        <a:bodyPr/>
        <a:lstStyle/>
        <a:p>
          <a:endParaRPr lang="en-US"/>
        </a:p>
      </dgm:t>
    </dgm:pt>
    <dgm:pt modelId="{0E072C22-8A96-4217-B70B-476096F4D2A7}" type="sibTrans" cxnId="{78A786CD-A976-499D-8FEA-2A83345801AF}">
      <dgm:prSet/>
      <dgm:spPr/>
      <dgm:t>
        <a:bodyPr/>
        <a:lstStyle/>
        <a:p>
          <a:endParaRPr lang="en-US"/>
        </a:p>
      </dgm:t>
    </dgm:pt>
    <dgm:pt modelId="{B6CADD1A-7549-4708-A6AE-FC7058835137}">
      <dgm:prSet custT="1"/>
      <dgm:spPr/>
      <dgm:t>
        <a:bodyPr/>
        <a:lstStyle/>
        <a:p>
          <a:pPr rtl="0"/>
          <a:r>
            <a:rPr lang="en-US" sz="1800" b="0" i="0"/>
            <a:t>Dotación de personal para el “Board of Review”</a:t>
          </a:r>
        </a:p>
      </dgm:t>
    </dgm:pt>
    <dgm:pt modelId="{70DE5525-F267-47DE-992F-72E404113D02}" type="parTrans" cxnId="{179364A1-C8DA-4E8B-B627-7988B7237B29}">
      <dgm:prSet/>
      <dgm:spPr/>
      <dgm:t>
        <a:bodyPr/>
        <a:lstStyle/>
        <a:p>
          <a:endParaRPr lang="en-US"/>
        </a:p>
      </dgm:t>
    </dgm:pt>
    <dgm:pt modelId="{C1C60818-D228-449F-A544-A374041DB7A4}" type="sibTrans" cxnId="{179364A1-C8DA-4E8B-B627-7988B7237B29}">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DDF413CE-125D-4201-A1A8-3CB4AD67462C}" type="pres">
      <dgm:prSet presAssocID="{E09A27FD-0929-430E-A3C0-DAE9CA0AC274}" presName="parentLin" presStyleCnt="0"/>
      <dgm:spPr/>
    </dgm:pt>
    <dgm:pt modelId="{F5FA39CC-DD3C-4D21-8B25-87A627E1824E}" type="pres">
      <dgm:prSet presAssocID="{E09A27FD-0929-430E-A3C0-DAE9CA0AC274}" presName="parentLeftMargin" presStyleLbl="node1" presStyleIdx="0" presStyleCnt="1"/>
      <dgm:spPr/>
      <dgm:t>
        <a:bodyPr/>
        <a:lstStyle/>
        <a:p>
          <a:endParaRPr lang="en-US"/>
        </a:p>
      </dgm:t>
    </dgm:pt>
    <dgm:pt modelId="{712F1FC7-773B-4C40-9B3E-7838F5DC9D2A}" type="pres">
      <dgm:prSet presAssocID="{E09A27FD-0929-430E-A3C0-DAE9CA0AC274}" presName="parentText" presStyleLbl="node1" presStyleIdx="0" presStyleCnt="1" custScaleY="36509" custLinFactNeighborY="-25182">
        <dgm:presLayoutVars>
          <dgm:chMax val="0"/>
          <dgm:bulletEnabled val="1"/>
        </dgm:presLayoutVars>
      </dgm:prSet>
      <dgm:spPr/>
      <dgm:t>
        <a:bodyPr/>
        <a:lstStyle/>
        <a:p>
          <a:endParaRPr lang="en-US"/>
        </a:p>
      </dgm:t>
    </dgm:pt>
    <dgm:pt modelId="{EEEB9248-5A7D-4FA4-A24E-BACF0CD34705}" type="pres">
      <dgm:prSet presAssocID="{E09A27FD-0929-430E-A3C0-DAE9CA0AC274}" presName="negativeSpace" presStyleCnt="0"/>
      <dgm:spPr/>
    </dgm:pt>
    <dgm:pt modelId="{6BD92CDE-3877-4209-ABE9-8062FD220873}" type="pres">
      <dgm:prSet presAssocID="{E09A27FD-0929-430E-A3C0-DAE9CA0AC274}" presName="childText" presStyleLbl="conFgAcc1" presStyleIdx="0" presStyleCnt="1" custScaleY="70170" custLinFactNeighborY="18835">
        <dgm:presLayoutVars>
          <dgm:bulletEnabled val="1"/>
        </dgm:presLayoutVars>
      </dgm:prSet>
      <dgm:spPr/>
      <dgm:t>
        <a:bodyPr/>
        <a:lstStyle/>
        <a:p>
          <a:endParaRPr lang="en-US"/>
        </a:p>
      </dgm:t>
    </dgm:pt>
  </dgm:ptLst>
  <dgm:cxnLst>
    <dgm:cxn modelId="{A4678C3F-B12B-453D-A8E1-03DCC43F133E}" type="presOf" srcId="{D3A6E3E4-12DB-450D-8109-F139BDCE4DFE}" destId="{6BD92CDE-3877-4209-ABE9-8062FD220873}" srcOrd="0" destOrd="2" presId="urn:microsoft.com/office/officeart/2005/8/layout/list1"/>
    <dgm:cxn modelId="{8D772179-A220-4028-94BB-E9F479FFA703}" srcId="{EA88E065-6DF8-48C9-8643-59E47A9D2D5F}" destId="{E09A27FD-0929-430E-A3C0-DAE9CA0AC274}" srcOrd="0" destOrd="0" parTransId="{AA52C0B9-51CD-4A22-8540-B5E39FCF6DA9}" sibTransId="{6B184168-38EB-44AA-B5D3-E6C2D7D593F7}"/>
    <dgm:cxn modelId="{D0DFA144-5093-4CC1-AD6A-64D46BDE82FC}" type="presOf" srcId="{BF14918C-6B2C-4291-A0F6-0D121FBE1385}" destId="{6BD92CDE-3877-4209-ABE9-8062FD220873}" srcOrd="0" destOrd="1" presId="urn:microsoft.com/office/officeart/2005/8/layout/list1"/>
    <dgm:cxn modelId="{03DFAE8A-6A6F-4AAA-9F2E-85E5CA03B39D}" type="presOf" srcId="{E09A27FD-0929-430E-A3C0-DAE9CA0AC274}" destId="{712F1FC7-773B-4C40-9B3E-7838F5DC9D2A}" srcOrd="1" destOrd="0" presId="urn:microsoft.com/office/officeart/2005/8/layout/list1"/>
    <dgm:cxn modelId="{179364A1-C8DA-4E8B-B627-7988B7237B29}" srcId="{E09A27FD-0929-430E-A3C0-DAE9CA0AC274}" destId="{B6CADD1A-7549-4708-A6AE-FC7058835137}" srcOrd="3" destOrd="0" parTransId="{70DE5525-F267-47DE-992F-72E404113D02}" sibTransId="{C1C60818-D228-449F-A544-A374041DB7A4}"/>
    <dgm:cxn modelId="{72500B2A-4A6B-4BEF-B882-5A0C11ED3F5E}" type="presOf" srcId="{B6CADD1A-7549-4708-A6AE-FC7058835137}" destId="{6BD92CDE-3877-4209-ABE9-8062FD220873}" srcOrd="0" destOrd="3" presId="urn:microsoft.com/office/officeart/2005/8/layout/list1"/>
    <dgm:cxn modelId="{664983D8-0329-4424-A472-C1663D701486}" type="presOf" srcId="{9D374699-3476-4F5A-A7B5-842459D82616}" destId="{6BD92CDE-3877-4209-ABE9-8062FD220873}" srcOrd="0" destOrd="0" presId="urn:microsoft.com/office/officeart/2005/8/layout/list1"/>
    <dgm:cxn modelId="{78A786CD-A976-499D-8FEA-2A83345801AF}" srcId="{E09A27FD-0929-430E-A3C0-DAE9CA0AC274}" destId="{D3A6E3E4-12DB-450D-8109-F139BDCE4DFE}" srcOrd="2" destOrd="0" parTransId="{A28BA87F-1D78-45D4-B93B-F179C6BCB25F}" sibTransId="{0E072C22-8A96-4217-B70B-476096F4D2A7}"/>
    <dgm:cxn modelId="{9519FFAF-D2C0-49AB-9DFF-FCB69D72B709}" srcId="{E09A27FD-0929-430E-A3C0-DAE9CA0AC274}" destId="{BF14918C-6B2C-4291-A0F6-0D121FBE1385}" srcOrd="1" destOrd="0" parTransId="{DF5FA101-8791-4F59-94E8-22BCB1080FAB}" sibTransId="{3B5A115E-FCA6-48B6-9D4A-D06F9BA5A6D2}"/>
    <dgm:cxn modelId="{B3212B87-7997-4EE7-A3BC-1E03A3F24259}" type="presOf" srcId="{E09A27FD-0929-430E-A3C0-DAE9CA0AC274}" destId="{F5FA39CC-DD3C-4D21-8B25-87A627E1824E}" srcOrd="0" destOrd="0" presId="urn:microsoft.com/office/officeart/2005/8/layout/list1"/>
    <dgm:cxn modelId="{E07F39EB-4030-40BA-B76E-7B9893E2C7B8}" type="presOf" srcId="{EA88E065-6DF8-48C9-8643-59E47A9D2D5F}" destId="{F039789C-37C1-498C-B007-F2948A27E6CD}" srcOrd="0" destOrd="0" presId="urn:microsoft.com/office/officeart/2005/8/layout/list1"/>
    <dgm:cxn modelId="{DAD6D1E5-1310-4D58-AFB9-770FBF485FF6}" srcId="{E09A27FD-0929-430E-A3C0-DAE9CA0AC274}" destId="{9D374699-3476-4F5A-A7B5-842459D82616}" srcOrd="0" destOrd="0" parTransId="{D52E23DC-0E72-448B-8D97-B4B93EE7CFD1}" sibTransId="{BC6E8B71-B5C0-4565-8A39-A61C5A6B3142}"/>
    <dgm:cxn modelId="{78E90917-80BF-4BB8-B529-E938A330BF58}" type="presParOf" srcId="{F039789C-37C1-498C-B007-F2948A27E6CD}" destId="{DDF413CE-125D-4201-A1A8-3CB4AD67462C}" srcOrd="0" destOrd="0" presId="urn:microsoft.com/office/officeart/2005/8/layout/list1"/>
    <dgm:cxn modelId="{FB9DFBFA-11F8-4009-AE5A-E207FB595DF3}" type="presParOf" srcId="{DDF413CE-125D-4201-A1A8-3CB4AD67462C}" destId="{F5FA39CC-DD3C-4D21-8B25-87A627E1824E}" srcOrd="0" destOrd="0" presId="urn:microsoft.com/office/officeart/2005/8/layout/list1"/>
    <dgm:cxn modelId="{4C2E4284-A785-4116-ACFA-F644920B6976}" type="presParOf" srcId="{DDF413CE-125D-4201-A1A8-3CB4AD67462C}" destId="{712F1FC7-773B-4C40-9B3E-7838F5DC9D2A}" srcOrd="1" destOrd="0" presId="urn:microsoft.com/office/officeart/2005/8/layout/list1"/>
    <dgm:cxn modelId="{B1572AD3-F41F-4F05-8A10-569783951733}" type="presParOf" srcId="{F039789C-37C1-498C-B007-F2948A27E6CD}" destId="{EEEB9248-5A7D-4FA4-A24E-BACF0CD34705}" srcOrd="1" destOrd="0" presId="urn:microsoft.com/office/officeart/2005/8/layout/list1"/>
    <dgm:cxn modelId="{09FA8716-73D3-44B2-9A03-E2E7AF054B64}" type="presParOf" srcId="{F039789C-37C1-498C-B007-F2948A27E6CD}" destId="{6BD92CDE-3877-4209-ABE9-8062FD22087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09A27FD-0929-430E-A3C0-DAE9CA0AC274}">
      <dgm:prSet custT="1"/>
      <dgm:spPr/>
      <dgm:t>
        <a:bodyPr/>
        <a:lstStyle/>
        <a:p>
          <a:r>
            <a:rPr lang="en-US" altLang="en-US" sz="1800">
              <a:ea typeface="ＭＳ Ｐゴシック" pitchFamily="34" charset="-128"/>
            </a:rPr>
            <a:t>Revision por el Representante del Distrito</a:t>
          </a:r>
        </a:p>
      </dgm:t>
    </dgm:pt>
    <dgm:pt modelId="{AA52C0B9-51CD-4A22-8540-B5E39FCF6DA9}" type="parTrans" cxnId="{8D772179-A220-4028-94BB-E9F479FFA703}">
      <dgm:prSet/>
      <dgm:spPr/>
      <dgm:t>
        <a:bodyPr/>
        <a:lstStyle/>
        <a:p>
          <a:endParaRPr lang="en-US"/>
        </a:p>
      </dgm:t>
    </dgm:pt>
    <dgm:pt modelId="{6B184168-38EB-44AA-B5D3-E6C2D7D593F7}" type="sibTrans" cxnId="{8D772179-A220-4028-94BB-E9F479FFA703}">
      <dgm:prSet/>
      <dgm:spPr/>
      <dgm:t>
        <a:bodyPr/>
        <a:lstStyle/>
        <a:p>
          <a:endParaRPr lang="en-US"/>
        </a:p>
      </dgm:t>
    </dgm:pt>
    <dgm:pt modelId="{9D374699-3476-4F5A-A7B5-842459D82616}">
      <dgm:prSet custT="1"/>
      <dgm:spPr/>
      <dgm:t>
        <a:bodyPr/>
        <a:lstStyle/>
        <a:p>
          <a:r>
            <a:rPr lang="en-US" altLang="en-US" sz="1800">
              <a:ea typeface="ＭＳ Ｐゴシック" pitchFamily="34" charset="-128"/>
            </a:rPr>
            <a:t>El Representante del Distrito</a:t>
          </a:r>
          <a:r>
            <a:rPr lang="en-US" sz="1800" b="0" i="0"/>
            <a:t>:</a:t>
          </a:r>
          <a:endParaRPr lang="en-US" altLang="en-US" sz="1800">
            <a:ea typeface="ＭＳ Ｐゴシック" pitchFamily="34" charset="-128"/>
          </a:endParaRPr>
        </a:p>
      </dgm:t>
    </dgm:pt>
    <dgm:pt modelId="{D52E23DC-0E72-448B-8D97-B4B93EE7CFD1}" type="parTrans" cxnId="{DAD6D1E5-1310-4D58-AFB9-770FBF485FF6}">
      <dgm:prSet/>
      <dgm:spPr/>
      <dgm:t>
        <a:bodyPr/>
        <a:lstStyle/>
        <a:p>
          <a:endParaRPr lang="en-US"/>
        </a:p>
      </dgm:t>
    </dgm:pt>
    <dgm:pt modelId="{BC6E8B71-B5C0-4565-8A39-A61C5A6B3142}" type="sibTrans" cxnId="{DAD6D1E5-1310-4D58-AFB9-770FBF485FF6}">
      <dgm:prSet/>
      <dgm:spPr/>
      <dgm:t>
        <a:bodyPr/>
        <a:lstStyle/>
        <a:p>
          <a:endParaRPr lang="en-US"/>
        </a:p>
      </dgm:t>
    </dgm:pt>
    <dgm:pt modelId="{73DC83EC-259C-4E4D-A0C3-869E37CC4B99}">
      <dgm:prSet custT="1"/>
      <dgm:spPr/>
      <dgm:t>
        <a:bodyPr/>
        <a:lstStyle/>
        <a:p>
          <a:r>
            <a:rPr lang="en-US" sz="1800" b="0" i="0"/>
            <a:t>Revisará tu libro del proyecto de servicio de Eagle para asegurarse que todo esté correctamente documentado.</a:t>
          </a:r>
          <a:endParaRPr lang="en-US" altLang="en-US" sz="1800">
            <a:ea typeface="ＭＳ Ｐゴシック" pitchFamily="34" charset="-128"/>
          </a:endParaRPr>
        </a:p>
      </dgm:t>
    </dgm:pt>
    <dgm:pt modelId="{8BD83218-45CA-4A8F-96F5-69B0B9FD8A94}" type="parTrans" cxnId="{60854126-B1F1-4178-8D82-79201A8C760E}">
      <dgm:prSet/>
      <dgm:spPr/>
      <dgm:t>
        <a:bodyPr/>
        <a:lstStyle/>
        <a:p>
          <a:endParaRPr lang="en-US"/>
        </a:p>
      </dgm:t>
    </dgm:pt>
    <dgm:pt modelId="{34550966-4BC7-4255-BE35-0D3C15C5B545}" type="sibTrans" cxnId="{60854126-B1F1-4178-8D82-79201A8C760E}">
      <dgm:prSet/>
      <dgm:spPr/>
      <dgm:t>
        <a:bodyPr/>
        <a:lstStyle/>
        <a:p>
          <a:endParaRPr lang="en-US"/>
        </a:p>
      </dgm:t>
    </dgm:pt>
    <dgm:pt modelId="{217FA997-558A-49AD-9604-6BE4B85BD012}">
      <dgm:prSet custT="1"/>
      <dgm:spPr/>
      <dgm:t>
        <a:bodyPr/>
        <a:lstStyle/>
        <a:p>
          <a:r>
            <a:rPr lang="en-US" altLang="en-US" sz="1800">
              <a:ea typeface="ＭＳ Ｐゴシック" pitchFamily="34" charset="-128"/>
            </a:rPr>
            <a:t>Proveera una guia para tus próximos pasos y colectará cualquier información adicional para ser enviada al concilio..</a:t>
          </a:r>
        </a:p>
      </dgm:t>
    </dgm:pt>
    <dgm:pt modelId="{A6FD3647-285D-4477-BE3A-C333281FEADA}" type="parTrans" cxnId="{DC4FB32F-B3FE-4A1C-B1BC-7795F1F2DC3A}">
      <dgm:prSet/>
      <dgm:spPr/>
      <dgm:t>
        <a:bodyPr/>
        <a:lstStyle/>
        <a:p>
          <a:endParaRPr lang="en-US"/>
        </a:p>
      </dgm:t>
    </dgm:pt>
    <dgm:pt modelId="{53769D65-94FE-4E85-B9F9-03E956889194}" type="sibTrans" cxnId="{DC4FB32F-B3FE-4A1C-B1BC-7795F1F2DC3A}">
      <dgm:prSet/>
      <dgm:spPr/>
      <dgm:t>
        <a:bodyPr/>
        <a:lstStyle/>
        <a:p>
          <a:endParaRPr lang="en-US"/>
        </a:p>
      </dgm:t>
    </dgm:pt>
    <dgm:pt modelId="{2357E351-6061-4228-BF8C-75301596B6AD}">
      <dgm:prSet custT="1"/>
      <dgm:spPr/>
      <dgm:t>
        <a:bodyPr/>
        <a:lstStyle/>
        <a:p>
          <a:r>
            <a:rPr lang="en-US" altLang="en-US" sz="1800">
              <a:ea typeface="ＭＳ Ｐゴシック" pitchFamily="34" charset="-128"/>
            </a:rPr>
            <a:t>Evaluaciones confidencial</a:t>
          </a:r>
        </a:p>
      </dgm:t>
    </dgm:pt>
    <dgm:pt modelId="{0482BC6D-A1CA-43F1-8187-82EBE305E625}" type="parTrans" cxnId="{1143C62A-BDC7-4C01-83AE-DB524826A2F4}">
      <dgm:prSet/>
      <dgm:spPr/>
      <dgm:t>
        <a:bodyPr/>
        <a:lstStyle/>
        <a:p>
          <a:endParaRPr lang="en-US"/>
        </a:p>
      </dgm:t>
    </dgm:pt>
    <dgm:pt modelId="{5BD48650-35F9-4C1A-A0CB-FFC6A75A1589}" type="sibTrans" cxnId="{1143C62A-BDC7-4C01-83AE-DB524826A2F4}">
      <dgm:prSet/>
      <dgm:spPr/>
      <dgm:t>
        <a:bodyPr/>
        <a:lstStyle/>
        <a:p>
          <a:endParaRPr lang="en-US"/>
        </a:p>
      </dgm:t>
    </dgm:pt>
    <dgm:pt modelId="{038DF8BA-C994-4403-8167-4104443BDEA8}">
      <dgm:prSet custT="1"/>
      <dgm:spPr/>
      <dgm:t>
        <a:bodyPr/>
        <a:lstStyle/>
        <a:p>
          <a:r>
            <a:rPr lang="en-US" altLang="en-US" sz="1800">
              <a:ea typeface="ＭＳ Ｐゴシック" pitchFamily="34" charset="-128"/>
            </a:rPr>
            <a:t>Afirmación de ambición y propósito de vida</a:t>
          </a:r>
        </a:p>
      </dgm:t>
    </dgm:pt>
    <dgm:pt modelId="{83EE66B9-463D-4D99-93C3-A82140C95425}" type="parTrans" cxnId="{5F54249E-CCB0-40C1-A24B-55DD352F0CB7}">
      <dgm:prSet/>
      <dgm:spPr/>
      <dgm:t>
        <a:bodyPr/>
        <a:lstStyle/>
        <a:p>
          <a:endParaRPr lang="en-US"/>
        </a:p>
      </dgm:t>
    </dgm:pt>
    <dgm:pt modelId="{E5A99D3A-F2D6-4F19-ACE8-5EBD359F82F3}" type="sibTrans" cxnId="{5F54249E-CCB0-40C1-A24B-55DD352F0CB7}">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DDF413CE-125D-4201-A1A8-3CB4AD67462C}" type="pres">
      <dgm:prSet presAssocID="{E09A27FD-0929-430E-A3C0-DAE9CA0AC274}" presName="parentLin" presStyleCnt="0"/>
      <dgm:spPr/>
    </dgm:pt>
    <dgm:pt modelId="{F5FA39CC-DD3C-4D21-8B25-87A627E1824E}" type="pres">
      <dgm:prSet presAssocID="{E09A27FD-0929-430E-A3C0-DAE9CA0AC274}" presName="parentLeftMargin" presStyleLbl="node1" presStyleIdx="0" presStyleCnt="1"/>
      <dgm:spPr/>
      <dgm:t>
        <a:bodyPr/>
        <a:lstStyle/>
        <a:p>
          <a:endParaRPr lang="en-US"/>
        </a:p>
      </dgm:t>
    </dgm:pt>
    <dgm:pt modelId="{712F1FC7-773B-4C40-9B3E-7838F5DC9D2A}" type="pres">
      <dgm:prSet presAssocID="{E09A27FD-0929-430E-A3C0-DAE9CA0AC274}" presName="parentText" presStyleLbl="node1" presStyleIdx="0" presStyleCnt="1" custScaleY="36509" custLinFactNeighborY="-56156">
        <dgm:presLayoutVars>
          <dgm:chMax val="0"/>
          <dgm:bulletEnabled val="1"/>
        </dgm:presLayoutVars>
      </dgm:prSet>
      <dgm:spPr/>
      <dgm:t>
        <a:bodyPr/>
        <a:lstStyle/>
        <a:p>
          <a:endParaRPr lang="en-US"/>
        </a:p>
      </dgm:t>
    </dgm:pt>
    <dgm:pt modelId="{EEEB9248-5A7D-4FA4-A24E-BACF0CD34705}" type="pres">
      <dgm:prSet presAssocID="{E09A27FD-0929-430E-A3C0-DAE9CA0AC274}" presName="negativeSpace" presStyleCnt="0"/>
      <dgm:spPr/>
    </dgm:pt>
    <dgm:pt modelId="{6BD92CDE-3877-4209-ABE9-8062FD220873}" type="pres">
      <dgm:prSet presAssocID="{E09A27FD-0929-430E-A3C0-DAE9CA0AC274}" presName="childText" presStyleLbl="conFgAcc1" presStyleIdx="0" presStyleCnt="1" custScaleY="74776" custLinFactNeighborY="-1573">
        <dgm:presLayoutVars>
          <dgm:bulletEnabled val="1"/>
        </dgm:presLayoutVars>
      </dgm:prSet>
      <dgm:spPr/>
      <dgm:t>
        <a:bodyPr/>
        <a:lstStyle/>
        <a:p>
          <a:endParaRPr lang="en-US"/>
        </a:p>
      </dgm:t>
    </dgm:pt>
  </dgm:ptLst>
  <dgm:cxnLst>
    <dgm:cxn modelId="{2055150D-71DD-44C5-9CE6-EAE9C2FB534D}" type="presOf" srcId="{9D374699-3476-4F5A-A7B5-842459D82616}" destId="{6BD92CDE-3877-4209-ABE9-8062FD220873}" srcOrd="0" destOrd="0" presId="urn:microsoft.com/office/officeart/2005/8/layout/list1"/>
    <dgm:cxn modelId="{37E87B81-146E-4969-B8EB-CB1A6B10C7B1}" type="presOf" srcId="{038DF8BA-C994-4403-8167-4104443BDEA8}" destId="{6BD92CDE-3877-4209-ABE9-8062FD220873}" srcOrd="0" destOrd="4" presId="urn:microsoft.com/office/officeart/2005/8/layout/list1"/>
    <dgm:cxn modelId="{5F54249E-CCB0-40C1-A24B-55DD352F0CB7}" srcId="{217FA997-558A-49AD-9604-6BE4B85BD012}" destId="{038DF8BA-C994-4403-8167-4104443BDEA8}" srcOrd="1" destOrd="0" parTransId="{83EE66B9-463D-4D99-93C3-A82140C95425}" sibTransId="{E5A99D3A-F2D6-4F19-ACE8-5EBD359F82F3}"/>
    <dgm:cxn modelId="{CEF1E386-0499-4DB1-9A65-3AAF29337806}" type="presOf" srcId="{2357E351-6061-4228-BF8C-75301596B6AD}" destId="{6BD92CDE-3877-4209-ABE9-8062FD220873}" srcOrd="0" destOrd="3" presId="urn:microsoft.com/office/officeart/2005/8/layout/list1"/>
    <dgm:cxn modelId="{8D772179-A220-4028-94BB-E9F479FFA703}" srcId="{EA88E065-6DF8-48C9-8643-59E47A9D2D5F}" destId="{E09A27FD-0929-430E-A3C0-DAE9CA0AC274}" srcOrd="0" destOrd="0" parTransId="{AA52C0B9-51CD-4A22-8540-B5E39FCF6DA9}" sibTransId="{6B184168-38EB-44AA-B5D3-E6C2D7D593F7}"/>
    <dgm:cxn modelId="{E49B7A2C-3DE9-4C14-8B25-EE40D73E1588}" type="presOf" srcId="{217FA997-558A-49AD-9604-6BE4B85BD012}" destId="{6BD92CDE-3877-4209-ABE9-8062FD220873}" srcOrd="0" destOrd="2" presId="urn:microsoft.com/office/officeart/2005/8/layout/list1"/>
    <dgm:cxn modelId="{DC4FB32F-B3FE-4A1C-B1BC-7795F1F2DC3A}" srcId="{9D374699-3476-4F5A-A7B5-842459D82616}" destId="{217FA997-558A-49AD-9604-6BE4B85BD012}" srcOrd="1" destOrd="0" parTransId="{A6FD3647-285D-4477-BE3A-C333281FEADA}" sibTransId="{53769D65-94FE-4E85-B9F9-03E956889194}"/>
    <dgm:cxn modelId="{CB854AC3-D7B6-4FA4-8C8F-1EFAFE385366}" type="presOf" srcId="{E09A27FD-0929-430E-A3C0-DAE9CA0AC274}" destId="{F5FA39CC-DD3C-4D21-8B25-87A627E1824E}" srcOrd="0" destOrd="0" presId="urn:microsoft.com/office/officeart/2005/8/layout/list1"/>
    <dgm:cxn modelId="{F89BB459-EDB7-4728-A651-AFEF3DB9F572}" type="presOf" srcId="{E09A27FD-0929-430E-A3C0-DAE9CA0AC274}" destId="{712F1FC7-773B-4C40-9B3E-7838F5DC9D2A}" srcOrd="1" destOrd="0" presId="urn:microsoft.com/office/officeart/2005/8/layout/list1"/>
    <dgm:cxn modelId="{DAD6D1E5-1310-4D58-AFB9-770FBF485FF6}" srcId="{E09A27FD-0929-430E-A3C0-DAE9CA0AC274}" destId="{9D374699-3476-4F5A-A7B5-842459D82616}" srcOrd="0" destOrd="0" parTransId="{D52E23DC-0E72-448B-8D97-B4B93EE7CFD1}" sibTransId="{BC6E8B71-B5C0-4565-8A39-A61C5A6B3142}"/>
    <dgm:cxn modelId="{A9A5B6F1-809F-4A0C-8243-F64214E833B4}" type="presOf" srcId="{EA88E065-6DF8-48C9-8643-59E47A9D2D5F}" destId="{F039789C-37C1-498C-B007-F2948A27E6CD}" srcOrd="0" destOrd="0" presId="urn:microsoft.com/office/officeart/2005/8/layout/list1"/>
    <dgm:cxn modelId="{1143C62A-BDC7-4C01-83AE-DB524826A2F4}" srcId="{217FA997-558A-49AD-9604-6BE4B85BD012}" destId="{2357E351-6061-4228-BF8C-75301596B6AD}" srcOrd="0" destOrd="0" parTransId="{0482BC6D-A1CA-43F1-8187-82EBE305E625}" sibTransId="{5BD48650-35F9-4C1A-A0CB-FFC6A75A1589}"/>
    <dgm:cxn modelId="{ABC462AB-A459-432C-91DB-861E9A9F8C27}" type="presOf" srcId="{73DC83EC-259C-4E4D-A0C3-869E37CC4B99}" destId="{6BD92CDE-3877-4209-ABE9-8062FD220873}" srcOrd="0" destOrd="1" presId="urn:microsoft.com/office/officeart/2005/8/layout/list1"/>
    <dgm:cxn modelId="{60854126-B1F1-4178-8D82-79201A8C760E}" srcId="{9D374699-3476-4F5A-A7B5-842459D82616}" destId="{73DC83EC-259C-4E4D-A0C3-869E37CC4B99}" srcOrd="0" destOrd="0" parTransId="{8BD83218-45CA-4A8F-96F5-69B0B9FD8A94}" sibTransId="{34550966-4BC7-4255-BE35-0D3C15C5B545}"/>
    <dgm:cxn modelId="{56F73B95-93B7-4AAF-AB32-2D171BFD5FBF}" type="presParOf" srcId="{F039789C-37C1-498C-B007-F2948A27E6CD}" destId="{DDF413CE-125D-4201-A1A8-3CB4AD67462C}" srcOrd="0" destOrd="0" presId="urn:microsoft.com/office/officeart/2005/8/layout/list1"/>
    <dgm:cxn modelId="{067D1D3C-3A3A-4C8B-8768-770C78183509}" type="presParOf" srcId="{DDF413CE-125D-4201-A1A8-3CB4AD67462C}" destId="{F5FA39CC-DD3C-4D21-8B25-87A627E1824E}" srcOrd="0" destOrd="0" presId="urn:microsoft.com/office/officeart/2005/8/layout/list1"/>
    <dgm:cxn modelId="{0500427E-1029-422C-8CE4-EB4670EC27E4}" type="presParOf" srcId="{DDF413CE-125D-4201-A1A8-3CB4AD67462C}" destId="{712F1FC7-773B-4C40-9B3E-7838F5DC9D2A}" srcOrd="1" destOrd="0" presId="urn:microsoft.com/office/officeart/2005/8/layout/list1"/>
    <dgm:cxn modelId="{7606B31F-A255-4A6A-A962-F5B2DB3713DC}" type="presParOf" srcId="{F039789C-37C1-498C-B007-F2948A27E6CD}" destId="{EEEB9248-5A7D-4FA4-A24E-BACF0CD34705}" srcOrd="1" destOrd="0" presId="urn:microsoft.com/office/officeart/2005/8/layout/list1"/>
    <dgm:cxn modelId="{EE5DFF51-D932-4B8D-B11E-5EAF7EB0780E}" type="presParOf" srcId="{F039789C-37C1-498C-B007-F2948A27E6CD}" destId="{6BD92CDE-3877-4209-ABE9-8062FD22087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6D51A1B-18B1-4E19-879F-90CDE9CBAB2E}"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13FA06F8-0465-4EF1-A49A-B8C58CF74FBF}">
      <dgm:prSet custT="1"/>
      <dgm:spPr/>
      <dgm:t>
        <a:bodyPr/>
        <a:lstStyle/>
        <a:p>
          <a:r>
            <a:rPr lang="en-US" altLang="en-US" sz="1800">
              <a:ea typeface="ＭＳ Ｐゴシック" pitchFamily="34" charset="-128"/>
            </a:rPr>
            <a:t>Información y Fechas</a:t>
          </a:r>
        </a:p>
      </dgm:t>
    </dgm:pt>
    <dgm:pt modelId="{80F015C4-5A9C-4444-B6D5-DCA56460F919}" type="sibTrans" cxnId="{A6C17DF3-2A41-4E88-B2D6-D6EB3588DED3}">
      <dgm:prSet/>
      <dgm:spPr/>
      <dgm:t>
        <a:bodyPr/>
        <a:lstStyle/>
        <a:p>
          <a:endParaRPr lang="en-US" sz="6600"/>
        </a:p>
      </dgm:t>
    </dgm:pt>
    <dgm:pt modelId="{B9DC7871-A793-43BE-B538-3FA5B92F823C}" type="parTrans" cxnId="{A6C17DF3-2A41-4E88-B2D6-D6EB3588DED3}">
      <dgm:prSet/>
      <dgm:spPr/>
      <dgm:t>
        <a:bodyPr/>
        <a:lstStyle/>
        <a:p>
          <a:endParaRPr lang="en-US" sz="6600"/>
        </a:p>
      </dgm:t>
    </dgm:pt>
    <dgm:pt modelId="{538AAF91-ECC6-4BFB-9277-9AA4313591BD}">
      <dgm:prSet custT="1"/>
      <dgm:spPr/>
      <dgm:t>
        <a:bodyPr/>
        <a:lstStyle/>
        <a:p>
          <a:pPr algn="l" rtl="0"/>
          <a:r>
            <a:rPr lang="en-US" sz="1800" b="0" i="0"/>
            <a:t>¡Asegúrate siempre que tienes la version correcta</a:t>
          </a:r>
          <a:endParaRPr lang="en-US" sz="1400"/>
        </a:p>
      </dgm:t>
    </dgm:pt>
    <dgm:pt modelId="{C93B0356-2102-4BE5-8830-AE0E7828F75F}" type="parTrans" cxnId="{250B32A6-FAB8-47DD-91D9-5209E0BA43C3}">
      <dgm:prSet/>
      <dgm:spPr/>
      <dgm:t>
        <a:bodyPr/>
        <a:lstStyle/>
        <a:p>
          <a:endParaRPr lang="en-US"/>
        </a:p>
      </dgm:t>
    </dgm:pt>
    <dgm:pt modelId="{C00A8314-283F-4DA0-8634-F9FBF7AF5E64}" type="sibTrans" cxnId="{250B32A6-FAB8-47DD-91D9-5209E0BA43C3}">
      <dgm:prSet/>
      <dgm:spPr/>
      <dgm:t>
        <a:bodyPr/>
        <a:lstStyle/>
        <a:p>
          <a:endParaRPr lang="en-US"/>
        </a:p>
      </dgm:t>
    </dgm:pt>
    <dgm:pt modelId="{6E33E6B2-CA8D-4C5A-9EEA-4E53394771DF}">
      <dgm:prSet custT="1"/>
      <dgm:spPr/>
      <dgm:t>
        <a:bodyPr/>
        <a:lstStyle/>
        <a:p>
          <a:pPr algn="l" rtl="0"/>
          <a:r>
            <a:rPr lang="en-US" sz="1800" dirty="0" err="1"/>
            <a:t>Debes</a:t>
          </a:r>
          <a:r>
            <a:rPr lang="en-US" sz="1800" dirty="0"/>
            <a:t> </a:t>
          </a:r>
          <a:r>
            <a:rPr lang="en-US" sz="1800" dirty="0" err="1"/>
            <a:t>usar</a:t>
          </a:r>
          <a:r>
            <a:rPr lang="en-US" sz="1800" dirty="0"/>
            <a:t> la forma BSA 512-728 </a:t>
          </a:r>
          <a:endParaRPr lang="en-US" sz="1800" b="0" i="0" dirty="0"/>
        </a:p>
        <a:p>
          <a:pPr algn="r" rtl="0"/>
          <a:r>
            <a:rPr lang="en-US" altLang="en-US" sz="1400" dirty="0">
              <a:ea typeface="ＭＳ Ｐゴシック" pitchFamily="34" charset="-128"/>
            </a:rPr>
            <a:t>Guide to Advancement </a:t>
          </a:r>
          <a:r>
            <a:rPr lang="en-US" altLang="en-US" sz="1400" dirty="0" smtClean="0">
              <a:ea typeface="ＭＳ Ｐゴシック" pitchFamily="34" charset="-128"/>
            </a:rPr>
            <a:t>9.0.1.0 – 9.0.1.10.</a:t>
          </a:r>
          <a:endParaRPr lang="en-US" sz="1400" dirty="0"/>
        </a:p>
      </dgm:t>
    </dgm:pt>
    <dgm:pt modelId="{98F8E992-F8F7-4D33-9C0A-C813BC2D3EE6}" type="parTrans" cxnId="{ABA4EAE5-0302-47A9-B2B3-2DDC5BFEF985}">
      <dgm:prSet/>
      <dgm:spPr/>
      <dgm:t>
        <a:bodyPr/>
        <a:lstStyle/>
        <a:p>
          <a:endParaRPr lang="en-US"/>
        </a:p>
      </dgm:t>
    </dgm:pt>
    <dgm:pt modelId="{879819C4-5006-404F-947C-EC64FBF33714}" type="sibTrans" cxnId="{ABA4EAE5-0302-47A9-B2B3-2DDC5BFEF985}">
      <dgm:prSet/>
      <dgm:spPr/>
      <dgm:t>
        <a:bodyPr/>
        <a:lstStyle/>
        <a:p>
          <a:endParaRPr lang="en-US"/>
        </a:p>
      </dgm:t>
    </dgm:pt>
    <dgm:pt modelId="{D2526CB2-5B36-4467-956A-C2B90C142ECE}">
      <dgm:prSet custT="1"/>
      <dgm:spPr/>
      <dgm:t>
        <a:bodyPr/>
        <a:lstStyle/>
        <a:p>
          <a:r>
            <a:rPr lang="en-US" sz="1800" b="0" i="0"/>
            <a:t>Asegúrate que todas las fechas están correctas</a:t>
          </a:r>
          <a:endParaRPr lang="en-US" altLang="en-US" sz="1800">
            <a:ea typeface="ＭＳ Ｐゴシック" pitchFamily="34" charset="-128"/>
          </a:endParaRPr>
        </a:p>
      </dgm:t>
    </dgm:pt>
    <dgm:pt modelId="{8BE9707B-19A9-4D07-BCCA-8B40F9F04CB5}" type="parTrans" cxnId="{679AD65E-9BC5-40C8-B836-40C90DD70B57}">
      <dgm:prSet/>
      <dgm:spPr/>
      <dgm:t>
        <a:bodyPr/>
        <a:lstStyle/>
        <a:p>
          <a:endParaRPr lang="en-US"/>
        </a:p>
      </dgm:t>
    </dgm:pt>
    <dgm:pt modelId="{437FD402-FF7E-462D-9B96-C2062CF6D019}" type="sibTrans" cxnId="{679AD65E-9BC5-40C8-B836-40C90DD70B57}">
      <dgm:prSet/>
      <dgm:spPr/>
      <dgm:t>
        <a:bodyPr/>
        <a:lstStyle/>
        <a:p>
          <a:endParaRPr lang="en-US"/>
        </a:p>
      </dgm:t>
    </dgm:pt>
    <dgm:pt modelId="{562DBAC6-3F90-4CB2-9829-984F14DE7EDE}">
      <dgm:prSet custT="1"/>
      <dgm:spPr/>
      <dgm:t>
        <a:bodyPr/>
        <a:lstStyle/>
        <a:p>
          <a:r>
            <a:rPr lang="en-US" b="0" i="0"/>
            <a:t>Has solamente la lista de 21 Merit Badges</a:t>
          </a:r>
          <a:endParaRPr lang="en-US" altLang="en-US" sz="1800">
            <a:ea typeface="ＭＳ Ｐゴシック" pitchFamily="34" charset="-128"/>
          </a:endParaRPr>
        </a:p>
      </dgm:t>
    </dgm:pt>
    <dgm:pt modelId="{EB6FD23C-6537-4687-A14B-657AAE4BFAB4}" type="parTrans" cxnId="{750A682F-793E-4703-9A4C-8671B136220E}">
      <dgm:prSet/>
      <dgm:spPr/>
      <dgm:t>
        <a:bodyPr/>
        <a:lstStyle/>
        <a:p>
          <a:endParaRPr lang="en-US"/>
        </a:p>
      </dgm:t>
    </dgm:pt>
    <dgm:pt modelId="{484F621A-CF9D-43E2-80F7-FACC7CBB76AA}" type="sibTrans" cxnId="{750A682F-793E-4703-9A4C-8671B136220E}">
      <dgm:prSet/>
      <dgm:spPr/>
      <dgm:t>
        <a:bodyPr/>
        <a:lstStyle/>
        <a:p>
          <a:endParaRPr lang="en-US"/>
        </a:p>
      </dgm:t>
    </dgm:pt>
    <dgm:pt modelId="{F9CC8E69-5FB2-47EC-BEE9-AF20357B9B25}">
      <dgm:prSet custT="1"/>
      <dgm:spPr/>
      <dgm:t>
        <a:bodyPr/>
        <a:lstStyle/>
        <a:p>
          <a:r>
            <a:rPr lang="en-US" b="0" i="0"/>
            <a:t>Incluye el numero de la unidad para los Merit Badges.</a:t>
          </a:r>
          <a:endParaRPr lang="en-US" altLang="en-US" sz="1800">
            <a:ea typeface="ＭＳ Ｐゴシック" pitchFamily="34" charset="-128"/>
          </a:endParaRPr>
        </a:p>
      </dgm:t>
    </dgm:pt>
    <dgm:pt modelId="{E79737DB-F635-4543-B030-1E0FD32BABD1}" type="parTrans" cxnId="{4D4FCD89-3EC1-418C-9384-320F1E95DFD9}">
      <dgm:prSet/>
      <dgm:spPr/>
      <dgm:t>
        <a:bodyPr/>
        <a:lstStyle/>
        <a:p>
          <a:endParaRPr lang="en-US"/>
        </a:p>
      </dgm:t>
    </dgm:pt>
    <dgm:pt modelId="{483C02BD-1C83-4885-BCEC-FBC726F68035}" type="sibTrans" cxnId="{4D4FCD89-3EC1-418C-9384-320F1E95DFD9}">
      <dgm:prSet/>
      <dgm:spPr/>
      <dgm:t>
        <a:bodyPr/>
        <a:lstStyle/>
        <a:p>
          <a:endParaRPr lang="en-US"/>
        </a:p>
      </dgm:t>
    </dgm:pt>
    <dgm:pt modelId="{999233D6-DB65-4282-BA81-3E3E5798F69D}">
      <dgm:prSet custT="1"/>
      <dgm:spPr/>
      <dgm:t>
        <a:bodyPr/>
        <a:lstStyle/>
        <a:p>
          <a:r>
            <a:rPr lang="en-US" b="0" i="0"/>
            <a:t>Provee las 6 referencias (5 si no estás trabajando)</a:t>
          </a:r>
          <a:endParaRPr lang="en-US" altLang="en-US" sz="1800">
            <a:ea typeface="ＭＳ Ｐゴシック" pitchFamily="34" charset="-128"/>
          </a:endParaRPr>
        </a:p>
      </dgm:t>
    </dgm:pt>
    <dgm:pt modelId="{2CB50389-493E-4C50-BC60-1251E9342384}" type="parTrans" cxnId="{4E941C34-2373-41F0-A742-1B60EA1E5913}">
      <dgm:prSet/>
      <dgm:spPr/>
      <dgm:t>
        <a:bodyPr/>
        <a:lstStyle/>
        <a:p>
          <a:endParaRPr lang="en-US"/>
        </a:p>
      </dgm:t>
    </dgm:pt>
    <dgm:pt modelId="{E30E84E2-A88C-497F-A9FD-D3ED49C23BF5}" type="sibTrans" cxnId="{4E941C34-2373-41F0-A742-1B60EA1E5913}">
      <dgm:prSet/>
      <dgm:spPr/>
      <dgm:t>
        <a:bodyPr/>
        <a:lstStyle/>
        <a:p>
          <a:endParaRPr lang="en-US"/>
        </a:p>
      </dgm:t>
    </dgm:pt>
    <dgm:pt modelId="{813831DE-A8DB-404F-89BE-58831E9A9498}">
      <dgm:prSet custT="1"/>
      <dgm:spPr/>
      <dgm:t>
        <a:bodyPr/>
        <a:lstStyle/>
        <a:p>
          <a:r>
            <a:rPr lang="en-US" b="0" i="0"/>
            <a:t>Firmas: Tuya, El Líder de tu unidad, Committee Chair</a:t>
          </a:r>
          <a:endParaRPr lang="en-US" altLang="en-US" sz="1800">
            <a:ea typeface="ＭＳ Ｐゴシック" pitchFamily="34" charset="-128"/>
          </a:endParaRPr>
        </a:p>
      </dgm:t>
    </dgm:pt>
    <dgm:pt modelId="{270D0A77-27CE-419A-8C75-E1885C82B885}" type="parTrans" cxnId="{510C8092-B06E-4171-96FE-BCBAD48D1016}">
      <dgm:prSet/>
      <dgm:spPr/>
      <dgm:t>
        <a:bodyPr/>
        <a:lstStyle/>
        <a:p>
          <a:endParaRPr lang="en-US"/>
        </a:p>
      </dgm:t>
    </dgm:pt>
    <dgm:pt modelId="{40433CAC-D44A-478D-8917-5AD9A8402C73}" type="sibTrans" cxnId="{510C8092-B06E-4171-96FE-BCBAD48D1016}">
      <dgm:prSet/>
      <dgm:spPr/>
      <dgm:t>
        <a:bodyPr/>
        <a:lstStyle/>
        <a:p>
          <a:endParaRPr lang="en-US"/>
        </a:p>
      </dgm:t>
    </dgm:pt>
    <dgm:pt modelId="{CCCE3A2C-909E-4E82-B8E9-96A827D4B6D4}">
      <dgm:prSet custT="1"/>
      <dgm:spPr/>
      <dgm:t>
        <a:bodyPr/>
        <a:lstStyle/>
        <a:p>
          <a:r>
            <a:rPr lang="en-US" altLang="en-US" sz="1800">
              <a:ea typeface="ＭＳ Ｐゴシック" pitchFamily="34" charset="-128"/>
            </a:rPr>
            <a:t>Las posiciones de responsabilidad.</a:t>
          </a:r>
        </a:p>
      </dgm:t>
    </dgm:pt>
    <dgm:pt modelId="{5BA181DE-9F74-4780-8CFD-32E249B62E36}" type="parTrans" cxnId="{35FD625F-761F-4704-AE10-33A2AD6EB21D}">
      <dgm:prSet/>
      <dgm:spPr/>
      <dgm:t>
        <a:bodyPr/>
        <a:lstStyle/>
        <a:p>
          <a:endParaRPr lang="en-US"/>
        </a:p>
      </dgm:t>
    </dgm:pt>
    <dgm:pt modelId="{64338ADC-B5CB-4120-8386-2EB73B9F5FD3}" type="sibTrans" cxnId="{35FD625F-761F-4704-AE10-33A2AD6EB21D}">
      <dgm:prSet/>
      <dgm:spPr/>
      <dgm:t>
        <a:bodyPr/>
        <a:lstStyle/>
        <a:p>
          <a:endParaRPr lang="en-US"/>
        </a:p>
      </dgm:t>
    </dgm:pt>
    <dgm:pt modelId="{CE82968E-E8B6-47D7-BF54-35400B7673A4}">
      <dgm:prSet custT="1"/>
      <dgm:spPr/>
      <dgm:t>
        <a:bodyPr/>
        <a:lstStyle/>
        <a:p>
          <a:r>
            <a:rPr lang="en-US" altLang="en-US">
              <a:ea typeface="ＭＳ Ｐゴシック" pitchFamily="34" charset="-128"/>
            </a:rPr>
            <a:t>Usa el Internet Advancement Report o verifica con el concilio.</a:t>
          </a:r>
          <a:endParaRPr lang="en-US" altLang="en-US" sz="1800">
            <a:ea typeface="ＭＳ Ｐゴシック" pitchFamily="34" charset="-128"/>
          </a:endParaRPr>
        </a:p>
      </dgm:t>
    </dgm:pt>
    <dgm:pt modelId="{9CAD5E46-1BF2-4D5F-AD88-6DAFA44A6236}" type="sibTrans" cxnId="{440F93F2-4F23-481D-8E62-A1167435AC92}">
      <dgm:prSet/>
      <dgm:spPr/>
      <dgm:t>
        <a:bodyPr/>
        <a:lstStyle/>
        <a:p>
          <a:endParaRPr lang="en-US"/>
        </a:p>
      </dgm:t>
    </dgm:pt>
    <dgm:pt modelId="{7A723FDC-2009-4DA9-9E39-3F3A5BBCA4DB}" type="parTrans" cxnId="{440F93F2-4F23-481D-8E62-A1167435AC92}">
      <dgm:prSet/>
      <dgm:spPr/>
      <dgm:t>
        <a:bodyPr/>
        <a:lstStyle/>
        <a:p>
          <a:endParaRPr lang="en-US"/>
        </a:p>
      </dgm:t>
    </dgm:pt>
    <dgm:pt modelId="{44A07ACC-0B74-4218-91D1-C3755C632D02}" type="pres">
      <dgm:prSet presAssocID="{26D51A1B-18B1-4E19-879F-90CDE9CBAB2E}" presName="linear" presStyleCnt="0">
        <dgm:presLayoutVars>
          <dgm:dir/>
          <dgm:animLvl val="lvl"/>
          <dgm:resizeHandles val="exact"/>
        </dgm:presLayoutVars>
      </dgm:prSet>
      <dgm:spPr/>
      <dgm:t>
        <a:bodyPr/>
        <a:lstStyle/>
        <a:p>
          <a:endParaRPr lang="en-US"/>
        </a:p>
      </dgm:t>
    </dgm:pt>
    <dgm:pt modelId="{5BF27D0C-B4B7-4493-8CF9-2D91BDBDE992}" type="pres">
      <dgm:prSet presAssocID="{6E33E6B2-CA8D-4C5A-9EEA-4E53394771DF}" presName="parentLin" presStyleCnt="0"/>
      <dgm:spPr/>
    </dgm:pt>
    <dgm:pt modelId="{DAA4B7C7-AE29-496F-9A2A-5E0E6AFE39E7}" type="pres">
      <dgm:prSet presAssocID="{6E33E6B2-CA8D-4C5A-9EEA-4E53394771DF}" presName="parentLeftMargin" presStyleLbl="node1" presStyleIdx="0" presStyleCnt="2"/>
      <dgm:spPr/>
      <dgm:t>
        <a:bodyPr/>
        <a:lstStyle/>
        <a:p>
          <a:endParaRPr lang="en-US"/>
        </a:p>
      </dgm:t>
    </dgm:pt>
    <dgm:pt modelId="{12728A92-E216-4BCE-A08F-D91CD00670E8}" type="pres">
      <dgm:prSet presAssocID="{6E33E6B2-CA8D-4C5A-9EEA-4E53394771DF}" presName="parentText" presStyleLbl="node1" presStyleIdx="0" presStyleCnt="2" custScaleY="35122" custLinFactNeighborY="-40725">
        <dgm:presLayoutVars>
          <dgm:chMax val="0"/>
          <dgm:bulletEnabled val="1"/>
        </dgm:presLayoutVars>
      </dgm:prSet>
      <dgm:spPr/>
      <dgm:t>
        <a:bodyPr/>
        <a:lstStyle/>
        <a:p>
          <a:endParaRPr lang="en-US"/>
        </a:p>
      </dgm:t>
    </dgm:pt>
    <dgm:pt modelId="{F0B9B20B-3CBF-45EE-9D8B-A812F32C9367}" type="pres">
      <dgm:prSet presAssocID="{6E33E6B2-CA8D-4C5A-9EEA-4E53394771DF}" presName="negativeSpace" presStyleCnt="0"/>
      <dgm:spPr/>
    </dgm:pt>
    <dgm:pt modelId="{44601FA7-FE5A-4FCA-A855-E6074F1E93CE}" type="pres">
      <dgm:prSet presAssocID="{6E33E6B2-CA8D-4C5A-9EEA-4E53394771DF}" presName="childText" presStyleLbl="conFgAcc1" presStyleIdx="0" presStyleCnt="2" custScaleY="47617" custLinFactNeighborY="60206">
        <dgm:presLayoutVars>
          <dgm:bulletEnabled val="1"/>
        </dgm:presLayoutVars>
      </dgm:prSet>
      <dgm:spPr/>
      <dgm:t>
        <a:bodyPr/>
        <a:lstStyle/>
        <a:p>
          <a:endParaRPr lang="en-US"/>
        </a:p>
      </dgm:t>
    </dgm:pt>
    <dgm:pt modelId="{444F3028-7949-456A-9414-AFA3F67C8756}" type="pres">
      <dgm:prSet presAssocID="{879819C4-5006-404F-947C-EC64FBF33714}" presName="spaceBetweenRectangles" presStyleCnt="0"/>
      <dgm:spPr/>
    </dgm:pt>
    <dgm:pt modelId="{7E4A3ACD-1C32-4976-BB87-9E33D889C578}" type="pres">
      <dgm:prSet presAssocID="{13FA06F8-0465-4EF1-A49A-B8C58CF74FBF}" presName="parentLin" presStyleCnt="0"/>
      <dgm:spPr/>
    </dgm:pt>
    <dgm:pt modelId="{2B7C0CFD-2BC3-4FB5-A87A-F33A0BFF1DF7}" type="pres">
      <dgm:prSet presAssocID="{13FA06F8-0465-4EF1-A49A-B8C58CF74FBF}" presName="parentLeftMargin" presStyleLbl="node1" presStyleIdx="0" presStyleCnt="2" custScaleY="23116"/>
      <dgm:spPr/>
      <dgm:t>
        <a:bodyPr/>
        <a:lstStyle/>
        <a:p>
          <a:endParaRPr lang="en-US"/>
        </a:p>
      </dgm:t>
    </dgm:pt>
    <dgm:pt modelId="{EFB4BF84-BEBB-4381-AA63-3785A568ABBF}" type="pres">
      <dgm:prSet presAssocID="{13FA06F8-0465-4EF1-A49A-B8C58CF74FBF}" presName="parentText" presStyleLbl="node1" presStyleIdx="1" presStyleCnt="2" custScaleY="27455" custLinFactX="-333" custLinFactNeighborX="-100000" custLinFactNeighborY="36971">
        <dgm:presLayoutVars>
          <dgm:chMax val="0"/>
          <dgm:bulletEnabled val="1"/>
        </dgm:presLayoutVars>
      </dgm:prSet>
      <dgm:spPr/>
      <dgm:t>
        <a:bodyPr/>
        <a:lstStyle/>
        <a:p>
          <a:endParaRPr lang="en-US"/>
        </a:p>
      </dgm:t>
    </dgm:pt>
    <dgm:pt modelId="{09A5B777-6F3E-4910-96BA-95EFE8407858}" type="pres">
      <dgm:prSet presAssocID="{13FA06F8-0465-4EF1-A49A-B8C58CF74FBF}" presName="negativeSpace" presStyleCnt="0"/>
      <dgm:spPr/>
    </dgm:pt>
    <dgm:pt modelId="{11977094-7504-4693-9907-F873F3106AD5}" type="pres">
      <dgm:prSet presAssocID="{13FA06F8-0465-4EF1-A49A-B8C58CF74FBF}" presName="childText" presStyleLbl="conFgAcc1" presStyleIdx="1" presStyleCnt="2" custScaleX="75701" custScaleY="79401" custLinFactY="12335" custLinFactNeighborX="-152" custLinFactNeighborY="100000">
        <dgm:presLayoutVars>
          <dgm:bulletEnabled val="1"/>
        </dgm:presLayoutVars>
      </dgm:prSet>
      <dgm:spPr/>
      <dgm:t>
        <a:bodyPr/>
        <a:lstStyle/>
        <a:p>
          <a:endParaRPr lang="en-US"/>
        </a:p>
      </dgm:t>
    </dgm:pt>
  </dgm:ptLst>
  <dgm:cxnLst>
    <dgm:cxn modelId="{86B41CEF-1D96-49CB-81F1-7A1ED25A9CAE}" type="presOf" srcId="{D2526CB2-5B36-4467-956A-C2B90C142ECE}" destId="{11977094-7504-4693-9907-F873F3106AD5}" srcOrd="0" destOrd="0" presId="urn:microsoft.com/office/officeart/2005/8/layout/list1"/>
    <dgm:cxn modelId="{4928E066-DC22-445E-93F2-05637E0DEC79}" type="presOf" srcId="{F9CC8E69-5FB2-47EC-BEE9-AF20357B9B25}" destId="{11977094-7504-4693-9907-F873F3106AD5}" srcOrd="0" destOrd="3" presId="urn:microsoft.com/office/officeart/2005/8/layout/list1"/>
    <dgm:cxn modelId="{C1EF3205-053D-438A-8487-8E032ABE995B}" type="presOf" srcId="{CCCE3A2C-909E-4E82-B8E9-96A827D4B6D4}" destId="{11977094-7504-4693-9907-F873F3106AD5}" srcOrd="0" destOrd="4" presId="urn:microsoft.com/office/officeart/2005/8/layout/list1"/>
    <dgm:cxn modelId="{ADC9EF20-78D1-4EB2-A014-1E9EC4214487}" type="presOf" srcId="{538AAF91-ECC6-4BFB-9277-9AA4313591BD}" destId="{44601FA7-FE5A-4FCA-A855-E6074F1E93CE}" srcOrd="0" destOrd="0" presId="urn:microsoft.com/office/officeart/2005/8/layout/list1"/>
    <dgm:cxn modelId="{4E941C34-2373-41F0-A742-1B60EA1E5913}" srcId="{13FA06F8-0465-4EF1-A49A-B8C58CF74FBF}" destId="{999233D6-DB65-4282-BA81-3E3E5798F69D}" srcOrd="3" destOrd="0" parTransId="{2CB50389-493E-4C50-BC60-1251E9342384}" sibTransId="{E30E84E2-A88C-497F-A9FD-D3ED49C23BF5}"/>
    <dgm:cxn modelId="{35FD625F-761F-4704-AE10-33A2AD6EB21D}" srcId="{13FA06F8-0465-4EF1-A49A-B8C58CF74FBF}" destId="{CCCE3A2C-909E-4E82-B8E9-96A827D4B6D4}" srcOrd="2" destOrd="0" parTransId="{5BA181DE-9F74-4780-8CFD-32E249B62E36}" sibTransId="{64338ADC-B5CB-4120-8386-2EB73B9F5FD3}"/>
    <dgm:cxn modelId="{679AD65E-9BC5-40C8-B836-40C90DD70B57}" srcId="{13FA06F8-0465-4EF1-A49A-B8C58CF74FBF}" destId="{D2526CB2-5B36-4467-956A-C2B90C142ECE}" srcOrd="0" destOrd="0" parTransId="{8BE9707B-19A9-4D07-BCCA-8B40F9F04CB5}" sibTransId="{437FD402-FF7E-462D-9B96-C2062CF6D019}"/>
    <dgm:cxn modelId="{750A682F-793E-4703-9A4C-8671B136220E}" srcId="{13FA06F8-0465-4EF1-A49A-B8C58CF74FBF}" destId="{562DBAC6-3F90-4CB2-9829-984F14DE7EDE}" srcOrd="1" destOrd="0" parTransId="{EB6FD23C-6537-4687-A14B-657AAE4BFAB4}" sibTransId="{484F621A-CF9D-43E2-80F7-FACC7CBB76AA}"/>
    <dgm:cxn modelId="{510C8092-B06E-4171-96FE-BCBAD48D1016}" srcId="{13FA06F8-0465-4EF1-A49A-B8C58CF74FBF}" destId="{813831DE-A8DB-404F-89BE-58831E9A9498}" srcOrd="4" destOrd="0" parTransId="{270D0A77-27CE-419A-8C75-E1885C82B885}" sibTransId="{40433CAC-D44A-478D-8917-5AD9A8402C73}"/>
    <dgm:cxn modelId="{168CDED3-AD90-45B4-9C57-A30D6C09F6D4}" type="presOf" srcId="{13FA06F8-0465-4EF1-A49A-B8C58CF74FBF}" destId="{EFB4BF84-BEBB-4381-AA63-3785A568ABBF}" srcOrd="1" destOrd="0" presId="urn:microsoft.com/office/officeart/2005/8/layout/list1"/>
    <dgm:cxn modelId="{440F93F2-4F23-481D-8E62-A1167435AC92}" srcId="{D2526CB2-5B36-4467-956A-C2B90C142ECE}" destId="{CE82968E-E8B6-47D7-BF54-35400B7673A4}" srcOrd="0" destOrd="0" parTransId="{7A723FDC-2009-4DA9-9E39-3F3A5BBCA4DB}" sibTransId="{9CAD5E46-1BF2-4D5F-AD88-6DAFA44A6236}"/>
    <dgm:cxn modelId="{79BB98A0-FCBA-443B-8DAD-CEF7EE119351}" type="presOf" srcId="{999233D6-DB65-4282-BA81-3E3E5798F69D}" destId="{11977094-7504-4693-9907-F873F3106AD5}" srcOrd="0" destOrd="5" presId="urn:microsoft.com/office/officeart/2005/8/layout/list1"/>
    <dgm:cxn modelId="{CDD25E19-6B66-4F34-95EE-C6D1696407FE}" type="presOf" srcId="{6E33E6B2-CA8D-4C5A-9EEA-4E53394771DF}" destId="{DAA4B7C7-AE29-496F-9A2A-5E0E6AFE39E7}" srcOrd="0" destOrd="0" presId="urn:microsoft.com/office/officeart/2005/8/layout/list1"/>
    <dgm:cxn modelId="{99644CBA-AD5C-4D67-A0AE-F8E859EC0A84}" type="presOf" srcId="{562DBAC6-3F90-4CB2-9829-984F14DE7EDE}" destId="{11977094-7504-4693-9907-F873F3106AD5}" srcOrd="0" destOrd="2" presId="urn:microsoft.com/office/officeart/2005/8/layout/list1"/>
    <dgm:cxn modelId="{250B32A6-FAB8-47DD-91D9-5209E0BA43C3}" srcId="{6E33E6B2-CA8D-4C5A-9EEA-4E53394771DF}" destId="{538AAF91-ECC6-4BFB-9277-9AA4313591BD}" srcOrd="0" destOrd="0" parTransId="{C93B0356-2102-4BE5-8830-AE0E7828F75F}" sibTransId="{C00A8314-283F-4DA0-8634-F9FBF7AF5E64}"/>
    <dgm:cxn modelId="{4D4FCD89-3EC1-418C-9384-320F1E95DFD9}" srcId="{562DBAC6-3F90-4CB2-9829-984F14DE7EDE}" destId="{F9CC8E69-5FB2-47EC-BEE9-AF20357B9B25}" srcOrd="0" destOrd="0" parTransId="{E79737DB-F635-4543-B030-1E0FD32BABD1}" sibTransId="{483C02BD-1C83-4885-BCEC-FBC726F68035}"/>
    <dgm:cxn modelId="{F6365796-942D-4687-BCC8-EA12C5D0B5DE}" type="presOf" srcId="{CE82968E-E8B6-47D7-BF54-35400B7673A4}" destId="{11977094-7504-4693-9907-F873F3106AD5}" srcOrd="0" destOrd="1" presId="urn:microsoft.com/office/officeart/2005/8/layout/list1"/>
    <dgm:cxn modelId="{BB429691-FF8D-4B2F-920A-1FC1C2426DE1}" type="presOf" srcId="{13FA06F8-0465-4EF1-A49A-B8C58CF74FBF}" destId="{2B7C0CFD-2BC3-4FB5-A87A-F33A0BFF1DF7}" srcOrd="0" destOrd="0" presId="urn:microsoft.com/office/officeart/2005/8/layout/list1"/>
    <dgm:cxn modelId="{1C80025F-866E-4E79-8A11-F04486D0D97C}" type="presOf" srcId="{6E33E6B2-CA8D-4C5A-9EEA-4E53394771DF}" destId="{12728A92-E216-4BCE-A08F-D91CD00670E8}" srcOrd="1" destOrd="0" presId="urn:microsoft.com/office/officeart/2005/8/layout/list1"/>
    <dgm:cxn modelId="{5AEDE258-F956-4107-A3DF-1C95FBF5EE02}" type="presOf" srcId="{26D51A1B-18B1-4E19-879F-90CDE9CBAB2E}" destId="{44A07ACC-0B74-4218-91D1-C3755C632D02}" srcOrd="0" destOrd="0" presId="urn:microsoft.com/office/officeart/2005/8/layout/list1"/>
    <dgm:cxn modelId="{ABA4EAE5-0302-47A9-B2B3-2DDC5BFEF985}" srcId="{26D51A1B-18B1-4E19-879F-90CDE9CBAB2E}" destId="{6E33E6B2-CA8D-4C5A-9EEA-4E53394771DF}" srcOrd="0" destOrd="0" parTransId="{98F8E992-F8F7-4D33-9C0A-C813BC2D3EE6}" sibTransId="{879819C4-5006-404F-947C-EC64FBF33714}"/>
    <dgm:cxn modelId="{A6C17DF3-2A41-4E88-B2D6-D6EB3588DED3}" srcId="{26D51A1B-18B1-4E19-879F-90CDE9CBAB2E}" destId="{13FA06F8-0465-4EF1-A49A-B8C58CF74FBF}" srcOrd="1" destOrd="0" parTransId="{B9DC7871-A793-43BE-B538-3FA5B92F823C}" sibTransId="{80F015C4-5A9C-4444-B6D5-DCA56460F919}"/>
    <dgm:cxn modelId="{87523B07-3438-4E8A-ABB4-E1C4634EBAAF}" type="presOf" srcId="{813831DE-A8DB-404F-89BE-58831E9A9498}" destId="{11977094-7504-4693-9907-F873F3106AD5}" srcOrd="0" destOrd="6" presId="urn:microsoft.com/office/officeart/2005/8/layout/list1"/>
    <dgm:cxn modelId="{AAFA256D-DFB9-4986-9559-2FCCEE3A724B}" type="presParOf" srcId="{44A07ACC-0B74-4218-91D1-C3755C632D02}" destId="{5BF27D0C-B4B7-4493-8CF9-2D91BDBDE992}" srcOrd="0" destOrd="0" presId="urn:microsoft.com/office/officeart/2005/8/layout/list1"/>
    <dgm:cxn modelId="{D9260B2B-911D-4911-9D39-3E228B5639DD}" type="presParOf" srcId="{5BF27D0C-B4B7-4493-8CF9-2D91BDBDE992}" destId="{DAA4B7C7-AE29-496F-9A2A-5E0E6AFE39E7}" srcOrd="0" destOrd="0" presId="urn:microsoft.com/office/officeart/2005/8/layout/list1"/>
    <dgm:cxn modelId="{B1DEEBF0-63D6-42CE-9930-E46138E5D6B0}" type="presParOf" srcId="{5BF27D0C-B4B7-4493-8CF9-2D91BDBDE992}" destId="{12728A92-E216-4BCE-A08F-D91CD00670E8}" srcOrd="1" destOrd="0" presId="urn:microsoft.com/office/officeart/2005/8/layout/list1"/>
    <dgm:cxn modelId="{5313A2B8-4BD1-4036-893C-ED2BB9DBB729}" type="presParOf" srcId="{44A07ACC-0B74-4218-91D1-C3755C632D02}" destId="{F0B9B20B-3CBF-45EE-9D8B-A812F32C9367}" srcOrd="1" destOrd="0" presId="urn:microsoft.com/office/officeart/2005/8/layout/list1"/>
    <dgm:cxn modelId="{D3E31A01-E2A0-44B6-BC4D-A18E1D633B7B}" type="presParOf" srcId="{44A07ACC-0B74-4218-91D1-C3755C632D02}" destId="{44601FA7-FE5A-4FCA-A855-E6074F1E93CE}" srcOrd="2" destOrd="0" presId="urn:microsoft.com/office/officeart/2005/8/layout/list1"/>
    <dgm:cxn modelId="{41F75378-B1E3-4624-908E-C131AF8B1E42}" type="presParOf" srcId="{44A07ACC-0B74-4218-91D1-C3755C632D02}" destId="{444F3028-7949-456A-9414-AFA3F67C8756}" srcOrd="3" destOrd="0" presId="urn:microsoft.com/office/officeart/2005/8/layout/list1"/>
    <dgm:cxn modelId="{1F98721C-F174-429E-B1A2-75F912ED2BEC}" type="presParOf" srcId="{44A07ACC-0B74-4218-91D1-C3755C632D02}" destId="{7E4A3ACD-1C32-4976-BB87-9E33D889C578}" srcOrd="4" destOrd="0" presId="urn:microsoft.com/office/officeart/2005/8/layout/list1"/>
    <dgm:cxn modelId="{D9DE417F-AF2B-45FB-BE63-7102DCFD0287}" type="presParOf" srcId="{7E4A3ACD-1C32-4976-BB87-9E33D889C578}" destId="{2B7C0CFD-2BC3-4FB5-A87A-F33A0BFF1DF7}" srcOrd="0" destOrd="0" presId="urn:microsoft.com/office/officeart/2005/8/layout/list1"/>
    <dgm:cxn modelId="{5D943C32-5942-47A5-A0D2-7D0D7A7DB9D9}" type="presParOf" srcId="{7E4A3ACD-1C32-4976-BB87-9E33D889C578}" destId="{EFB4BF84-BEBB-4381-AA63-3785A568ABBF}" srcOrd="1" destOrd="0" presId="urn:microsoft.com/office/officeart/2005/8/layout/list1"/>
    <dgm:cxn modelId="{622F8AED-D3B5-4D71-9672-E2DAE789075D}" type="presParOf" srcId="{44A07ACC-0B74-4218-91D1-C3755C632D02}" destId="{09A5B777-6F3E-4910-96BA-95EFE8407858}" srcOrd="5" destOrd="0" presId="urn:microsoft.com/office/officeart/2005/8/layout/list1"/>
    <dgm:cxn modelId="{36B50E07-80B8-4823-ABF1-47B476DAF0AB}" type="presParOf" srcId="{44A07ACC-0B74-4218-91D1-C3755C632D02}" destId="{11977094-7504-4693-9907-F873F3106AD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a:ea typeface="ＭＳ Ｐゴシック" pitchFamily="34" charset="-128"/>
            </a:rPr>
            <a:t>Has una lista de las referencias en tu aplicación</a:t>
          </a:r>
          <a:endParaRPr lang="en-US" altLang="en-US" sz="140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a:t>Usa el official OCBSA Confidential Appraisal</a:t>
          </a:r>
          <a:r>
            <a:rPr lang="en-US" altLang="en-US" sz="1400">
              <a:ea typeface="ＭＳ Ｐゴシック" pitchFamily="34" charset="-128"/>
            </a:rPr>
            <a:t>.</a:t>
          </a:r>
          <a:endParaRPr lang="en-US" altLang="en-US" sz="110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altLang="en-US" sz="1800" u="sng">
              <a:solidFill>
                <a:srgbClr val="0066FF"/>
              </a:solidFill>
              <a:ea typeface="ＭＳ Ｐゴシック" pitchFamily="34" charset="-128"/>
            </a:rPr>
            <a:t>http://www.ocbsa.org/bsaadvancement/eagle-packet/</a:t>
          </a:r>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F3A17362-53FC-4710-B986-D1F921F6B21A}">
      <dgm:prSet custT="1"/>
      <dgm:spPr/>
      <dgm:t>
        <a:bodyPr/>
        <a:lstStyle/>
        <a:p>
          <a:r>
            <a:rPr lang="en-US" altLang="en-US">
              <a:ea typeface="ＭＳ Ｐゴシック" pitchFamily="34" charset="-128"/>
            </a:rPr>
            <a:t>Un sobre prepagado con tu dirección enviado directamente al representante del distrito.</a:t>
          </a:r>
          <a:endParaRPr lang="en-US" altLang="en-US" sz="1400">
            <a:ea typeface="ＭＳ Ｐゴシック" pitchFamily="34" charset="-128"/>
          </a:endParaRPr>
        </a:p>
      </dgm:t>
    </dgm:pt>
    <dgm:pt modelId="{B8C8D39B-22FB-41D9-A1CE-D1BF28B8C85E}" type="parTrans" cxnId="{51359A5D-CB73-4DD6-8227-29727D3D7C13}">
      <dgm:prSet/>
      <dgm:spPr/>
      <dgm:t>
        <a:bodyPr/>
        <a:lstStyle/>
        <a:p>
          <a:endParaRPr lang="en-US"/>
        </a:p>
      </dgm:t>
    </dgm:pt>
    <dgm:pt modelId="{35FCF716-B52D-40C0-A627-2A91BE6330A8}" type="sibTrans" cxnId="{51359A5D-CB73-4DD6-8227-29727D3D7C13}">
      <dgm:prSet/>
      <dgm:spPr/>
      <dgm:t>
        <a:bodyPr/>
        <a:lstStyle/>
        <a:p>
          <a:endParaRPr lang="en-US"/>
        </a:p>
      </dgm:t>
    </dgm:pt>
    <dgm:pt modelId="{6D7B6239-006F-487A-806C-B65F80E06AB6}">
      <dgm:prSet custT="1"/>
      <dgm:spPr/>
      <dgm:t>
        <a:bodyPr/>
        <a:lstStyle/>
        <a:p>
          <a:r>
            <a:rPr lang="en-US" altLang="en-US" sz="1800">
              <a:ea typeface="ＭＳ Ｐゴシック" pitchFamily="34" charset="-128"/>
            </a:rPr>
            <a:t>Padres</a:t>
          </a:r>
        </a:p>
      </dgm:t>
    </dgm:pt>
    <dgm:pt modelId="{C1A6038D-0792-4BA3-A123-D7513614C601}" type="parTrans" cxnId="{1C239E9E-7C05-4454-A849-0E87258EFE83}">
      <dgm:prSet/>
      <dgm:spPr/>
      <dgm:t>
        <a:bodyPr/>
        <a:lstStyle/>
        <a:p>
          <a:endParaRPr lang="en-US"/>
        </a:p>
      </dgm:t>
    </dgm:pt>
    <dgm:pt modelId="{A33815A6-7712-42E0-A309-2BD38E38D269}" type="sibTrans" cxnId="{1C239E9E-7C05-4454-A849-0E87258EFE83}">
      <dgm:prSet/>
      <dgm:spPr/>
      <dgm:t>
        <a:bodyPr/>
        <a:lstStyle/>
        <a:p>
          <a:endParaRPr lang="en-US"/>
        </a:p>
      </dgm:t>
    </dgm:pt>
    <dgm:pt modelId="{20B6DBE8-5B7A-4A1A-88D1-9132A7968230}">
      <dgm:prSet custT="1"/>
      <dgm:spPr/>
      <dgm:t>
        <a:bodyPr/>
        <a:lstStyle/>
        <a:p>
          <a:r>
            <a:rPr lang="en-US" altLang="en-US" sz="1800">
              <a:ea typeface="ＭＳ Ｐゴシック" pitchFamily="34" charset="-128"/>
            </a:rPr>
            <a:t>Educadores</a:t>
          </a:r>
        </a:p>
      </dgm:t>
    </dgm:pt>
    <dgm:pt modelId="{B07CC6B7-ED53-435B-869E-D136A78BDB96}" type="parTrans" cxnId="{E77E79EA-ED1C-4813-885C-C4B51DDC70B7}">
      <dgm:prSet/>
      <dgm:spPr/>
      <dgm:t>
        <a:bodyPr/>
        <a:lstStyle/>
        <a:p>
          <a:endParaRPr lang="en-US"/>
        </a:p>
      </dgm:t>
    </dgm:pt>
    <dgm:pt modelId="{09CEF3B3-921D-4B85-BD05-78FC5788BCF1}" type="sibTrans" cxnId="{E77E79EA-ED1C-4813-885C-C4B51DDC70B7}">
      <dgm:prSet/>
      <dgm:spPr/>
      <dgm:t>
        <a:bodyPr/>
        <a:lstStyle/>
        <a:p>
          <a:endParaRPr lang="en-US"/>
        </a:p>
      </dgm:t>
    </dgm:pt>
    <dgm:pt modelId="{73B9DC0B-A0A6-442C-93CD-E716B0BC9196}">
      <dgm:prSet custT="1"/>
      <dgm:spPr/>
      <dgm:t>
        <a:bodyPr/>
        <a:lstStyle/>
        <a:p>
          <a:r>
            <a:rPr lang="en-US" altLang="en-US" sz="1800">
              <a:ea typeface="ＭＳ Ｐゴシック" pitchFamily="34" charset="-128"/>
            </a:rPr>
            <a:t>Empleador (opcional)</a:t>
          </a:r>
        </a:p>
      </dgm:t>
    </dgm:pt>
    <dgm:pt modelId="{B627EF7B-37F5-4279-B12B-CE11F651EFE8}" type="parTrans" cxnId="{55605CF9-F3E3-47C6-8F7B-68B0CB15121D}">
      <dgm:prSet/>
      <dgm:spPr/>
      <dgm:t>
        <a:bodyPr/>
        <a:lstStyle/>
        <a:p>
          <a:endParaRPr lang="en-US"/>
        </a:p>
      </dgm:t>
    </dgm:pt>
    <dgm:pt modelId="{E49AFD21-1A49-40EB-9B69-717FD2A67800}" type="sibTrans" cxnId="{55605CF9-F3E3-47C6-8F7B-68B0CB15121D}">
      <dgm:prSet/>
      <dgm:spPr/>
      <dgm:t>
        <a:bodyPr/>
        <a:lstStyle/>
        <a:p>
          <a:endParaRPr lang="en-US"/>
        </a:p>
      </dgm:t>
    </dgm:pt>
    <dgm:pt modelId="{460F97FD-3236-4B79-94AB-E48BA61FFD64}">
      <dgm:prSet custT="1"/>
      <dgm:spPr/>
      <dgm:t>
        <a:bodyPr/>
        <a:lstStyle/>
        <a:p>
          <a:r>
            <a:rPr lang="en-US" altLang="en-US" sz="1800">
              <a:ea typeface="ＭＳ Ｐゴシック" pitchFamily="34" charset="-128"/>
            </a:rPr>
            <a:t>Líder Religioso</a:t>
          </a:r>
        </a:p>
      </dgm:t>
    </dgm:pt>
    <dgm:pt modelId="{7FC6EF86-C1C7-4C78-9B2C-599A360855E7}" type="parTrans" cxnId="{4B646739-2B70-4214-AFE5-E3FD2BC3C6C8}">
      <dgm:prSet/>
      <dgm:spPr/>
      <dgm:t>
        <a:bodyPr/>
        <a:lstStyle/>
        <a:p>
          <a:endParaRPr lang="en-US"/>
        </a:p>
      </dgm:t>
    </dgm:pt>
    <dgm:pt modelId="{1E4F42E6-F4DD-4443-98C2-3E6ED59569F0}" type="sibTrans" cxnId="{4B646739-2B70-4214-AFE5-E3FD2BC3C6C8}">
      <dgm:prSet/>
      <dgm:spPr/>
      <dgm:t>
        <a:bodyPr/>
        <a:lstStyle/>
        <a:p>
          <a:endParaRPr lang="en-US"/>
        </a:p>
      </dgm:t>
    </dgm:pt>
    <dgm:pt modelId="{41C7A20E-E3A6-4711-BBA7-A44B890B473D}">
      <dgm:prSet custT="1"/>
      <dgm:spPr/>
      <dgm:t>
        <a:bodyPr/>
        <a:lstStyle/>
        <a:p>
          <a:r>
            <a:rPr lang="en-US" altLang="en-US" sz="1800">
              <a:ea typeface="ＭＳ Ｐゴシック" pitchFamily="34" charset="-128"/>
            </a:rPr>
            <a:t>Dos adicionales</a:t>
          </a:r>
        </a:p>
      </dgm:t>
    </dgm:pt>
    <dgm:pt modelId="{81A25B2B-914A-45B2-9F3A-956457D0F7DF}" type="parTrans" cxnId="{37C2ED3D-693D-4732-A820-E0CBB9F14C4E}">
      <dgm:prSet/>
      <dgm:spPr/>
      <dgm:t>
        <a:bodyPr/>
        <a:lstStyle/>
        <a:p>
          <a:endParaRPr lang="en-US"/>
        </a:p>
      </dgm:t>
    </dgm:pt>
    <dgm:pt modelId="{1D9FA881-A5CD-4B41-8110-C0F44D0A5993}" type="sibTrans" cxnId="{37C2ED3D-693D-4732-A820-E0CBB9F14C4E}">
      <dgm:prSet/>
      <dgm:spPr/>
      <dgm:t>
        <a:bodyPr/>
        <a:lstStyle/>
        <a:p>
          <a:endParaRPr lang="en-US"/>
        </a:p>
      </dgm:t>
    </dgm:pt>
    <dgm:pt modelId="{0A7DA84C-16A2-4685-83C2-457DA3834039}">
      <dgm:prSet custT="1"/>
      <dgm:spPr/>
      <dgm:t>
        <a:bodyPr/>
        <a:lstStyle/>
        <a:p>
          <a:r>
            <a:rPr lang="en-US" altLang="en-US" sz="1800">
              <a:ea typeface="ＭＳ Ｐゴシック" pitchFamily="34" charset="-128"/>
            </a:rPr>
            <a:t>Cualquier dos. Scout/no Scout, mayor o menor de 21 años</a:t>
          </a:r>
        </a:p>
      </dgm:t>
    </dgm:pt>
    <dgm:pt modelId="{23B0AAC7-C074-4978-8C8F-39C9F92C72C5}" type="parTrans" cxnId="{780A7C55-23A3-4F06-9CBB-815D30BE1A7E}">
      <dgm:prSet/>
      <dgm:spPr/>
      <dgm:t>
        <a:bodyPr/>
        <a:lstStyle/>
        <a:p>
          <a:endParaRPr lang="en-US"/>
        </a:p>
      </dgm:t>
    </dgm:pt>
    <dgm:pt modelId="{DF63C9F4-349F-4CED-B7FB-DEB281C957C5}" type="sibTrans" cxnId="{780A7C55-23A3-4F06-9CBB-815D30BE1A7E}">
      <dgm:prSet/>
      <dgm:spPr/>
      <dgm:t>
        <a:bodyPr/>
        <a:lstStyle/>
        <a:p>
          <a:endParaRPr lang="en-US"/>
        </a:p>
      </dgm:t>
    </dgm:pt>
    <dgm:pt modelId="{74CB533B-3A98-4D2D-98DD-9CF60B0577E9}">
      <dgm:prSet custT="1"/>
      <dgm:spPr/>
      <dgm:t>
        <a:bodyPr/>
        <a:lstStyle/>
        <a:p>
          <a:r>
            <a:rPr lang="en-US" altLang="en-US" sz="1800" b="1">
              <a:solidFill>
                <a:srgbClr val="FF0000"/>
              </a:solidFill>
              <a:ea typeface="ＭＳ Ｐゴシック" pitchFamily="34" charset="-128"/>
            </a:rPr>
            <a:t>¡No se puede ser enviado electrónicamente! (no email)</a:t>
          </a:r>
        </a:p>
      </dgm:t>
    </dgm:pt>
    <dgm:pt modelId="{47FBE08C-650F-4CEF-A204-866D9DBB66F6}" type="parTrans" cxnId="{76BBE6FA-2D74-4C7C-B31C-C6DD6127B711}">
      <dgm:prSet/>
      <dgm:spPr/>
      <dgm:t>
        <a:bodyPr/>
        <a:lstStyle/>
        <a:p>
          <a:endParaRPr lang="en-US"/>
        </a:p>
      </dgm:t>
    </dgm:pt>
    <dgm:pt modelId="{A1164CA5-AB26-4C58-B15B-186B543B3EEA}" type="sibTrans" cxnId="{76BBE6FA-2D74-4C7C-B31C-C6DD6127B711}">
      <dgm:prSet/>
      <dgm:spPr/>
      <dgm:t>
        <a:bodyPr/>
        <a:lstStyle/>
        <a:p>
          <a:endParaRPr lang="en-US"/>
        </a:p>
      </dgm:t>
    </dgm:pt>
    <dgm:pt modelId="{22A6D193-50E5-4228-80C4-0CFB5827DD64}">
      <dgm:prSet custT="1"/>
      <dgm:spPr/>
      <dgm:t>
        <a:bodyPr/>
        <a:lstStyle/>
        <a:p>
          <a:r>
            <a:rPr lang="en-US" altLang="en-US" sz="1800">
              <a:ea typeface="ＭＳ Ｐゴシック" pitchFamily="34" charset="-128"/>
            </a:rPr>
            <a:t>Si no hay líder religioso pon a tus padres</a:t>
          </a:r>
        </a:p>
      </dgm:t>
    </dgm:pt>
    <dgm:pt modelId="{17A08046-26F6-411A-81A7-432444ED0EAC}" type="sibTrans" cxnId="{44D425CD-1120-494C-A3D2-B7D7F82531A8}">
      <dgm:prSet/>
      <dgm:spPr/>
      <dgm:t>
        <a:bodyPr/>
        <a:lstStyle/>
        <a:p>
          <a:endParaRPr lang="en-US"/>
        </a:p>
      </dgm:t>
    </dgm:pt>
    <dgm:pt modelId="{38132B05-61F1-4186-AB13-DDB7A055B51E}" type="parTrans" cxnId="{44D425CD-1120-494C-A3D2-B7D7F82531A8}">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t>
        <a:bodyPr/>
        <a:lstStyle/>
        <a:p>
          <a:endParaRPr lang="en-US"/>
        </a:p>
      </dgm:t>
    </dgm:pt>
    <dgm:pt modelId="{A4685222-1EFB-4259-8B41-2F80C06E0DAD}" type="pres">
      <dgm:prSet presAssocID="{4ADEB452-77B5-45EE-BF98-558FFBCDB522}" presName="parentText" presStyleLbl="node1" presStyleIdx="0" presStyleCnt="1">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LinFactNeighborY="91769">
        <dgm:presLayoutVars>
          <dgm:bulletEnabled val="1"/>
        </dgm:presLayoutVars>
      </dgm:prSet>
      <dgm:spPr/>
      <dgm:t>
        <a:bodyPr/>
        <a:lstStyle/>
        <a:p>
          <a:endParaRPr lang="en-US"/>
        </a:p>
      </dgm:t>
    </dgm:pt>
  </dgm:ptLst>
  <dgm:cxnLst>
    <dgm:cxn modelId="{87B79E6B-D096-412A-AC92-D6026EF338F1}" srcId="{4ADEB452-77B5-45EE-BF98-558FFBCDB522}" destId="{E4460039-3476-4565-A0F0-2D1BA4F66DFD}" srcOrd="1" destOrd="0" parTransId="{A4F54599-ABBC-4A4C-84D4-FC3C2352329D}" sibTransId="{3E68FBFC-303E-49E6-AA7F-709A06ECB50D}"/>
    <dgm:cxn modelId="{44D425CD-1120-494C-A3D2-B7D7F82531A8}" srcId="{460F97FD-3236-4B79-94AB-E48BA61FFD64}" destId="{22A6D193-50E5-4228-80C4-0CFB5827DD64}" srcOrd="0" destOrd="0" parTransId="{38132B05-61F1-4186-AB13-DDB7A055B51E}" sibTransId="{17A08046-26F6-411A-81A7-432444ED0EAC}"/>
    <dgm:cxn modelId="{1BD9C6B6-7676-46A2-978D-1DDE3BD8424E}" type="presOf" srcId="{41C7A20E-E3A6-4711-BBA7-A44B890B473D}" destId="{822E5720-5F8D-4CB0-B21F-9574061B3C2E}" srcOrd="0" destOrd="7" presId="urn:microsoft.com/office/officeart/2005/8/layout/list1"/>
    <dgm:cxn modelId="{EFAE1035-16C1-4135-862B-2DC242ECCFD3}" type="presOf" srcId="{EC49932C-E78A-475B-A32F-559FCF14402A}" destId="{822E5720-5F8D-4CB0-B21F-9574061B3C2E}" srcOrd="0" destOrd="0" presId="urn:microsoft.com/office/officeart/2005/8/layout/list1"/>
    <dgm:cxn modelId="{37C2ED3D-693D-4732-A820-E0CBB9F14C4E}" srcId="{E4460039-3476-4565-A0F0-2D1BA4F66DFD}" destId="{41C7A20E-E3A6-4711-BBA7-A44B890B473D}" srcOrd="4" destOrd="0" parTransId="{81A25B2B-914A-45B2-9F3A-956457D0F7DF}" sibTransId="{1D9FA881-A5CD-4B41-8110-C0F44D0A5993}"/>
    <dgm:cxn modelId="{E7E0DBEF-8AF9-43A3-B3CF-C3862D6E76AF}" type="presOf" srcId="{F3A17362-53FC-4710-B986-D1F921F6B21A}" destId="{822E5720-5F8D-4CB0-B21F-9574061B3C2E}" srcOrd="0" destOrd="9" presId="urn:microsoft.com/office/officeart/2005/8/layout/list1"/>
    <dgm:cxn modelId="{13A7D180-A989-46F9-ABF2-8E5CC5C961D7}" srcId="{4ADEB452-77B5-45EE-BF98-558FFBCDB522}" destId="{EC49932C-E78A-475B-A32F-559FCF14402A}" srcOrd="0" destOrd="0" parTransId="{3C351282-51E2-4E19-98A0-5DD8ED35B8A1}" sibTransId="{664E4C26-19AA-4593-A800-FFB82DD41B2B}"/>
    <dgm:cxn modelId="{5271C93D-90DD-48BA-BF17-E15E0346F611}" type="presOf" srcId="{22A6D193-50E5-4228-80C4-0CFB5827DD64}" destId="{822E5720-5F8D-4CB0-B21F-9574061B3C2E}" srcOrd="0" destOrd="6" presId="urn:microsoft.com/office/officeart/2005/8/layout/list1"/>
    <dgm:cxn modelId="{FAF8A6ED-604F-4CB1-BE5B-4E9807643B8F}" type="presOf" srcId="{0A7DA84C-16A2-4685-83C2-457DA3834039}" destId="{822E5720-5F8D-4CB0-B21F-9574061B3C2E}" srcOrd="0" destOrd="8" presId="urn:microsoft.com/office/officeart/2005/8/layout/list1"/>
    <dgm:cxn modelId="{50E8E73D-75DE-4CE0-B653-25F9A3B4F1AE}" type="presOf" srcId="{4ADEB452-77B5-45EE-BF98-558FFBCDB522}" destId="{06CDEBC3-8B85-4470-979C-53051DF049DA}" srcOrd="0" destOrd="0" presId="urn:microsoft.com/office/officeart/2005/8/layout/list1"/>
    <dgm:cxn modelId="{1C239E9E-7C05-4454-A849-0E87258EFE83}" srcId="{E4460039-3476-4565-A0F0-2D1BA4F66DFD}" destId="{6D7B6239-006F-487A-806C-B65F80E06AB6}" srcOrd="0" destOrd="0" parTransId="{C1A6038D-0792-4BA3-A123-D7513614C601}" sibTransId="{A33815A6-7712-42E0-A309-2BD38E38D269}"/>
    <dgm:cxn modelId="{91366F6F-C286-45CF-8435-D79519AED9B3}" type="presOf" srcId="{6D7B6239-006F-487A-806C-B65F80E06AB6}" destId="{822E5720-5F8D-4CB0-B21F-9574061B3C2E}" srcOrd="0" destOrd="2" presId="urn:microsoft.com/office/officeart/2005/8/layout/list1"/>
    <dgm:cxn modelId="{E77E79EA-ED1C-4813-885C-C4B51DDC70B7}" srcId="{E4460039-3476-4565-A0F0-2D1BA4F66DFD}" destId="{20B6DBE8-5B7A-4A1A-88D1-9132A7968230}" srcOrd="1" destOrd="0" parTransId="{B07CC6B7-ED53-435B-869E-D136A78BDB96}" sibTransId="{09CEF3B3-921D-4B85-BD05-78FC5788BCF1}"/>
    <dgm:cxn modelId="{76BBE6FA-2D74-4C7C-B31C-C6DD6127B711}" srcId="{4ADEB452-77B5-45EE-BF98-558FFBCDB522}" destId="{74CB533B-3A98-4D2D-98DD-9CF60B0577E9}" srcOrd="2" destOrd="0" parTransId="{47FBE08C-650F-4CEF-A204-866D9DBB66F6}" sibTransId="{A1164CA5-AB26-4C58-B15B-186B543B3EEA}"/>
    <dgm:cxn modelId="{161193A8-BE3E-456F-A236-82F4A058248C}" type="presOf" srcId="{4ADEB452-77B5-45EE-BF98-558FFBCDB522}" destId="{A4685222-1EFB-4259-8B41-2F80C06E0DAD}" srcOrd="1" destOrd="0" presId="urn:microsoft.com/office/officeart/2005/8/layout/list1"/>
    <dgm:cxn modelId="{11BFEDAC-DE02-4C8F-9146-186255A35192}" type="presOf" srcId="{E4460039-3476-4565-A0F0-2D1BA4F66DFD}" destId="{822E5720-5F8D-4CB0-B21F-9574061B3C2E}" srcOrd="0" destOrd="1" presId="urn:microsoft.com/office/officeart/2005/8/layout/list1"/>
    <dgm:cxn modelId="{55605CF9-F3E3-47C6-8F7B-68B0CB15121D}" srcId="{E4460039-3476-4565-A0F0-2D1BA4F66DFD}" destId="{73B9DC0B-A0A6-442C-93CD-E716B0BC9196}" srcOrd="2" destOrd="0" parTransId="{B627EF7B-37F5-4279-B12B-CE11F651EFE8}" sibTransId="{E49AFD21-1A49-40EB-9B69-717FD2A67800}"/>
    <dgm:cxn modelId="{C06F0C70-F163-4802-95D5-26B67773404C}" srcId="{EA88E065-6DF8-48C9-8643-59E47A9D2D5F}" destId="{4ADEB452-77B5-45EE-BF98-558FFBCDB522}" srcOrd="0" destOrd="0" parTransId="{C6EA751C-ECF1-46D6-B931-46FB765D7F8D}" sibTransId="{FF894ED2-720D-456D-B684-2559D3FD99D2}"/>
    <dgm:cxn modelId="{F0D38AB2-3D24-4CDB-AFC3-9E3F77022696}" type="presOf" srcId="{460F97FD-3236-4B79-94AB-E48BA61FFD64}" destId="{822E5720-5F8D-4CB0-B21F-9574061B3C2E}" srcOrd="0" destOrd="5" presId="urn:microsoft.com/office/officeart/2005/8/layout/list1"/>
    <dgm:cxn modelId="{9886DB9F-A05F-4527-8016-45730BEC22A6}" type="presOf" srcId="{EA88E065-6DF8-48C9-8643-59E47A9D2D5F}" destId="{F039789C-37C1-498C-B007-F2948A27E6CD}" srcOrd="0" destOrd="0" presId="urn:microsoft.com/office/officeart/2005/8/layout/list1"/>
    <dgm:cxn modelId="{CBB94190-5999-4B98-BBD0-A96CF666C468}" type="presOf" srcId="{73B9DC0B-A0A6-442C-93CD-E716B0BC9196}" destId="{822E5720-5F8D-4CB0-B21F-9574061B3C2E}" srcOrd="0" destOrd="4" presId="urn:microsoft.com/office/officeart/2005/8/layout/list1"/>
    <dgm:cxn modelId="{FF463304-2391-472E-9F86-FDBFECFB501F}" type="presOf" srcId="{74CB533B-3A98-4D2D-98DD-9CF60B0577E9}" destId="{822E5720-5F8D-4CB0-B21F-9574061B3C2E}" srcOrd="0" destOrd="10" presId="urn:microsoft.com/office/officeart/2005/8/layout/list1"/>
    <dgm:cxn modelId="{780A7C55-23A3-4F06-9CBB-815D30BE1A7E}" srcId="{41C7A20E-E3A6-4711-BBA7-A44B890B473D}" destId="{0A7DA84C-16A2-4685-83C2-457DA3834039}" srcOrd="0" destOrd="0" parTransId="{23B0AAC7-C074-4978-8C8F-39C9F92C72C5}" sibTransId="{DF63C9F4-349F-4CED-B7FB-DEB281C957C5}"/>
    <dgm:cxn modelId="{12EBF779-C685-49D3-BD38-3AB799E44EC1}" type="presOf" srcId="{20B6DBE8-5B7A-4A1A-88D1-9132A7968230}" destId="{822E5720-5F8D-4CB0-B21F-9574061B3C2E}" srcOrd="0" destOrd="3" presId="urn:microsoft.com/office/officeart/2005/8/layout/list1"/>
    <dgm:cxn modelId="{51359A5D-CB73-4DD6-8227-29727D3D7C13}" srcId="{E4460039-3476-4565-A0F0-2D1BA4F66DFD}" destId="{F3A17362-53FC-4710-B986-D1F921F6B21A}" srcOrd="5" destOrd="0" parTransId="{B8C8D39B-22FB-41D9-A1CE-D1BF28B8C85E}" sibTransId="{35FCF716-B52D-40C0-A627-2A91BE6330A8}"/>
    <dgm:cxn modelId="{4B646739-2B70-4214-AFE5-E3FD2BC3C6C8}" srcId="{E4460039-3476-4565-A0F0-2D1BA4F66DFD}" destId="{460F97FD-3236-4B79-94AB-E48BA61FFD64}" srcOrd="3" destOrd="0" parTransId="{7FC6EF86-C1C7-4C78-9B2C-599A360855E7}" sibTransId="{1E4F42E6-F4DD-4443-98C2-3E6ED59569F0}"/>
    <dgm:cxn modelId="{08CE7F36-4CEC-44B4-992C-B39C1D5D202F}" type="presParOf" srcId="{F039789C-37C1-498C-B007-F2948A27E6CD}" destId="{6BDB9A5E-2F91-4878-82AA-8DA50D395986}" srcOrd="0" destOrd="0" presId="urn:microsoft.com/office/officeart/2005/8/layout/list1"/>
    <dgm:cxn modelId="{9D037DA5-0D8C-4F59-AAF3-87E97C52CD01}" type="presParOf" srcId="{6BDB9A5E-2F91-4878-82AA-8DA50D395986}" destId="{06CDEBC3-8B85-4470-979C-53051DF049DA}" srcOrd="0" destOrd="0" presId="urn:microsoft.com/office/officeart/2005/8/layout/list1"/>
    <dgm:cxn modelId="{33A91AE4-E6E0-4AA8-998F-AD12BDE103DD}" type="presParOf" srcId="{6BDB9A5E-2F91-4878-82AA-8DA50D395986}" destId="{A4685222-1EFB-4259-8B41-2F80C06E0DAD}" srcOrd="1" destOrd="0" presId="urn:microsoft.com/office/officeart/2005/8/layout/list1"/>
    <dgm:cxn modelId="{C486C06A-8DD3-4C22-9FDA-F8946623653D}" type="presParOf" srcId="{F039789C-37C1-498C-B007-F2948A27E6CD}" destId="{7B6862F8-18B2-4A53-BDA7-5E1246DC745E}" srcOrd="1" destOrd="0" presId="urn:microsoft.com/office/officeart/2005/8/layout/list1"/>
    <dgm:cxn modelId="{0383DFCD-22D1-4B16-A994-7BD877EE883E}"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altLang="en-US" sz="1800">
              <a:ea typeface="ＭＳ Ｐゴシック" pitchFamily="34" charset="-128"/>
            </a:rPr>
            <a:t>Afirmación de ambición y propósito de vida</a:t>
          </a:r>
          <a:endParaRPr lang="en-US" altLang="en-US" sz="110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altLang="en-US">
              <a:ea typeface="ＭＳ Ｐゴシック" pitchFamily="34" charset="-128"/>
            </a:rPr>
            <a:t>Esto te ayudara en el “Board of Review” a entender tus metas y aspiraciones. </a:t>
          </a:r>
          <a:endParaRPr lang="en-US" altLang="en-US" sz="1800" u="sng">
            <a:solidFill>
              <a:srgbClr val="0066FF"/>
            </a:solidFill>
            <a:ea typeface="ＭＳ Ｐゴシック" pitchFamily="34" charset="-128"/>
          </a:endParaRPr>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CE106A1A-FAD2-44D7-816F-6DF142FA1CB5}">
      <dgm:prSet custT="1"/>
      <dgm:spPr/>
      <dgm:t>
        <a:bodyPr/>
        <a:lstStyle/>
        <a:p>
          <a:r>
            <a:rPr lang="en-US" altLang="en-US" sz="1800" b="0" i="0"/>
            <a:t>Lista de las posiciones, honores y premios</a:t>
          </a:r>
        </a:p>
      </dgm:t>
    </dgm:pt>
    <dgm:pt modelId="{B075FC49-E53D-40C7-A916-AC167001A8FC}" type="parTrans" cxnId="{1E32C0E2-F93B-4EF1-81D8-108ECB93D56B}">
      <dgm:prSet/>
      <dgm:spPr/>
      <dgm:t>
        <a:bodyPr/>
        <a:lstStyle/>
        <a:p>
          <a:endParaRPr lang="en-US"/>
        </a:p>
      </dgm:t>
    </dgm:pt>
    <dgm:pt modelId="{79202505-D84A-40CC-822D-7A8556824AD4}" type="sibTrans" cxnId="{1E32C0E2-F93B-4EF1-81D8-108ECB93D56B}">
      <dgm:prSet/>
      <dgm:spPr/>
      <dgm:t>
        <a:bodyPr/>
        <a:lstStyle/>
        <a:p>
          <a:endParaRPr lang="en-US"/>
        </a:p>
      </dgm:t>
    </dgm:pt>
    <dgm:pt modelId="{FA657C50-1935-473B-81BC-6646EA2D375A}">
      <dgm:prSet custT="1"/>
      <dgm:spPr/>
      <dgm:t>
        <a:bodyPr/>
        <a:lstStyle/>
        <a:p>
          <a:r>
            <a:rPr lang="en-US" altLang="en-US" sz="1800">
              <a:ea typeface="ＭＳ Ｐゴシック" pitchFamily="34" charset="-128"/>
            </a:rPr>
            <a:t>Esto te ayudara en el “Board of Review” a determiner qué fue lo que hicistes en tu “Trail to Eagle</a:t>
          </a:r>
          <a:r>
            <a:rPr lang="en-US" altLang="en-US" sz="1800" b="0" i="0"/>
            <a:t>.”</a:t>
          </a:r>
        </a:p>
      </dgm:t>
    </dgm:pt>
    <dgm:pt modelId="{20B83D07-9C1E-443D-91A4-9C31FA2C5AD4}" type="parTrans" cxnId="{C168C641-C7E7-4500-BAEC-1D9E8BBD270A}">
      <dgm:prSet/>
      <dgm:spPr/>
      <dgm:t>
        <a:bodyPr/>
        <a:lstStyle/>
        <a:p>
          <a:endParaRPr lang="en-US"/>
        </a:p>
      </dgm:t>
    </dgm:pt>
    <dgm:pt modelId="{B1ACDCB7-E8BB-42D8-A9BA-454E62362DA8}" type="sibTrans" cxnId="{C168C641-C7E7-4500-BAEC-1D9E8BBD270A}">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2"/>
      <dgm:spPr/>
      <dgm:t>
        <a:bodyPr/>
        <a:lstStyle/>
        <a:p>
          <a:endParaRPr lang="en-US"/>
        </a:p>
      </dgm:t>
    </dgm:pt>
    <dgm:pt modelId="{A4685222-1EFB-4259-8B41-2F80C06E0DAD}" type="pres">
      <dgm:prSet presAssocID="{4ADEB452-77B5-45EE-BF98-558FFBCDB522}" presName="parentText" presStyleLbl="node1" presStyleIdx="0" presStyleCnt="2">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2" custLinFactNeighborY="26156">
        <dgm:presLayoutVars>
          <dgm:bulletEnabled val="1"/>
        </dgm:presLayoutVars>
      </dgm:prSet>
      <dgm:spPr/>
      <dgm:t>
        <a:bodyPr/>
        <a:lstStyle/>
        <a:p>
          <a:endParaRPr lang="en-US"/>
        </a:p>
      </dgm:t>
    </dgm:pt>
    <dgm:pt modelId="{3C7128AF-F83D-42EF-A122-1A20E7AE75BF}" type="pres">
      <dgm:prSet presAssocID="{FF894ED2-720D-456D-B684-2559D3FD99D2}" presName="spaceBetweenRectangles" presStyleCnt="0"/>
      <dgm:spPr/>
    </dgm:pt>
    <dgm:pt modelId="{17675159-5BDB-4673-BC16-7E8B70EAD013}" type="pres">
      <dgm:prSet presAssocID="{CE106A1A-FAD2-44D7-816F-6DF142FA1CB5}" presName="parentLin" presStyleCnt="0"/>
      <dgm:spPr/>
    </dgm:pt>
    <dgm:pt modelId="{FD1506EE-1EEE-41CA-B151-0D38A0BC2C67}" type="pres">
      <dgm:prSet presAssocID="{CE106A1A-FAD2-44D7-816F-6DF142FA1CB5}" presName="parentLeftMargin" presStyleLbl="node1" presStyleIdx="0" presStyleCnt="2"/>
      <dgm:spPr/>
      <dgm:t>
        <a:bodyPr/>
        <a:lstStyle/>
        <a:p>
          <a:endParaRPr lang="en-US"/>
        </a:p>
      </dgm:t>
    </dgm:pt>
    <dgm:pt modelId="{40D3232A-1724-4F50-9B40-E16C08215621}" type="pres">
      <dgm:prSet presAssocID="{CE106A1A-FAD2-44D7-816F-6DF142FA1CB5}" presName="parentText" presStyleLbl="node1" presStyleIdx="1" presStyleCnt="2">
        <dgm:presLayoutVars>
          <dgm:chMax val="0"/>
          <dgm:bulletEnabled val="1"/>
        </dgm:presLayoutVars>
      </dgm:prSet>
      <dgm:spPr/>
      <dgm:t>
        <a:bodyPr/>
        <a:lstStyle/>
        <a:p>
          <a:endParaRPr lang="en-US"/>
        </a:p>
      </dgm:t>
    </dgm:pt>
    <dgm:pt modelId="{CCE75D76-44E8-43BB-B2AF-DDF613723E1A}" type="pres">
      <dgm:prSet presAssocID="{CE106A1A-FAD2-44D7-816F-6DF142FA1CB5}" presName="negativeSpace" presStyleCnt="0"/>
      <dgm:spPr/>
    </dgm:pt>
    <dgm:pt modelId="{52E3F8B6-840F-4CFC-B1A2-4F53A7CC8FCD}" type="pres">
      <dgm:prSet presAssocID="{CE106A1A-FAD2-44D7-816F-6DF142FA1CB5}" presName="childText" presStyleLbl="conFgAcc1" presStyleIdx="1" presStyleCnt="2">
        <dgm:presLayoutVars>
          <dgm:bulletEnabled val="1"/>
        </dgm:presLayoutVars>
      </dgm:prSet>
      <dgm:spPr/>
      <dgm:t>
        <a:bodyPr/>
        <a:lstStyle/>
        <a:p>
          <a:endParaRPr lang="en-US"/>
        </a:p>
      </dgm:t>
    </dgm:pt>
  </dgm:ptLst>
  <dgm:cxnLst>
    <dgm:cxn modelId="{C168C641-C7E7-4500-BAEC-1D9E8BBD270A}" srcId="{CE106A1A-FAD2-44D7-816F-6DF142FA1CB5}" destId="{FA657C50-1935-473B-81BC-6646EA2D375A}" srcOrd="0" destOrd="0" parTransId="{20B83D07-9C1E-443D-91A4-9C31FA2C5AD4}" sibTransId="{B1ACDCB7-E8BB-42D8-A9BA-454E62362DA8}"/>
    <dgm:cxn modelId="{AD913D1B-8E25-4468-9C44-A29340A27ABA}" type="presOf" srcId="{EA88E065-6DF8-48C9-8643-59E47A9D2D5F}" destId="{F039789C-37C1-498C-B007-F2948A27E6CD}" srcOrd="0" destOrd="0" presId="urn:microsoft.com/office/officeart/2005/8/layout/list1"/>
    <dgm:cxn modelId="{56556E92-DFA9-4602-8146-9E270254D25B}" type="presOf" srcId="{4ADEB452-77B5-45EE-BF98-558FFBCDB522}" destId="{A4685222-1EFB-4259-8B41-2F80C06E0DAD}" srcOrd="1" destOrd="0" presId="urn:microsoft.com/office/officeart/2005/8/layout/list1"/>
    <dgm:cxn modelId="{13A7D180-A989-46F9-ABF2-8E5CC5C961D7}" srcId="{4ADEB452-77B5-45EE-BF98-558FFBCDB522}" destId="{EC49932C-E78A-475B-A32F-559FCF14402A}" srcOrd="0" destOrd="0" parTransId="{3C351282-51E2-4E19-98A0-5DD8ED35B8A1}" sibTransId="{664E4C26-19AA-4593-A800-FFB82DD41B2B}"/>
    <dgm:cxn modelId="{1E32C0E2-F93B-4EF1-81D8-108ECB93D56B}" srcId="{EA88E065-6DF8-48C9-8643-59E47A9D2D5F}" destId="{CE106A1A-FAD2-44D7-816F-6DF142FA1CB5}" srcOrd="1" destOrd="0" parTransId="{B075FC49-E53D-40C7-A916-AC167001A8FC}" sibTransId="{79202505-D84A-40CC-822D-7A8556824AD4}"/>
    <dgm:cxn modelId="{32E57989-A4F1-41F9-87C5-31F40AC02699}" type="presOf" srcId="{EC49932C-E78A-475B-A32F-559FCF14402A}" destId="{822E5720-5F8D-4CB0-B21F-9574061B3C2E}" srcOrd="0" destOrd="0" presId="urn:microsoft.com/office/officeart/2005/8/layout/list1"/>
    <dgm:cxn modelId="{BE0C8BBA-092E-4627-965E-D1D084B1D41D}" type="presOf" srcId="{4ADEB452-77B5-45EE-BF98-558FFBCDB522}" destId="{06CDEBC3-8B85-4470-979C-53051DF049DA}" srcOrd="0" destOrd="0"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446AD56A-4972-4190-8D69-FADB50991061}" type="presOf" srcId="{CE106A1A-FAD2-44D7-816F-6DF142FA1CB5}" destId="{40D3232A-1724-4F50-9B40-E16C08215621}" srcOrd="1" destOrd="0" presId="urn:microsoft.com/office/officeart/2005/8/layout/list1"/>
    <dgm:cxn modelId="{0E9408AD-2209-4203-885C-6AE6B3DB9937}" type="presOf" srcId="{FA657C50-1935-473B-81BC-6646EA2D375A}" destId="{52E3F8B6-840F-4CFC-B1A2-4F53A7CC8FCD}" srcOrd="0" destOrd="0" presId="urn:microsoft.com/office/officeart/2005/8/layout/list1"/>
    <dgm:cxn modelId="{9AE437D4-7B15-433A-944B-FB567235ECD7}" type="presOf" srcId="{CE106A1A-FAD2-44D7-816F-6DF142FA1CB5}" destId="{FD1506EE-1EEE-41CA-B151-0D38A0BC2C67}" srcOrd="0" destOrd="0" presId="urn:microsoft.com/office/officeart/2005/8/layout/list1"/>
    <dgm:cxn modelId="{E228D5CC-D0F3-43CE-9D9A-3E38F2FB4C4F}" type="presParOf" srcId="{F039789C-37C1-498C-B007-F2948A27E6CD}" destId="{6BDB9A5E-2F91-4878-82AA-8DA50D395986}" srcOrd="0" destOrd="0" presId="urn:microsoft.com/office/officeart/2005/8/layout/list1"/>
    <dgm:cxn modelId="{894775BE-A97D-43BF-A85B-8B0985CE5F35}" type="presParOf" srcId="{6BDB9A5E-2F91-4878-82AA-8DA50D395986}" destId="{06CDEBC3-8B85-4470-979C-53051DF049DA}" srcOrd="0" destOrd="0" presId="urn:microsoft.com/office/officeart/2005/8/layout/list1"/>
    <dgm:cxn modelId="{AD894A56-DC51-45F6-A4A9-4B4257D0579B}" type="presParOf" srcId="{6BDB9A5E-2F91-4878-82AA-8DA50D395986}" destId="{A4685222-1EFB-4259-8B41-2F80C06E0DAD}" srcOrd="1" destOrd="0" presId="urn:microsoft.com/office/officeart/2005/8/layout/list1"/>
    <dgm:cxn modelId="{17E352B7-E695-4B6D-A450-A80FFA9D5FD2}" type="presParOf" srcId="{F039789C-37C1-498C-B007-F2948A27E6CD}" destId="{7B6862F8-18B2-4A53-BDA7-5E1246DC745E}" srcOrd="1" destOrd="0" presId="urn:microsoft.com/office/officeart/2005/8/layout/list1"/>
    <dgm:cxn modelId="{4674D5AA-E15A-40CA-9E66-4EC46BF2321C}" type="presParOf" srcId="{F039789C-37C1-498C-B007-F2948A27E6CD}" destId="{822E5720-5F8D-4CB0-B21F-9574061B3C2E}" srcOrd="2" destOrd="0" presId="urn:microsoft.com/office/officeart/2005/8/layout/list1"/>
    <dgm:cxn modelId="{4A767CEC-A063-4393-AB8A-A5BBDAB245A2}" type="presParOf" srcId="{F039789C-37C1-498C-B007-F2948A27E6CD}" destId="{3C7128AF-F83D-42EF-A122-1A20E7AE75BF}" srcOrd="3" destOrd="0" presId="urn:microsoft.com/office/officeart/2005/8/layout/list1"/>
    <dgm:cxn modelId="{991EF9A6-384A-4588-8524-480421F47D95}" type="presParOf" srcId="{F039789C-37C1-498C-B007-F2948A27E6CD}" destId="{17675159-5BDB-4673-BC16-7E8B70EAD013}" srcOrd="4" destOrd="0" presId="urn:microsoft.com/office/officeart/2005/8/layout/list1"/>
    <dgm:cxn modelId="{005ED9AA-F500-49DB-8081-66DA92CFA6DA}" type="presParOf" srcId="{17675159-5BDB-4673-BC16-7E8B70EAD013}" destId="{FD1506EE-1EEE-41CA-B151-0D38A0BC2C67}" srcOrd="0" destOrd="0" presId="urn:microsoft.com/office/officeart/2005/8/layout/list1"/>
    <dgm:cxn modelId="{D95522A7-01C8-4E44-9556-8525FB43E954}" type="presParOf" srcId="{17675159-5BDB-4673-BC16-7E8B70EAD013}" destId="{40D3232A-1724-4F50-9B40-E16C08215621}" srcOrd="1" destOrd="0" presId="urn:microsoft.com/office/officeart/2005/8/layout/list1"/>
    <dgm:cxn modelId="{924813D7-9E08-490E-ABDD-77942B99ECD8}" type="presParOf" srcId="{F039789C-37C1-498C-B007-F2948A27E6CD}" destId="{CCE75D76-44E8-43BB-B2AF-DDF613723E1A}" srcOrd="5" destOrd="0" presId="urn:microsoft.com/office/officeart/2005/8/layout/list1"/>
    <dgm:cxn modelId="{7B83F0F8-B02E-40F2-9FB6-F51F671DCBA9}" type="presParOf" srcId="{F039789C-37C1-498C-B007-F2948A27E6CD}" destId="{52E3F8B6-840F-4CFC-B1A2-4F53A7CC8FC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a:t>Completa excitosamente el Eagle Scout Board of Review.</a:t>
          </a:r>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6E280403-9AA6-42E4-B734-21E88FD0EFB2}">
      <dgm:prSet custT="1"/>
      <dgm:spPr/>
      <dgm:t>
        <a:bodyPr/>
        <a:lstStyle/>
        <a:p>
          <a:r>
            <a:rPr lang="en-US" altLang="en-US" sz="1800">
              <a:ea typeface="ＭＳ Ｐゴシック" pitchFamily="34" charset="-128"/>
            </a:rPr>
            <a:t>No necesita ser completado antes de los18 años. </a:t>
          </a:r>
          <a:r>
            <a:rPr lang="en-US" altLang="en-US" sz="1400">
              <a:ea typeface="ＭＳ Ｐゴシック" pitchFamily="34" charset="-128"/>
            </a:rPr>
            <a:t>(8.0.3.1)</a:t>
          </a:r>
        </a:p>
      </dgm:t>
    </dgm:pt>
    <dgm:pt modelId="{8A4763A8-0F1B-4583-ABAF-116E8E81C199}" type="parTrans" cxnId="{F75E3854-2D32-4C76-9FD3-E8938C074B2C}">
      <dgm:prSet/>
      <dgm:spPr/>
      <dgm:t>
        <a:bodyPr/>
        <a:lstStyle/>
        <a:p>
          <a:endParaRPr lang="en-US"/>
        </a:p>
      </dgm:t>
    </dgm:pt>
    <dgm:pt modelId="{3F1D64F5-6C38-4DE6-A59D-0FC09AC2D5B7}" type="sibTrans" cxnId="{F75E3854-2D32-4C76-9FD3-E8938C074B2C}">
      <dgm:prSet/>
      <dgm:spPr/>
      <dgm:t>
        <a:bodyPr/>
        <a:lstStyle/>
        <a:p>
          <a:endParaRPr lang="en-US"/>
        </a:p>
      </dgm:t>
    </dgm:pt>
    <dgm:pt modelId="{6B6F0EAE-B31F-485D-B38E-C4CBD4E22238}">
      <dgm:prSet custT="1"/>
      <dgm:spPr/>
      <dgm:t>
        <a:bodyPr/>
        <a:lstStyle/>
        <a:p>
          <a:r>
            <a:rPr lang="en-US" altLang="en-US" sz="1800">
              <a:ea typeface="ＭＳ Ｐゴシック" pitchFamily="34" charset="-128"/>
            </a:rPr>
            <a:t>Reglas especificadas a Eagle Boards of review </a:t>
          </a:r>
          <a:r>
            <a:rPr lang="en-US" altLang="en-US" sz="1400">
              <a:ea typeface="ＭＳ Ｐゴシック" pitchFamily="34" charset="-128"/>
            </a:rPr>
            <a:t>(8.0.3.0). </a:t>
          </a:r>
          <a:r>
            <a:rPr lang="en-US" altLang="en-US" sz="1800">
              <a:ea typeface="ＭＳ Ｐゴシック" pitchFamily="34" charset="-128"/>
            </a:rPr>
            <a:t>Algunos ejemplos son:</a:t>
          </a:r>
        </a:p>
      </dgm:t>
    </dgm:pt>
    <dgm:pt modelId="{76FB2051-A2DC-4350-AB8E-42472D6AD7F3}" type="parTrans" cxnId="{4D8279AC-4FCD-44F8-AD65-A42C7A044B37}">
      <dgm:prSet/>
      <dgm:spPr/>
      <dgm:t>
        <a:bodyPr/>
        <a:lstStyle/>
        <a:p>
          <a:endParaRPr lang="en-US"/>
        </a:p>
      </dgm:t>
    </dgm:pt>
    <dgm:pt modelId="{F3EDC2B6-054C-4EBB-ACC8-AB8FB3474AB5}" type="sibTrans" cxnId="{4D8279AC-4FCD-44F8-AD65-A42C7A044B37}">
      <dgm:prSet/>
      <dgm:spPr/>
      <dgm:t>
        <a:bodyPr/>
        <a:lstStyle/>
        <a:p>
          <a:endParaRPr lang="en-US"/>
        </a:p>
      </dgm:t>
    </dgm:pt>
    <dgm:pt modelId="{72592643-43CD-4857-BC7A-16586F3582EC}">
      <dgm:prSet custT="1"/>
      <dgm:spPr/>
      <dgm:t>
        <a:bodyPr/>
        <a:lstStyle/>
        <a:p>
          <a:r>
            <a:rPr lang="en-US" altLang="en-US" sz="1800" dirty="0" err="1">
              <a:ea typeface="ＭＳ Ｐゴシック" pitchFamily="34" charset="-128"/>
            </a:rPr>
            <a:t>Tener</a:t>
          </a:r>
          <a:r>
            <a:rPr lang="en-US" altLang="en-US" sz="1800" dirty="0">
              <a:ea typeface="ＭＳ Ｐゴシック" pitchFamily="34" charset="-128"/>
            </a:rPr>
            <a:t> solo un Eagle Board of Review. </a:t>
          </a:r>
          <a:r>
            <a:rPr lang="en-US" altLang="en-US" sz="1400" dirty="0">
              <a:ea typeface="ＭＳ Ｐゴシック" pitchFamily="34" charset="-128"/>
            </a:rPr>
            <a:t>(</a:t>
          </a:r>
          <a:r>
            <a:rPr lang="en-US" altLang="en-US" sz="1400" dirty="0" smtClean="0">
              <a:ea typeface="ＭＳ Ｐゴシック" pitchFamily="34" charset="-128"/>
            </a:rPr>
            <a:t>8.0.3.0)</a:t>
          </a:r>
          <a:endParaRPr lang="en-US" altLang="en-US" sz="1400" dirty="0">
            <a:ea typeface="ＭＳ Ｐゴシック" pitchFamily="34" charset="-128"/>
          </a:endParaRPr>
        </a:p>
      </dgm:t>
    </dgm:pt>
    <dgm:pt modelId="{CF8D22DA-7A02-459D-A470-2CB0C9B5760D}" type="parTrans" cxnId="{860B07DC-9BB9-459E-86D9-C2CB171DCA54}">
      <dgm:prSet/>
      <dgm:spPr/>
      <dgm:t>
        <a:bodyPr/>
        <a:lstStyle/>
        <a:p>
          <a:endParaRPr lang="en-US"/>
        </a:p>
      </dgm:t>
    </dgm:pt>
    <dgm:pt modelId="{C3912F44-D893-4D2D-8713-5E834132D05C}" type="sibTrans" cxnId="{860B07DC-9BB9-459E-86D9-C2CB171DCA54}">
      <dgm:prSet/>
      <dgm:spPr/>
      <dgm:t>
        <a:bodyPr/>
        <a:lstStyle/>
        <a:p>
          <a:endParaRPr lang="en-US"/>
        </a:p>
      </dgm:t>
    </dgm:pt>
    <dgm:pt modelId="{9E0208D2-866F-4DF2-99AA-508495C72F6C}">
      <dgm:prSet custT="1"/>
      <dgm:spPr/>
      <dgm:t>
        <a:bodyPr/>
        <a:lstStyle/>
        <a:p>
          <a:r>
            <a:rPr lang="en-US" altLang="en-US" sz="1800">
              <a:ea typeface="ＭＳ Ｐゴシック" pitchFamily="34" charset="-128"/>
            </a:rPr>
            <a:t>No es hasta que el Concilio haya verificado la applicación. </a:t>
          </a:r>
          <a:r>
            <a:rPr lang="en-US" altLang="en-US" sz="1400">
              <a:ea typeface="ＭＳ Ｐゴシック" pitchFamily="34" charset="-128"/>
            </a:rPr>
            <a:t>(9.0.1.6, 8.0.3.0)</a:t>
          </a:r>
        </a:p>
      </dgm:t>
    </dgm:pt>
    <dgm:pt modelId="{3D34F908-BFFA-49F1-8F28-84224A147DF6}" type="parTrans" cxnId="{6FE35F20-144C-4310-95DB-DD0FF5E33024}">
      <dgm:prSet/>
      <dgm:spPr/>
      <dgm:t>
        <a:bodyPr/>
        <a:lstStyle/>
        <a:p>
          <a:endParaRPr lang="en-US"/>
        </a:p>
      </dgm:t>
    </dgm:pt>
    <dgm:pt modelId="{6A68360B-24DB-450B-8FAF-89A811A97763}" type="sibTrans" cxnId="{6FE35F20-144C-4310-95DB-DD0FF5E33024}">
      <dgm:prSet/>
      <dgm:spPr/>
      <dgm:t>
        <a:bodyPr/>
        <a:lstStyle/>
        <a:p>
          <a:endParaRPr lang="en-US"/>
        </a:p>
      </dgm:t>
    </dgm:pt>
    <dgm:pt modelId="{5EF19571-2378-45BA-8045-A1ACE1457FFF}">
      <dgm:prSet custT="1"/>
      <dgm:spPr/>
      <dgm:t>
        <a:bodyPr/>
        <a:lstStyle/>
        <a:p>
          <a:r>
            <a:rPr lang="en-US" altLang="en-US" sz="1800">
              <a:ea typeface="ＭＳ Ｐゴシック" pitchFamily="34" charset="-128"/>
            </a:rPr>
            <a:t>No puede ser rechazado. </a:t>
          </a:r>
          <a:r>
            <a:rPr lang="en-US" altLang="en-US" sz="1400">
              <a:ea typeface="ＭＳ Ｐゴシック" pitchFamily="34" charset="-128"/>
            </a:rPr>
            <a:t>(8.0.3.2)</a:t>
          </a:r>
        </a:p>
      </dgm:t>
    </dgm:pt>
    <dgm:pt modelId="{ACB2B85A-ECF4-4328-B678-F09E293E9E3C}" type="parTrans" cxnId="{0CBC9B78-B26A-427E-BE20-7793E838E02F}">
      <dgm:prSet/>
      <dgm:spPr/>
      <dgm:t>
        <a:bodyPr/>
        <a:lstStyle/>
        <a:p>
          <a:endParaRPr lang="en-US"/>
        </a:p>
      </dgm:t>
    </dgm:pt>
    <dgm:pt modelId="{1ABB64A5-7397-4848-980A-A7FEB048916C}" type="sibTrans" cxnId="{0CBC9B78-B26A-427E-BE20-7793E838E02F}">
      <dgm:prSet/>
      <dgm:spPr/>
      <dgm:t>
        <a:bodyPr/>
        <a:lstStyle/>
        <a:p>
          <a:endParaRPr lang="en-US"/>
        </a:p>
      </dgm:t>
    </dgm:pt>
    <dgm:pt modelId="{14AC217F-A715-4EAE-A719-293820D80E49}">
      <dgm:prSet custT="1"/>
      <dgm:spPr/>
      <dgm:t>
        <a:bodyPr/>
        <a:lstStyle/>
        <a:p>
          <a:r>
            <a:rPr lang="en-US" altLang="en-US" sz="1800">
              <a:ea typeface="ＭＳ Ｐゴシック" pitchFamily="34" charset="-128"/>
            </a:rPr>
            <a:t>La decisión tiene que ser unánime. </a:t>
          </a:r>
          <a:r>
            <a:rPr lang="en-US" altLang="en-US" sz="1400">
              <a:ea typeface="ＭＳ Ｐゴシック" pitchFamily="34" charset="-128"/>
            </a:rPr>
            <a:t>(8.0.1.4)</a:t>
          </a:r>
        </a:p>
      </dgm:t>
    </dgm:pt>
    <dgm:pt modelId="{72FAA3A6-FCCF-41CF-ADBB-9D190DB507CA}" type="parTrans" cxnId="{BB422420-7841-4855-84D5-67B3EE7AE94C}">
      <dgm:prSet/>
      <dgm:spPr/>
      <dgm:t>
        <a:bodyPr/>
        <a:lstStyle/>
        <a:p>
          <a:endParaRPr lang="en-US"/>
        </a:p>
      </dgm:t>
    </dgm:pt>
    <dgm:pt modelId="{0345C3AE-93F7-4D0B-96F2-7001E4801906}" type="sibTrans" cxnId="{BB422420-7841-4855-84D5-67B3EE7AE94C}">
      <dgm:prSet/>
      <dgm:spPr/>
      <dgm:t>
        <a:bodyPr/>
        <a:lstStyle/>
        <a:p>
          <a:endParaRPr lang="en-US"/>
        </a:p>
      </dgm:t>
    </dgm:pt>
    <dgm:pt modelId="{B475783B-EDC7-481A-B2E0-1B354F80922A}">
      <dgm:prSet custT="1"/>
      <dgm:spPr/>
      <dgm:t>
        <a:bodyPr/>
        <a:lstStyle/>
        <a:p>
          <a:r>
            <a:rPr lang="en-US" altLang="en-US" sz="1800">
              <a:ea typeface="ＭＳ Ｐゴシック" pitchFamily="34" charset="-128"/>
            </a:rPr>
            <a:t>Tienes 90 días y una extension es posible</a:t>
          </a:r>
        </a:p>
      </dgm:t>
    </dgm:pt>
    <dgm:pt modelId="{E64F3E4B-BBA5-486F-87DD-A1870476BFF1}" type="parTrans" cxnId="{31FE155F-244B-4CCC-B2C4-9D6A2BB55407}">
      <dgm:prSet/>
      <dgm:spPr/>
      <dgm:t>
        <a:bodyPr/>
        <a:lstStyle/>
        <a:p>
          <a:endParaRPr lang="en-US"/>
        </a:p>
      </dgm:t>
    </dgm:pt>
    <dgm:pt modelId="{FFDA5EBC-B7BB-4CDE-9C6E-1222C88BA72D}" type="sibTrans" cxnId="{31FE155F-244B-4CCC-B2C4-9D6A2BB55407}">
      <dgm:prSet/>
      <dgm:spPr/>
      <dgm:t>
        <a:bodyPr/>
        <a:lstStyle/>
        <a:p>
          <a:endParaRPr lang="en-US"/>
        </a:p>
      </dgm:t>
    </dgm:pt>
    <dgm:pt modelId="{3F1B357A-4E39-4C76-9CEE-8BC719F2FA79}">
      <dgm:prSet custT="1"/>
      <dgm:spPr/>
      <dgm:t>
        <a:bodyPr/>
        <a:lstStyle/>
        <a:p>
          <a:r>
            <a:rPr lang="en-US" altLang="en-US" sz="1800">
              <a:ea typeface="ＭＳ Ｐゴシック" pitchFamily="34" charset="-128"/>
            </a:rPr>
            <a:t>Se prefiere estar con el uniforme pero so es obligatorio. </a:t>
          </a:r>
          <a:r>
            <a:rPr lang="en-US" altLang="en-US" sz="1400">
              <a:ea typeface="ＭＳ Ｐゴシック" pitchFamily="34" charset="-128"/>
            </a:rPr>
            <a:t>(8.0.0.4)</a:t>
          </a:r>
        </a:p>
      </dgm:t>
    </dgm:pt>
    <dgm:pt modelId="{7F267D1C-5D80-48E5-B048-65ABA4A7D332}" type="parTrans" cxnId="{9A40AB57-C352-42CD-B152-80B01065C199}">
      <dgm:prSet/>
      <dgm:spPr/>
      <dgm:t>
        <a:bodyPr/>
        <a:lstStyle/>
        <a:p>
          <a:endParaRPr lang="en-US"/>
        </a:p>
      </dgm:t>
    </dgm:pt>
    <dgm:pt modelId="{750B9A29-A836-4A9C-8577-7AEBA8F03FB4}" type="sibTrans" cxnId="{9A40AB57-C352-42CD-B152-80B01065C199}">
      <dgm:prSet/>
      <dgm:spPr/>
      <dgm:t>
        <a:bodyPr/>
        <a:lstStyle/>
        <a:p>
          <a:endParaRPr lang="en-US"/>
        </a:p>
      </dgm:t>
    </dgm:pt>
    <dgm:pt modelId="{B8A113E1-CAB8-426C-9EBF-CC92342897A9}">
      <dgm:prSet custT="1"/>
      <dgm:spPr/>
      <dgm:t>
        <a:bodyPr/>
        <a:lstStyle/>
        <a:p>
          <a:r>
            <a:rPr lang="en-US" altLang="en-US" sz="1800">
              <a:ea typeface="ＭＳ Ｐゴシック" pitchFamily="34" charset="-128"/>
            </a:rPr>
            <a:t>Si el Board of Review te ha sido negado, consulta con tu District Advancement Chair.</a:t>
          </a:r>
          <a:endParaRPr lang="en-US" altLang="en-US" sz="1400">
            <a:ea typeface="ＭＳ Ｐゴシック" pitchFamily="34" charset="-128"/>
          </a:endParaRPr>
        </a:p>
      </dgm:t>
    </dgm:pt>
    <dgm:pt modelId="{6026B5D9-3443-4918-8FB1-ECAB9D510115}" type="parTrans" cxnId="{B479CD87-8B86-4A94-9D9F-395A539AC412}">
      <dgm:prSet/>
      <dgm:spPr/>
      <dgm:t>
        <a:bodyPr/>
        <a:lstStyle/>
        <a:p>
          <a:endParaRPr lang="en-US"/>
        </a:p>
      </dgm:t>
    </dgm:pt>
    <dgm:pt modelId="{C892FAB7-2DF9-46C5-9C82-DA959EFFBC1A}" type="sibTrans" cxnId="{B479CD87-8B86-4A94-9D9F-395A539AC412}">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t>
        <a:bodyPr/>
        <a:lstStyle/>
        <a:p>
          <a:endParaRPr lang="en-US"/>
        </a:p>
      </dgm:t>
    </dgm:pt>
    <dgm:pt modelId="{844FDA5F-3551-4CA1-9CF2-70B9DF1B4617}" type="pres">
      <dgm:prSet presAssocID="{F05D5820-F2F8-4CDF-989D-EF77EB6BB111}" presName="parentText" presStyleLbl="node1" presStyleIdx="0" presStyleCnt="1" custScaleY="441809">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10334" custLinFactNeighborY="-16975">
        <dgm:presLayoutVars>
          <dgm:bulletEnabled val="1"/>
        </dgm:presLayoutVars>
      </dgm:prSet>
      <dgm:spPr/>
      <dgm:t>
        <a:bodyPr/>
        <a:lstStyle/>
        <a:p>
          <a:endParaRPr lang="en-US"/>
        </a:p>
      </dgm:t>
    </dgm:pt>
  </dgm:ptLst>
  <dgm:cxnLst>
    <dgm:cxn modelId="{9E0FDFEA-BA25-464D-AC1F-5E341F74735E}" type="presOf" srcId="{14AC217F-A715-4EAE-A719-293820D80E49}" destId="{ABC2FFE7-D1AE-41CE-9C70-49EAE92FCE12}" srcOrd="0" destOrd="5" presId="urn:microsoft.com/office/officeart/2005/8/layout/list1"/>
    <dgm:cxn modelId="{4D8279AC-4FCD-44F8-AD65-A42C7A044B37}" srcId="{F05D5820-F2F8-4CDF-989D-EF77EB6BB111}" destId="{6B6F0EAE-B31F-485D-B38E-C4CBD4E22238}" srcOrd="2" destOrd="0" parTransId="{76FB2051-A2DC-4350-AB8E-42472D6AD7F3}" sibTransId="{F3EDC2B6-054C-4EBB-ACC8-AB8FB3474AB5}"/>
    <dgm:cxn modelId="{F75E3854-2D32-4C76-9FD3-E8938C074B2C}" srcId="{F05D5820-F2F8-4CDF-989D-EF77EB6BB111}" destId="{6E280403-9AA6-42E4-B734-21E88FD0EFB2}" srcOrd="0" destOrd="0" parTransId="{8A4763A8-0F1B-4583-ABAF-116E8E81C199}" sibTransId="{3F1D64F5-6C38-4DE6-A59D-0FC09AC2D5B7}"/>
    <dgm:cxn modelId="{8AA16193-6F92-4F5B-89A0-CC86738DC628}" type="presOf" srcId="{B8A113E1-CAB8-426C-9EBF-CC92342897A9}" destId="{ABC2FFE7-D1AE-41CE-9C70-49EAE92FCE12}" srcOrd="0" destOrd="8" presId="urn:microsoft.com/office/officeart/2005/8/layout/list1"/>
    <dgm:cxn modelId="{F03B61A7-CB77-4CE0-94E6-B31B3E599D60}" type="presOf" srcId="{6B6F0EAE-B31F-485D-B38E-C4CBD4E22238}" destId="{ABC2FFE7-D1AE-41CE-9C70-49EAE92FCE12}" srcOrd="0" destOrd="3" presId="urn:microsoft.com/office/officeart/2005/8/layout/list1"/>
    <dgm:cxn modelId="{9A40AB57-C352-42CD-B152-80B01065C199}" srcId="{F05D5820-F2F8-4CDF-989D-EF77EB6BB111}" destId="{3F1B357A-4E39-4C76-9CEE-8BC719F2FA79}" srcOrd="1" destOrd="0" parTransId="{7F267D1C-5D80-48E5-B048-65ABA4A7D332}" sibTransId="{750B9A29-A836-4A9C-8577-7AEBA8F03FB4}"/>
    <dgm:cxn modelId="{B479CD87-8B86-4A94-9D9F-395A539AC412}" srcId="{5EF19571-2378-45BA-8045-A1ACE1457FFF}" destId="{B8A113E1-CAB8-426C-9EBF-CC92342897A9}" srcOrd="0" destOrd="0" parTransId="{6026B5D9-3443-4918-8FB1-ECAB9D510115}" sibTransId="{C892FAB7-2DF9-46C5-9C82-DA959EFFBC1A}"/>
    <dgm:cxn modelId="{BB422420-7841-4855-84D5-67B3EE7AE94C}" srcId="{6B6F0EAE-B31F-485D-B38E-C4CBD4E22238}" destId="{14AC217F-A715-4EAE-A719-293820D80E49}" srcOrd="1" destOrd="0" parTransId="{72FAA3A6-FCCF-41CF-ADBB-9D190DB507CA}" sibTransId="{0345C3AE-93F7-4D0B-96F2-7001E4801906}"/>
    <dgm:cxn modelId="{30FA313C-30C0-4842-B4D5-F716B5AD2C5A}" type="presOf" srcId="{72592643-43CD-4857-BC7A-16586F3582EC}" destId="{ABC2FFE7-D1AE-41CE-9C70-49EAE92FCE12}" srcOrd="0" destOrd="4" presId="urn:microsoft.com/office/officeart/2005/8/layout/list1"/>
    <dgm:cxn modelId="{20A09BCC-1291-446A-960E-F5E17F26E1E0}" type="presOf" srcId="{B475783B-EDC7-481A-B2E0-1B354F80922A}" destId="{ABC2FFE7-D1AE-41CE-9C70-49EAE92FCE12}" srcOrd="0" destOrd="1" presId="urn:microsoft.com/office/officeart/2005/8/layout/list1"/>
    <dgm:cxn modelId="{939AC6FD-1427-4A4A-9F33-47A12A350B01}" type="presOf" srcId="{9E0208D2-866F-4DF2-99AA-508495C72F6C}" destId="{ABC2FFE7-D1AE-41CE-9C70-49EAE92FCE12}" srcOrd="0" destOrd="6"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FD4D2436-5017-4AFE-A427-ADA196450B68}" type="presOf" srcId="{EA88E065-6DF8-48C9-8643-59E47A9D2D5F}" destId="{F039789C-37C1-498C-B007-F2948A27E6CD}" srcOrd="0" destOrd="0" presId="urn:microsoft.com/office/officeart/2005/8/layout/list1"/>
    <dgm:cxn modelId="{10C14326-AD97-4FCD-B569-3EB3AC16CA6B}" type="presOf" srcId="{F05D5820-F2F8-4CDF-989D-EF77EB6BB111}" destId="{D3C75B76-4F2D-44DC-ABEB-89066BDAC5A9}" srcOrd="0" destOrd="0" presId="urn:microsoft.com/office/officeart/2005/8/layout/list1"/>
    <dgm:cxn modelId="{31FE155F-244B-4CCC-B2C4-9D6A2BB55407}" srcId="{6E280403-9AA6-42E4-B734-21E88FD0EFB2}" destId="{B475783B-EDC7-481A-B2E0-1B354F80922A}" srcOrd="0" destOrd="0" parTransId="{E64F3E4B-BBA5-486F-87DD-A1870476BFF1}" sibTransId="{FFDA5EBC-B7BB-4CDE-9C6E-1222C88BA72D}"/>
    <dgm:cxn modelId="{6FE35F20-144C-4310-95DB-DD0FF5E33024}" srcId="{F05D5820-F2F8-4CDF-989D-EF77EB6BB111}" destId="{9E0208D2-866F-4DF2-99AA-508495C72F6C}" srcOrd="3" destOrd="0" parTransId="{3D34F908-BFFA-49F1-8F28-84224A147DF6}" sibTransId="{6A68360B-24DB-450B-8FAF-89A811A97763}"/>
    <dgm:cxn modelId="{0CBC9B78-B26A-427E-BE20-7793E838E02F}" srcId="{F05D5820-F2F8-4CDF-989D-EF77EB6BB111}" destId="{5EF19571-2378-45BA-8045-A1ACE1457FFF}" srcOrd="4" destOrd="0" parTransId="{ACB2B85A-ECF4-4328-B678-F09E293E9E3C}" sibTransId="{1ABB64A5-7397-4848-980A-A7FEB048916C}"/>
    <dgm:cxn modelId="{860B07DC-9BB9-459E-86D9-C2CB171DCA54}" srcId="{6B6F0EAE-B31F-485D-B38E-C4CBD4E22238}" destId="{72592643-43CD-4857-BC7A-16586F3582EC}" srcOrd="0" destOrd="0" parTransId="{CF8D22DA-7A02-459D-A470-2CB0C9B5760D}" sibTransId="{C3912F44-D893-4D2D-8713-5E834132D05C}"/>
    <dgm:cxn modelId="{892DD8B7-EB6B-4AD5-8D4F-2C503ECDE113}" type="presOf" srcId="{3F1B357A-4E39-4C76-9CEE-8BC719F2FA79}" destId="{ABC2FFE7-D1AE-41CE-9C70-49EAE92FCE12}" srcOrd="0" destOrd="2" presId="urn:microsoft.com/office/officeart/2005/8/layout/list1"/>
    <dgm:cxn modelId="{2AAFF729-15BE-42CD-B7AC-78DFCF46E065}" type="presOf" srcId="{F05D5820-F2F8-4CDF-989D-EF77EB6BB111}" destId="{844FDA5F-3551-4CA1-9CF2-70B9DF1B4617}" srcOrd="1" destOrd="0" presId="urn:microsoft.com/office/officeart/2005/8/layout/list1"/>
    <dgm:cxn modelId="{D9C31506-695B-4B36-A9C9-E24D19795A21}" type="presOf" srcId="{6E280403-9AA6-42E4-B734-21E88FD0EFB2}" destId="{ABC2FFE7-D1AE-41CE-9C70-49EAE92FCE12}" srcOrd="0" destOrd="0" presId="urn:microsoft.com/office/officeart/2005/8/layout/list1"/>
    <dgm:cxn modelId="{61390CB7-9BAF-4B6C-B37F-62406E1B4F54}" type="presOf" srcId="{5EF19571-2378-45BA-8045-A1ACE1457FFF}" destId="{ABC2FFE7-D1AE-41CE-9C70-49EAE92FCE12}" srcOrd="0" destOrd="7" presId="urn:microsoft.com/office/officeart/2005/8/layout/list1"/>
    <dgm:cxn modelId="{34AD4FCF-3953-4954-B1AB-56B4B2213213}" type="presParOf" srcId="{F039789C-37C1-498C-B007-F2948A27E6CD}" destId="{9C9FA1CC-96AC-4EE9-ACB1-D31A0046B0E4}" srcOrd="0" destOrd="0" presId="urn:microsoft.com/office/officeart/2005/8/layout/list1"/>
    <dgm:cxn modelId="{132490DD-7D62-430C-9F02-7EE9D5E87158}" type="presParOf" srcId="{9C9FA1CC-96AC-4EE9-ACB1-D31A0046B0E4}" destId="{D3C75B76-4F2D-44DC-ABEB-89066BDAC5A9}" srcOrd="0" destOrd="0" presId="urn:microsoft.com/office/officeart/2005/8/layout/list1"/>
    <dgm:cxn modelId="{48B4C3E4-8BC7-4366-B81F-ABB4B8FECB86}" type="presParOf" srcId="{9C9FA1CC-96AC-4EE9-ACB1-D31A0046B0E4}" destId="{844FDA5F-3551-4CA1-9CF2-70B9DF1B4617}" srcOrd="1" destOrd="0" presId="urn:microsoft.com/office/officeart/2005/8/layout/list1"/>
    <dgm:cxn modelId="{7534BDC3-E65A-4402-B806-F5AB87F3399C}" type="presParOf" srcId="{F039789C-37C1-498C-B007-F2948A27E6CD}" destId="{515CBDB7-7D21-4134-93F7-A41FCA89A972}" srcOrd="1" destOrd="0" presId="urn:microsoft.com/office/officeart/2005/8/layout/list1"/>
    <dgm:cxn modelId="{AD385DF8-C584-4D01-8E4C-5419FDD03F6B}"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a:t>Completa exitosamente el Eagle Scout Board of Review.</a:t>
          </a:r>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6E280403-9AA6-42E4-B734-21E88FD0EFB2}">
      <dgm:prSet custT="1"/>
      <dgm:spPr/>
      <dgm:t>
        <a:bodyPr/>
        <a:lstStyle/>
        <a:p>
          <a:r>
            <a:rPr lang="en-US" altLang="en-US" sz="1800">
              <a:ea typeface="ＭＳ Ｐゴシック" pitchFamily="34" charset="-128"/>
            </a:rPr>
            <a:t>Tu representante de distrito es usualment el “chair of the Board” y es responsible de preparer el Board of Review. </a:t>
          </a:r>
          <a:r>
            <a:rPr lang="en-US" altLang="en-US" sz="1400">
              <a:ea typeface="ＭＳ Ｐゴシック" pitchFamily="34" charset="-128"/>
            </a:rPr>
            <a:t>(8.0.3.0)</a:t>
          </a:r>
        </a:p>
      </dgm:t>
    </dgm:pt>
    <dgm:pt modelId="{8A4763A8-0F1B-4583-ABAF-116E8E81C199}" type="parTrans" cxnId="{F75E3854-2D32-4C76-9FD3-E8938C074B2C}">
      <dgm:prSet/>
      <dgm:spPr/>
      <dgm:t>
        <a:bodyPr/>
        <a:lstStyle/>
        <a:p>
          <a:endParaRPr lang="en-US"/>
        </a:p>
      </dgm:t>
    </dgm:pt>
    <dgm:pt modelId="{3F1D64F5-6C38-4DE6-A59D-0FC09AC2D5B7}" type="sibTrans" cxnId="{F75E3854-2D32-4C76-9FD3-E8938C074B2C}">
      <dgm:prSet/>
      <dgm:spPr/>
      <dgm:t>
        <a:bodyPr/>
        <a:lstStyle/>
        <a:p>
          <a:endParaRPr lang="en-US"/>
        </a:p>
      </dgm:t>
    </dgm:pt>
    <dgm:pt modelId="{5DA07EB5-82B5-49F9-B5E2-EDA13344F133}">
      <dgm:prSet custT="1"/>
      <dgm:spPr/>
      <dgm:t>
        <a:bodyPr/>
        <a:lstStyle/>
        <a:p>
          <a:r>
            <a:rPr lang="en-US" altLang="en-US" sz="1800">
              <a:ea typeface="ＭＳ Ｐゴシック" pitchFamily="34" charset="-128"/>
            </a:rPr>
            <a:t>Debe incluir al menos un miembro del distrito o del concilio no afiliado con la unidad. </a:t>
          </a:r>
        </a:p>
      </dgm:t>
    </dgm:pt>
    <dgm:pt modelId="{AF658B49-8714-4D71-9E29-84A7701885BC}" type="parTrans" cxnId="{08A4FECC-EE78-4D8A-A63A-663E98C9727B}">
      <dgm:prSet/>
      <dgm:spPr/>
      <dgm:t>
        <a:bodyPr/>
        <a:lstStyle/>
        <a:p>
          <a:endParaRPr lang="en-US"/>
        </a:p>
      </dgm:t>
    </dgm:pt>
    <dgm:pt modelId="{6CFA84E9-343B-4682-9CED-FFE875CBD033}" type="sibTrans" cxnId="{08A4FECC-EE78-4D8A-A63A-663E98C9727B}">
      <dgm:prSet/>
      <dgm:spPr/>
      <dgm:t>
        <a:bodyPr/>
        <a:lstStyle/>
        <a:p>
          <a:endParaRPr lang="en-US"/>
        </a:p>
      </dgm:t>
    </dgm:pt>
    <dgm:pt modelId="{A24D0AEA-D2BE-4D4E-AD86-4AED1727135D}">
      <dgm:prSet custT="1"/>
      <dgm:spPr/>
      <dgm:t>
        <a:bodyPr/>
        <a:lstStyle/>
        <a:p>
          <a:r>
            <a:rPr lang="en-US" altLang="en-US" sz="1800">
              <a:ea typeface="ＭＳ Ｐゴシック" pitchFamily="34" charset="-128"/>
            </a:rPr>
            <a:t>No líderes de la unidad ni assistentes.</a:t>
          </a:r>
        </a:p>
      </dgm:t>
    </dgm:pt>
    <dgm:pt modelId="{F9E80EE5-1447-441D-9E07-C960DFEBB486}" type="parTrans" cxnId="{78BA037D-36CA-44F8-8DAB-2B4D2B8CAEB8}">
      <dgm:prSet/>
      <dgm:spPr/>
      <dgm:t>
        <a:bodyPr/>
        <a:lstStyle/>
        <a:p>
          <a:endParaRPr lang="en-US"/>
        </a:p>
      </dgm:t>
    </dgm:pt>
    <dgm:pt modelId="{B9BDFC1F-81CB-4FD2-92E6-A1138E6D3E76}" type="sibTrans" cxnId="{78BA037D-36CA-44F8-8DAB-2B4D2B8CAEB8}">
      <dgm:prSet/>
      <dgm:spPr/>
      <dgm:t>
        <a:bodyPr/>
        <a:lstStyle/>
        <a:p>
          <a:endParaRPr lang="en-US"/>
        </a:p>
      </dgm:t>
    </dgm:pt>
    <dgm:pt modelId="{3AD22AEA-B234-48C2-9171-F9DE12523E58}">
      <dgm:prSet custT="1"/>
      <dgm:spPr/>
      <dgm:t>
        <a:bodyPr/>
        <a:lstStyle/>
        <a:p>
          <a:r>
            <a:rPr lang="en-US" altLang="en-US">
              <a:ea typeface="ＭＳ Ｐゴシック" pitchFamily="34" charset="-128"/>
            </a:rPr>
            <a:t>Los padres no pueden server para su propio Scout.</a:t>
          </a:r>
          <a:endParaRPr lang="en-US" altLang="en-US" sz="1800">
            <a:ea typeface="ＭＳ Ｐゴシック" pitchFamily="34" charset="-128"/>
          </a:endParaRPr>
        </a:p>
      </dgm:t>
    </dgm:pt>
    <dgm:pt modelId="{3E420915-C641-44EB-858B-781559427AA7}" type="parTrans" cxnId="{D46A4E36-9F7D-4B2E-91BE-FF891A655173}">
      <dgm:prSet/>
      <dgm:spPr/>
      <dgm:t>
        <a:bodyPr/>
        <a:lstStyle/>
        <a:p>
          <a:endParaRPr lang="en-US"/>
        </a:p>
      </dgm:t>
    </dgm:pt>
    <dgm:pt modelId="{50D202C1-2F48-4FCD-9AD9-2E7B8209EC6C}" type="sibTrans" cxnId="{D46A4E36-9F7D-4B2E-91BE-FF891A655173}">
      <dgm:prSet/>
      <dgm:spPr/>
      <dgm:t>
        <a:bodyPr/>
        <a:lstStyle/>
        <a:p>
          <a:endParaRPr lang="en-US"/>
        </a:p>
      </dgm:t>
    </dgm:pt>
    <dgm:pt modelId="{005DEA5A-EEA8-4565-833E-D5CA11C1E477}">
      <dgm:prSet custT="1"/>
      <dgm:spPr/>
      <dgm:t>
        <a:bodyPr/>
        <a:lstStyle/>
        <a:p>
          <a:r>
            <a:rPr lang="en-US" altLang="en-US">
              <a:ea typeface="ＭＳ Ｐゴシック" pitchFamily="34" charset="-128"/>
            </a:rPr>
            <a:t>No es requerido que todos los miembros sean adultos registrados con los Scouts.</a:t>
          </a:r>
          <a:endParaRPr lang="en-US" altLang="en-US" sz="1800">
            <a:ea typeface="ＭＳ Ｐゴシック" pitchFamily="34" charset="-128"/>
          </a:endParaRPr>
        </a:p>
      </dgm:t>
    </dgm:pt>
    <dgm:pt modelId="{AFC6DD82-DFF8-45CE-8611-2BC44C3580D0}" type="parTrans" cxnId="{0D0BD982-6801-42D9-BBFA-CD78F18CB475}">
      <dgm:prSet/>
      <dgm:spPr/>
      <dgm:t>
        <a:bodyPr/>
        <a:lstStyle/>
        <a:p>
          <a:endParaRPr lang="en-US"/>
        </a:p>
      </dgm:t>
    </dgm:pt>
    <dgm:pt modelId="{8BABCD3C-D5FC-4D2E-847B-B4E0AAE97BD1}" type="sibTrans" cxnId="{0D0BD982-6801-42D9-BBFA-CD78F18CB475}">
      <dgm:prSet/>
      <dgm:spPr/>
      <dgm:t>
        <a:bodyPr/>
        <a:lstStyle/>
        <a:p>
          <a:endParaRPr lang="en-US"/>
        </a:p>
      </dgm:t>
    </dgm:pt>
    <dgm:pt modelId="{5AE01345-8C92-4BB0-81ED-58139B29A9D8}">
      <dgm:prSet custT="1"/>
      <dgm:spPr/>
      <dgm:t>
        <a:bodyPr/>
        <a:lstStyle/>
        <a:p>
          <a:r>
            <a:rPr lang="en-US" altLang="en-US" sz="1800">
              <a:ea typeface="ＭＳ Ｐゴシック" pitchFamily="34" charset="-128"/>
            </a:rPr>
            <a:t>No menos de 3, ni mas de 6 miembros (todos mayores de 21 años).</a:t>
          </a:r>
        </a:p>
      </dgm:t>
    </dgm:pt>
    <dgm:pt modelId="{C4EB5182-7E71-4E82-A852-0FB525B884CB}" type="parTrans" cxnId="{413669E0-1F8E-4879-B886-AB731D1DCBD3}">
      <dgm:prSet/>
      <dgm:spPr/>
      <dgm:t>
        <a:bodyPr/>
        <a:lstStyle/>
        <a:p>
          <a:endParaRPr lang="en-US"/>
        </a:p>
      </dgm:t>
    </dgm:pt>
    <dgm:pt modelId="{3D317AF8-31C6-4D4C-8D34-94BADC874292}" type="sibTrans" cxnId="{413669E0-1F8E-4879-B886-AB731D1DCBD3}">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t>
        <a:bodyPr/>
        <a:lstStyle/>
        <a:p>
          <a:endParaRPr lang="en-US"/>
        </a:p>
      </dgm:t>
    </dgm:pt>
    <dgm:pt modelId="{844FDA5F-3551-4CA1-9CF2-70B9DF1B4617}" type="pres">
      <dgm:prSet presAssocID="{F05D5820-F2F8-4CDF-989D-EF77EB6BB111}" presName="parentText" presStyleLbl="node1" presStyleIdx="0" presStyleCnt="1" custScaleX="126690" custScaleY="441809">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10334" custLinFactY="267" custLinFactNeighborY="100000">
        <dgm:presLayoutVars>
          <dgm:bulletEnabled val="1"/>
        </dgm:presLayoutVars>
      </dgm:prSet>
      <dgm:spPr/>
      <dgm:t>
        <a:bodyPr/>
        <a:lstStyle/>
        <a:p>
          <a:endParaRPr lang="en-US"/>
        </a:p>
      </dgm:t>
    </dgm:pt>
  </dgm:ptLst>
  <dgm:cxnLst>
    <dgm:cxn modelId="{B4CD374C-9D9A-4ABF-9163-537206D78570}" type="presOf" srcId="{005DEA5A-EEA8-4565-833E-D5CA11C1E477}" destId="{ABC2FFE7-D1AE-41CE-9C70-49EAE92FCE12}" srcOrd="0" destOrd="4" presId="urn:microsoft.com/office/officeart/2005/8/layout/list1"/>
    <dgm:cxn modelId="{D46A4E36-9F7D-4B2E-91BE-FF891A655173}" srcId="{6E280403-9AA6-42E4-B734-21E88FD0EFB2}" destId="{3AD22AEA-B234-48C2-9171-F9DE12523E58}" srcOrd="2" destOrd="0" parTransId="{3E420915-C641-44EB-858B-781559427AA7}" sibTransId="{50D202C1-2F48-4FCD-9AD9-2E7B8209EC6C}"/>
    <dgm:cxn modelId="{413669E0-1F8E-4879-B886-AB731D1DCBD3}" srcId="{6E280403-9AA6-42E4-B734-21E88FD0EFB2}" destId="{5AE01345-8C92-4BB0-81ED-58139B29A9D8}" srcOrd="0" destOrd="0" parTransId="{C4EB5182-7E71-4E82-A852-0FB525B884CB}" sibTransId="{3D317AF8-31C6-4D4C-8D34-94BADC874292}"/>
    <dgm:cxn modelId="{46AF4861-9EF9-45FB-A45D-F49CF1030917}" type="presOf" srcId="{5DA07EB5-82B5-49F9-B5E2-EDA13344F133}" destId="{ABC2FFE7-D1AE-41CE-9C70-49EAE92FCE12}" srcOrd="0" destOrd="5" presId="urn:microsoft.com/office/officeart/2005/8/layout/list1"/>
    <dgm:cxn modelId="{08A4FECC-EE78-4D8A-A63A-663E98C9727B}" srcId="{6E280403-9AA6-42E4-B734-21E88FD0EFB2}" destId="{5DA07EB5-82B5-49F9-B5E2-EDA13344F133}" srcOrd="4" destOrd="0" parTransId="{AF658B49-8714-4D71-9E29-84A7701885BC}" sibTransId="{6CFA84E9-343B-4682-9CED-FFE875CBD033}"/>
    <dgm:cxn modelId="{AAF241BF-EDA1-47FE-97E0-59BBC5CAC28A}" type="presOf" srcId="{EA88E065-6DF8-48C9-8643-59E47A9D2D5F}" destId="{F039789C-37C1-498C-B007-F2948A27E6CD}" srcOrd="0" destOrd="0" presId="urn:microsoft.com/office/officeart/2005/8/layout/list1"/>
    <dgm:cxn modelId="{7CCDC729-EB6A-4B48-B9A8-12BA3C7FF66A}" type="presOf" srcId="{F05D5820-F2F8-4CDF-989D-EF77EB6BB111}" destId="{D3C75B76-4F2D-44DC-ABEB-89066BDAC5A9}" srcOrd="0" destOrd="0" presId="urn:microsoft.com/office/officeart/2005/8/layout/list1"/>
    <dgm:cxn modelId="{0D0BD982-6801-42D9-BBFA-CD78F18CB475}" srcId="{6E280403-9AA6-42E4-B734-21E88FD0EFB2}" destId="{005DEA5A-EEA8-4565-833E-D5CA11C1E477}" srcOrd="3" destOrd="0" parTransId="{AFC6DD82-DFF8-45CE-8611-2BC44C3580D0}" sibTransId="{8BABCD3C-D5FC-4D2E-847B-B4E0AAE97BD1}"/>
    <dgm:cxn modelId="{62766C37-DCF5-4C25-8B5A-DDD8DED6D661}" type="presOf" srcId="{6E280403-9AA6-42E4-B734-21E88FD0EFB2}" destId="{ABC2FFE7-D1AE-41CE-9C70-49EAE92FCE12}" srcOrd="0" destOrd="0" presId="urn:microsoft.com/office/officeart/2005/8/layout/list1"/>
    <dgm:cxn modelId="{CDCF42B2-CCFF-459C-9903-A709A3FC7599}" type="presOf" srcId="{5AE01345-8C92-4BB0-81ED-58139B29A9D8}" destId="{ABC2FFE7-D1AE-41CE-9C70-49EAE92FCE12}" srcOrd="0" destOrd="1" presId="urn:microsoft.com/office/officeart/2005/8/layout/list1"/>
    <dgm:cxn modelId="{5EDC0A52-742C-4A20-BC50-C5F525A4F497}" type="presOf" srcId="{A24D0AEA-D2BE-4D4E-AD86-4AED1727135D}" destId="{ABC2FFE7-D1AE-41CE-9C70-49EAE92FCE12}" srcOrd="0" destOrd="2" presId="urn:microsoft.com/office/officeart/2005/8/layout/list1"/>
    <dgm:cxn modelId="{F75E3854-2D32-4C76-9FD3-E8938C074B2C}" srcId="{F05D5820-F2F8-4CDF-989D-EF77EB6BB111}" destId="{6E280403-9AA6-42E4-B734-21E88FD0EFB2}" srcOrd="0" destOrd="0" parTransId="{8A4763A8-0F1B-4583-ABAF-116E8E81C199}" sibTransId="{3F1D64F5-6C38-4DE6-A59D-0FC09AC2D5B7}"/>
    <dgm:cxn modelId="{264AB383-EF4C-43CC-AD54-6BA689AC3557}" type="presOf" srcId="{3AD22AEA-B234-48C2-9171-F9DE12523E58}" destId="{ABC2FFE7-D1AE-41CE-9C70-49EAE92FCE12}" srcOrd="0" destOrd="3"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78BA037D-36CA-44F8-8DAB-2B4D2B8CAEB8}" srcId="{6E280403-9AA6-42E4-B734-21E88FD0EFB2}" destId="{A24D0AEA-D2BE-4D4E-AD86-4AED1727135D}" srcOrd="1" destOrd="0" parTransId="{F9E80EE5-1447-441D-9E07-C960DFEBB486}" sibTransId="{B9BDFC1F-81CB-4FD2-92E6-A1138E6D3E76}"/>
    <dgm:cxn modelId="{BACC27A1-D13B-43BB-8712-F138B0364534}" type="presOf" srcId="{F05D5820-F2F8-4CDF-989D-EF77EB6BB111}" destId="{844FDA5F-3551-4CA1-9CF2-70B9DF1B4617}" srcOrd="1" destOrd="0" presId="urn:microsoft.com/office/officeart/2005/8/layout/list1"/>
    <dgm:cxn modelId="{F36403C3-7B7E-4FAB-8610-EF7341F2E6EA}" type="presParOf" srcId="{F039789C-37C1-498C-B007-F2948A27E6CD}" destId="{9C9FA1CC-96AC-4EE9-ACB1-D31A0046B0E4}" srcOrd="0" destOrd="0" presId="urn:microsoft.com/office/officeart/2005/8/layout/list1"/>
    <dgm:cxn modelId="{A2AB52CC-6044-454D-B057-5C3D06A1C63F}" type="presParOf" srcId="{9C9FA1CC-96AC-4EE9-ACB1-D31A0046B0E4}" destId="{D3C75B76-4F2D-44DC-ABEB-89066BDAC5A9}" srcOrd="0" destOrd="0" presId="urn:microsoft.com/office/officeart/2005/8/layout/list1"/>
    <dgm:cxn modelId="{D523BA84-6B87-4761-99DB-B2E9DEEB5A1B}" type="presParOf" srcId="{9C9FA1CC-96AC-4EE9-ACB1-D31A0046B0E4}" destId="{844FDA5F-3551-4CA1-9CF2-70B9DF1B4617}" srcOrd="1" destOrd="0" presId="urn:microsoft.com/office/officeart/2005/8/layout/list1"/>
    <dgm:cxn modelId="{B2B565CC-75A0-407B-9C77-2DCDA81A8DB8}" type="presParOf" srcId="{F039789C-37C1-498C-B007-F2948A27E6CD}" destId="{515CBDB7-7D21-4134-93F7-A41FCA89A972}" srcOrd="1" destOrd="0" presId="urn:microsoft.com/office/officeart/2005/8/layout/list1"/>
    <dgm:cxn modelId="{B7A59A65-17BC-4F50-87FC-48918D7375D7}"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altLang="en-US" sz="1800">
              <a:ea typeface="ＭＳ Ｐゴシック" pitchFamily="34" charset="-128"/>
            </a:rPr>
            <a:t>Exitos</a:t>
          </a: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altLang="en-US">
              <a:ea typeface="ＭＳ Ｐゴシック" pitchFamily="34" charset="-128"/>
            </a:rPr>
            <a:t>El Board firmará tu aplicación para Eagle Scout y se asegurará que sea enviada al concilio </a:t>
          </a:r>
          <a:r>
            <a:rPr lang="en-US" altLang="en-US" sz="1400">
              <a:ea typeface="ＭＳ Ｐゴシック" pitchFamily="34" charset="-128"/>
            </a:rPr>
            <a:t>(9.0.1.8)</a:t>
          </a:r>
          <a:endParaRPr lang="en-US" altLang="en-US" sz="1100" u="sng">
            <a:solidFill>
              <a:srgbClr val="0066FF"/>
            </a:solidFill>
            <a:ea typeface="ＭＳ Ｐゴシック" pitchFamily="34" charset="-128"/>
          </a:endParaRPr>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19897AFD-2A3B-4849-BE7B-0F70E0D9F5B8}">
      <dgm:prSet custT="1"/>
      <dgm:spPr/>
      <dgm:t>
        <a:bodyPr/>
        <a:lstStyle/>
        <a:p>
          <a:r>
            <a:rPr lang="en-US" altLang="en-US">
              <a:ea typeface="ＭＳ Ｐゴシック" pitchFamily="34" charset="-128"/>
            </a:rPr>
            <a:t>La Nacional le notificará al concilio de la decision oficial </a:t>
          </a:r>
          <a:r>
            <a:rPr lang="en-US" altLang="en-US" sz="1400">
              <a:ea typeface="ＭＳ Ｐゴシック" pitchFamily="34" charset="-128"/>
            </a:rPr>
            <a:t>(9.0.1.10)</a:t>
          </a:r>
          <a:endParaRPr lang="en-US" altLang="en-US" sz="1400" u="sng">
            <a:solidFill>
              <a:srgbClr val="0066FF"/>
            </a:solidFill>
            <a:ea typeface="ＭＳ Ｐゴシック" pitchFamily="34" charset="-128"/>
          </a:endParaRPr>
        </a:p>
      </dgm:t>
    </dgm:pt>
    <dgm:pt modelId="{BAA1C649-6A63-4443-B861-500408CE7806}" type="parTrans" cxnId="{317D1AE6-3FE8-4AC8-928A-4A83F2144F88}">
      <dgm:prSet/>
      <dgm:spPr/>
      <dgm:t>
        <a:bodyPr/>
        <a:lstStyle/>
        <a:p>
          <a:endParaRPr lang="en-US"/>
        </a:p>
      </dgm:t>
    </dgm:pt>
    <dgm:pt modelId="{2CE79F76-2A35-4C01-A603-E7ECF4EAB40C}" type="sibTrans" cxnId="{317D1AE6-3FE8-4AC8-928A-4A83F2144F88}">
      <dgm:prSet/>
      <dgm:spPr/>
      <dgm:t>
        <a:bodyPr/>
        <a:lstStyle/>
        <a:p>
          <a:endParaRPr lang="en-US"/>
        </a:p>
      </dgm:t>
    </dgm:pt>
    <dgm:pt modelId="{3B127459-1AF5-43D5-BA9B-747F72C2224D}">
      <dgm:prSet custT="1"/>
      <dgm:spPr/>
      <dgm:t>
        <a:bodyPr/>
        <a:lstStyle/>
        <a:p>
          <a:r>
            <a:rPr lang="en-US" altLang="en-US">
              <a:ea typeface="ＭＳ Ｐゴシック" pitchFamily="34" charset="-128"/>
            </a:rPr>
            <a:t>El concilio verificará que la aplicación esté apropiadamente documentada y enviadas a la Nacional </a:t>
          </a:r>
          <a:r>
            <a:rPr lang="en-US" altLang="en-US" sz="1400">
              <a:ea typeface="ＭＳ Ｐゴシック" pitchFamily="34" charset="-128"/>
            </a:rPr>
            <a:t>(9.0.1.9)</a:t>
          </a:r>
          <a:endParaRPr lang="en-US" altLang="en-US" sz="1100" u="sng">
            <a:solidFill>
              <a:srgbClr val="0066FF"/>
            </a:solidFill>
            <a:ea typeface="ＭＳ Ｐゴシック" pitchFamily="34" charset="-128"/>
          </a:endParaRPr>
        </a:p>
      </dgm:t>
    </dgm:pt>
    <dgm:pt modelId="{022A7693-5F97-4691-B7E1-FB5B067CEEFB}" type="parTrans" cxnId="{139BBFD9-8365-41C1-A89C-FA79EBCA931A}">
      <dgm:prSet/>
      <dgm:spPr/>
      <dgm:t>
        <a:bodyPr/>
        <a:lstStyle/>
        <a:p>
          <a:endParaRPr lang="en-US"/>
        </a:p>
      </dgm:t>
    </dgm:pt>
    <dgm:pt modelId="{123500AB-24DA-4BEB-A9BC-2509DA1A3762}" type="sibTrans" cxnId="{139BBFD9-8365-41C1-A89C-FA79EBCA931A}">
      <dgm:prSet/>
      <dgm:spPr/>
      <dgm:t>
        <a:bodyPr/>
        <a:lstStyle/>
        <a:p>
          <a:endParaRPr lang="en-US"/>
        </a:p>
      </dgm:t>
    </dgm:pt>
    <dgm:pt modelId="{A4F604FE-35C7-445B-81FF-B948CB6EA9BA}">
      <dgm:prSet custT="1"/>
      <dgm:spPr/>
      <dgm:t>
        <a:bodyPr/>
        <a:lstStyle/>
        <a:p>
          <a:r>
            <a:rPr lang="en-US" altLang="en-US" sz="1800" b="0" i="0"/>
            <a:t>Fecha del Rango</a:t>
          </a:r>
        </a:p>
      </dgm:t>
    </dgm:pt>
    <dgm:pt modelId="{69972D3B-2003-42C4-8C93-828336D9AD36}" type="parTrans" cxnId="{6CA1BC4E-A382-4767-856D-F122A4697486}">
      <dgm:prSet/>
      <dgm:spPr/>
      <dgm:t>
        <a:bodyPr/>
        <a:lstStyle/>
        <a:p>
          <a:endParaRPr lang="en-US"/>
        </a:p>
      </dgm:t>
    </dgm:pt>
    <dgm:pt modelId="{235B53EA-EB02-49F4-951F-6E45E51FEE6B}" type="sibTrans" cxnId="{6CA1BC4E-A382-4767-856D-F122A4697486}">
      <dgm:prSet/>
      <dgm:spPr/>
      <dgm:t>
        <a:bodyPr/>
        <a:lstStyle/>
        <a:p>
          <a:endParaRPr lang="en-US"/>
        </a:p>
      </dgm:t>
    </dgm:pt>
    <dgm:pt modelId="{19D35B83-A082-4025-A531-AA4EBE148F3D}">
      <dgm:prSet custT="1"/>
      <dgm:spPr/>
      <dgm:t>
        <a:bodyPr/>
        <a:lstStyle/>
        <a:p>
          <a:r>
            <a:rPr lang="en-US" altLang="en-US" sz="1800" b="0" i="0"/>
            <a:t>La fecha de tu  Eagle Board of Review será la fecha de tu Rango de Eagle. Sin embargo hasta que no sea notificado por la Nacional de que tu aplicaciónha sido aprobada tú no podras: </a:t>
          </a:r>
          <a:r>
            <a:rPr lang="en-US" altLang="en-US" sz="1400" b="0" i="0"/>
            <a:t>(8.0.3.1)</a:t>
          </a:r>
        </a:p>
      </dgm:t>
    </dgm:pt>
    <dgm:pt modelId="{64F31979-0508-480B-A84A-F1E5FEB33DDB}" type="parTrans" cxnId="{1D0D92B8-8109-42CC-AF63-B9DDF2E0C848}">
      <dgm:prSet/>
      <dgm:spPr/>
      <dgm:t>
        <a:bodyPr/>
        <a:lstStyle/>
        <a:p>
          <a:endParaRPr lang="en-US"/>
        </a:p>
      </dgm:t>
    </dgm:pt>
    <dgm:pt modelId="{FB4B5E97-A491-48CA-AED7-E93F9EE12150}" type="sibTrans" cxnId="{1D0D92B8-8109-42CC-AF63-B9DDF2E0C848}">
      <dgm:prSet/>
      <dgm:spPr/>
      <dgm:t>
        <a:bodyPr/>
        <a:lstStyle/>
        <a:p>
          <a:endParaRPr lang="en-US"/>
        </a:p>
      </dgm:t>
    </dgm:pt>
    <dgm:pt modelId="{526CFC3C-8AD5-41C5-8634-9496C7602FAA}">
      <dgm:prSet custT="1"/>
      <dgm:spPr/>
      <dgm:t>
        <a:bodyPr/>
        <a:lstStyle/>
        <a:p>
          <a:r>
            <a:rPr lang="en-US" altLang="en-US" sz="1800" b="0" i="0"/>
            <a:t>Decir que eres un Eagle Scout</a:t>
          </a:r>
        </a:p>
      </dgm:t>
    </dgm:pt>
    <dgm:pt modelId="{DA4DD7F8-0585-4D52-BC80-B91CD5953212}" type="parTrans" cxnId="{DA81C49F-11BD-4D70-AB24-7086FBD80ACF}">
      <dgm:prSet/>
      <dgm:spPr/>
      <dgm:t>
        <a:bodyPr/>
        <a:lstStyle/>
        <a:p>
          <a:endParaRPr lang="en-US"/>
        </a:p>
      </dgm:t>
    </dgm:pt>
    <dgm:pt modelId="{8CDA4CF4-6028-4885-A376-A0B4C5B11622}" type="sibTrans" cxnId="{DA81C49F-11BD-4D70-AB24-7086FBD80ACF}">
      <dgm:prSet/>
      <dgm:spPr/>
      <dgm:t>
        <a:bodyPr/>
        <a:lstStyle/>
        <a:p>
          <a:endParaRPr lang="en-US"/>
        </a:p>
      </dgm:t>
    </dgm:pt>
    <dgm:pt modelId="{9065422F-B6F9-41B1-96AE-FA10BF7246E3}">
      <dgm:prSet custT="1"/>
      <dgm:spPr/>
      <dgm:t>
        <a:bodyPr/>
        <a:lstStyle/>
        <a:p>
          <a:r>
            <a:rPr lang="en-US" altLang="en-US" sz="1800" b="0" i="0"/>
            <a:t>Celebrar una Corte de Honor</a:t>
          </a:r>
        </a:p>
      </dgm:t>
    </dgm:pt>
    <dgm:pt modelId="{F65FA895-E243-4FBB-AE24-1DDB016242C0}" type="parTrans" cxnId="{62B68B2E-D144-4885-8822-C93908D10A46}">
      <dgm:prSet/>
      <dgm:spPr/>
      <dgm:t>
        <a:bodyPr/>
        <a:lstStyle/>
        <a:p>
          <a:endParaRPr lang="en-US"/>
        </a:p>
      </dgm:t>
    </dgm:pt>
    <dgm:pt modelId="{CBEA8D53-CDF9-4654-8A37-9F9A270ACC38}" type="sibTrans" cxnId="{62B68B2E-D144-4885-8822-C93908D10A46}">
      <dgm:prSet/>
      <dgm:spPr/>
      <dgm:t>
        <a:bodyPr/>
        <a:lstStyle/>
        <a:p>
          <a:endParaRPr lang="en-US"/>
        </a:p>
      </dgm:t>
    </dgm:pt>
    <dgm:pt modelId="{3CEA50B2-0014-4752-9356-150F69B4995B}">
      <dgm:prSet custT="1"/>
      <dgm:spPr/>
      <dgm:t>
        <a:bodyPr/>
        <a:lstStyle/>
        <a:p>
          <a:r>
            <a:rPr lang="en-US" altLang="en-US" sz="1800" b="0" i="0"/>
            <a:t>Comprar ningun parcho de Eagle Scout</a:t>
          </a:r>
        </a:p>
      </dgm:t>
    </dgm:pt>
    <dgm:pt modelId="{91CDDCAC-DBF0-4635-9124-F5F747F42E7E}" type="parTrans" cxnId="{30F18529-7F17-46F7-8BF1-F2C436CAED73}">
      <dgm:prSet/>
      <dgm:spPr/>
      <dgm:t>
        <a:bodyPr/>
        <a:lstStyle/>
        <a:p>
          <a:endParaRPr lang="en-US"/>
        </a:p>
      </dgm:t>
    </dgm:pt>
    <dgm:pt modelId="{946B01E2-3A04-4AA2-A63F-88BC2BC44838}" type="sibTrans" cxnId="{30F18529-7F17-46F7-8BF1-F2C436CAED73}">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2"/>
      <dgm:spPr/>
      <dgm:t>
        <a:bodyPr/>
        <a:lstStyle/>
        <a:p>
          <a:endParaRPr lang="en-US"/>
        </a:p>
      </dgm:t>
    </dgm:pt>
    <dgm:pt modelId="{A4685222-1EFB-4259-8B41-2F80C06E0DAD}" type="pres">
      <dgm:prSet presAssocID="{4ADEB452-77B5-45EE-BF98-558FFBCDB522}" presName="parentText" presStyleLbl="node1" presStyleIdx="0" presStyleCnt="2">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2" custLinFactNeighborY="26156">
        <dgm:presLayoutVars>
          <dgm:bulletEnabled val="1"/>
        </dgm:presLayoutVars>
      </dgm:prSet>
      <dgm:spPr/>
      <dgm:t>
        <a:bodyPr/>
        <a:lstStyle/>
        <a:p>
          <a:endParaRPr lang="en-US"/>
        </a:p>
      </dgm:t>
    </dgm:pt>
    <dgm:pt modelId="{3C7128AF-F83D-42EF-A122-1A20E7AE75BF}" type="pres">
      <dgm:prSet presAssocID="{FF894ED2-720D-456D-B684-2559D3FD99D2}" presName="spaceBetweenRectangles" presStyleCnt="0"/>
      <dgm:spPr/>
    </dgm:pt>
    <dgm:pt modelId="{41604874-2302-4CC6-92B6-94D36AA63766}" type="pres">
      <dgm:prSet presAssocID="{A4F604FE-35C7-445B-81FF-B948CB6EA9BA}" presName="parentLin" presStyleCnt="0"/>
      <dgm:spPr/>
    </dgm:pt>
    <dgm:pt modelId="{E8E71537-A1C4-4A1B-8F9F-CC1E81670117}" type="pres">
      <dgm:prSet presAssocID="{A4F604FE-35C7-445B-81FF-B948CB6EA9BA}" presName="parentLeftMargin" presStyleLbl="node1" presStyleIdx="0" presStyleCnt="2"/>
      <dgm:spPr/>
      <dgm:t>
        <a:bodyPr/>
        <a:lstStyle/>
        <a:p>
          <a:endParaRPr lang="en-US"/>
        </a:p>
      </dgm:t>
    </dgm:pt>
    <dgm:pt modelId="{E9C1342B-D42D-4BAC-8EB3-4737F0045551}" type="pres">
      <dgm:prSet presAssocID="{A4F604FE-35C7-445B-81FF-B948CB6EA9BA}" presName="parentText" presStyleLbl="node1" presStyleIdx="1" presStyleCnt="2">
        <dgm:presLayoutVars>
          <dgm:chMax val="0"/>
          <dgm:bulletEnabled val="1"/>
        </dgm:presLayoutVars>
      </dgm:prSet>
      <dgm:spPr/>
      <dgm:t>
        <a:bodyPr/>
        <a:lstStyle/>
        <a:p>
          <a:endParaRPr lang="en-US"/>
        </a:p>
      </dgm:t>
    </dgm:pt>
    <dgm:pt modelId="{D43A1235-38ED-4A24-AF15-2E011B771954}" type="pres">
      <dgm:prSet presAssocID="{A4F604FE-35C7-445B-81FF-B948CB6EA9BA}" presName="negativeSpace" presStyleCnt="0"/>
      <dgm:spPr/>
    </dgm:pt>
    <dgm:pt modelId="{1AC08C74-48C1-4431-8EE2-0D99771D0758}" type="pres">
      <dgm:prSet presAssocID="{A4F604FE-35C7-445B-81FF-B948CB6EA9BA}" presName="childText" presStyleLbl="conFgAcc1" presStyleIdx="1" presStyleCnt="2">
        <dgm:presLayoutVars>
          <dgm:bulletEnabled val="1"/>
        </dgm:presLayoutVars>
      </dgm:prSet>
      <dgm:spPr/>
      <dgm:t>
        <a:bodyPr/>
        <a:lstStyle/>
        <a:p>
          <a:endParaRPr lang="en-US"/>
        </a:p>
      </dgm:t>
    </dgm:pt>
  </dgm:ptLst>
  <dgm:cxnLst>
    <dgm:cxn modelId="{392BC4F6-3673-44B5-B41A-AD716F064DBB}" type="presOf" srcId="{3CEA50B2-0014-4752-9356-150F69B4995B}" destId="{1AC08C74-48C1-4431-8EE2-0D99771D0758}" srcOrd="0" destOrd="2" presId="urn:microsoft.com/office/officeart/2005/8/layout/list1"/>
    <dgm:cxn modelId="{DA81C49F-11BD-4D70-AB24-7086FBD80ACF}" srcId="{19D35B83-A082-4025-A531-AA4EBE148F3D}" destId="{526CFC3C-8AD5-41C5-8634-9496C7602FAA}" srcOrd="0" destOrd="0" parTransId="{DA4DD7F8-0585-4D52-BC80-B91CD5953212}" sibTransId="{8CDA4CF4-6028-4885-A376-A0B4C5B11622}"/>
    <dgm:cxn modelId="{7CF40AA6-19E8-4F2A-929D-1D105C29629A}" type="presOf" srcId="{EC49932C-E78A-475B-A32F-559FCF14402A}" destId="{822E5720-5F8D-4CB0-B21F-9574061B3C2E}" srcOrd="0" destOrd="0" presId="urn:microsoft.com/office/officeart/2005/8/layout/list1"/>
    <dgm:cxn modelId="{139BBFD9-8365-41C1-A89C-FA79EBCA931A}" srcId="{4ADEB452-77B5-45EE-BF98-558FFBCDB522}" destId="{3B127459-1AF5-43D5-BA9B-747F72C2224D}" srcOrd="1" destOrd="0" parTransId="{022A7693-5F97-4691-B7E1-FB5B067CEEFB}" sibTransId="{123500AB-24DA-4BEB-A9BC-2509DA1A3762}"/>
    <dgm:cxn modelId="{BF1DBCA5-38C6-4603-819A-71CE09BC0F9C}" type="presOf" srcId="{19D35B83-A082-4025-A531-AA4EBE148F3D}" destId="{1AC08C74-48C1-4431-8EE2-0D99771D0758}" srcOrd="0" destOrd="0" presId="urn:microsoft.com/office/officeart/2005/8/layout/list1"/>
    <dgm:cxn modelId="{A6A50F6B-5B46-4ED3-85DA-1FD23118A408}" type="presOf" srcId="{3B127459-1AF5-43D5-BA9B-747F72C2224D}" destId="{822E5720-5F8D-4CB0-B21F-9574061B3C2E}" srcOrd="0" destOrd="1" presId="urn:microsoft.com/office/officeart/2005/8/layout/list1"/>
    <dgm:cxn modelId="{13A7D180-A989-46F9-ABF2-8E5CC5C961D7}" srcId="{4ADEB452-77B5-45EE-BF98-558FFBCDB522}" destId="{EC49932C-E78A-475B-A32F-559FCF14402A}" srcOrd="0" destOrd="0" parTransId="{3C351282-51E2-4E19-98A0-5DD8ED35B8A1}" sibTransId="{664E4C26-19AA-4593-A800-FFB82DD41B2B}"/>
    <dgm:cxn modelId="{30F18529-7F17-46F7-8BF1-F2C436CAED73}" srcId="{19D35B83-A082-4025-A531-AA4EBE148F3D}" destId="{3CEA50B2-0014-4752-9356-150F69B4995B}" srcOrd="1" destOrd="0" parTransId="{91CDDCAC-DBF0-4635-9124-F5F747F42E7E}" sibTransId="{946B01E2-3A04-4AA2-A63F-88BC2BC44838}"/>
    <dgm:cxn modelId="{DDE035AC-D5EA-4DEC-BD85-AF4A4C276AB1}" type="presOf" srcId="{4ADEB452-77B5-45EE-BF98-558FFBCDB522}" destId="{A4685222-1EFB-4259-8B41-2F80C06E0DAD}" srcOrd="1" destOrd="0" presId="urn:microsoft.com/office/officeart/2005/8/layout/list1"/>
    <dgm:cxn modelId="{62B68B2E-D144-4885-8822-C93908D10A46}" srcId="{19D35B83-A082-4025-A531-AA4EBE148F3D}" destId="{9065422F-B6F9-41B1-96AE-FA10BF7246E3}" srcOrd="2" destOrd="0" parTransId="{F65FA895-E243-4FBB-AE24-1DDB016242C0}" sibTransId="{CBEA8D53-CDF9-4654-8A37-9F9A270ACC38}"/>
    <dgm:cxn modelId="{1D0D92B8-8109-42CC-AF63-B9DDF2E0C848}" srcId="{A4F604FE-35C7-445B-81FF-B948CB6EA9BA}" destId="{19D35B83-A082-4025-A531-AA4EBE148F3D}" srcOrd="0" destOrd="0" parTransId="{64F31979-0508-480B-A84A-F1E5FEB33DDB}" sibTransId="{FB4B5E97-A491-48CA-AED7-E93F9EE12150}"/>
    <dgm:cxn modelId="{C0AF05AF-2F71-42F3-8608-5E27B2027917}" type="presOf" srcId="{4ADEB452-77B5-45EE-BF98-558FFBCDB522}" destId="{06CDEBC3-8B85-4470-979C-53051DF049DA}" srcOrd="0" destOrd="0" presId="urn:microsoft.com/office/officeart/2005/8/layout/list1"/>
    <dgm:cxn modelId="{B58737DC-FFFC-4620-A9A3-2CC0ECB257A9}" type="presOf" srcId="{526CFC3C-8AD5-41C5-8634-9496C7602FAA}" destId="{1AC08C74-48C1-4431-8EE2-0D99771D0758}" srcOrd="0" destOrd="1" presId="urn:microsoft.com/office/officeart/2005/8/layout/list1"/>
    <dgm:cxn modelId="{F4D6203D-EFC2-4008-A92D-8B4141E8D47F}" type="presOf" srcId="{9065422F-B6F9-41B1-96AE-FA10BF7246E3}" destId="{1AC08C74-48C1-4431-8EE2-0D99771D0758}" srcOrd="0" destOrd="3"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317D1AE6-3FE8-4AC8-928A-4A83F2144F88}" srcId="{4ADEB452-77B5-45EE-BF98-558FFBCDB522}" destId="{19897AFD-2A3B-4849-BE7B-0F70E0D9F5B8}" srcOrd="2" destOrd="0" parTransId="{BAA1C649-6A63-4443-B861-500408CE7806}" sibTransId="{2CE79F76-2A35-4C01-A603-E7ECF4EAB40C}"/>
    <dgm:cxn modelId="{2DE6546E-0EB3-46A8-BA18-E439E4692558}" type="presOf" srcId="{A4F604FE-35C7-445B-81FF-B948CB6EA9BA}" destId="{E8E71537-A1C4-4A1B-8F9F-CC1E81670117}" srcOrd="0" destOrd="0" presId="urn:microsoft.com/office/officeart/2005/8/layout/list1"/>
    <dgm:cxn modelId="{E8F1AB12-6001-4971-8554-D3C617A5AAEA}" type="presOf" srcId="{19897AFD-2A3B-4849-BE7B-0F70E0D9F5B8}" destId="{822E5720-5F8D-4CB0-B21F-9574061B3C2E}" srcOrd="0" destOrd="2" presId="urn:microsoft.com/office/officeart/2005/8/layout/list1"/>
    <dgm:cxn modelId="{9FF03DFE-BC2A-4411-A0F8-EA7E84CE3285}" type="presOf" srcId="{A4F604FE-35C7-445B-81FF-B948CB6EA9BA}" destId="{E9C1342B-D42D-4BAC-8EB3-4737F0045551}" srcOrd="1" destOrd="0" presId="urn:microsoft.com/office/officeart/2005/8/layout/list1"/>
    <dgm:cxn modelId="{6CA1BC4E-A382-4767-856D-F122A4697486}" srcId="{EA88E065-6DF8-48C9-8643-59E47A9D2D5F}" destId="{A4F604FE-35C7-445B-81FF-B948CB6EA9BA}" srcOrd="1" destOrd="0" parTransId="{69972D3B-2003-42C4-8C93-828336D9AD36}" sibTransId="{235B53EA-EB02-49F4-951F-6E45E51FEE6B}"/>
    <dgm:cxn modelId="{F02D5F50-9020-45B9-A8A9-F79E09E1A282}" type="presOf" srcId="{EA88E065-6DF8-48C9-8643-59E47A9D2D5F}" destId="{F039789C-37C1-498C-B007-F2948A27E6CD}" srcOrd="0" destOrd="0" presId="urn:microsoft.com/office/officeart/2005/8/layout/list1"/>
    <dgm:cxn modelId="{EA38F1A9-0DE9-4E5D-AD56-A441F0C79323}" type="presParOf" srcId="{F039789C-37C1-498C-B007-F2948A27E6CD}" destId="{6BDB9A5E-2F91-4878-82AA-8DA50D395986}" srcOrd="0" destOrd="0" presId="urn:microsoft.com/office/officeart/2005/8/layout/list1"/>
    <dgm:cxn modelId="{9FFA014F-E8D9-43A8-B637-3E7C09FC8BE8}" type="presParOf" srcId="{6BDB9A5E-2F91-4878-82AA-8DA50D395986}" destId="{06CDEBC3-8B85-4470-979C-53051DF049DA}" srcOrd="0" destOrd="0" presId="urn:microsoft.com/office/officeart/2005/8/layout/list1"/>
    <dgm:cxn modelId="{99638AF6-74E2-4009-A52F-F859A947A6E1}" type="presParOf" srcId="{6BDB9A5E-2F91-4878-82AA-8DA50D395986}" destId="{A4685222-1EFB-4259-8B41-2F80C06E0DAD}" srcOrd="1" destOrd="0" presId="urn:microsoft.com/office/officeart/2005/8/layout/list1"/>
    <dgm:cxn modelId="{F3F51687-2680-4D32-9BB2-8F68EF629669}" type="presParOf" srcId="{F039789C-37C1-498C-B007-F2948A27E6CD}" destId="{7B6862F8-18B2-4A53-BDA7-5E1246DC745E}" srcOrd="1" destOrd="0" presId="urn:microsoft.com/office/officeart/2005/8/layout/list1"/>
    <dgm:cxn modelId="{1FFB3D7E-F988-4733-AA4D-957CBEDCC0BD}" type="presParOf" srcId="{F039789C-37C1-498C-B007-F2948A27E6CD}" destId="{822E5720-5F8D-4CB0-B21F-9574061B3C2E}" srcOrd="2" destOrd="0" presId="urn:microsoft.com/office/officeart/2005/8/layout/list1"/>
    <dgm:cxn modelId="{108F7A18-8BFC-4597-B6D2-C233285B5E83}" type="presParOf" srcId="{F039789C-37C1-498C-B007-F2948A27E6CD}" destId="{3C7128AF-F83D-42EF-A122-1A20E7AE75BF}" srcOrd="3" destOrd="0" presId="urn:microsoft.com/office/officeart/2005/8/layout/list1"/>
    <dgm:cxn modelId="{7C0A0AD3-4F34-466D-9E2E-D7E96D2194E5}" type="presParOf" srcId="{F039789C-37C1-498C-B007-F2948A27E6CD}" destId="{41604874-2302-4CC6-92B6-94D36AA63766}" srcOrd="4" destOrd="0" presId="urn:microsoft.com/office/officeart/2005/8/layout/list1"/>
    <dgm:cxn modelId="{F9C80746-F946-4CB4-84E3-2BFB798E9DE2}" type="presParOf" srcId="{41604874-2302-4CC6-92B6-94D36AA63766}" destId="{E8E71537-A1C4-4A1B-8F9F-CC1E81670117}" srcOrd="0" destOrd="0" presId="urn:microsoft.com/office/officeart/2005/8/layout/list1"/>
    <dgm:cxn modelId="{C185FD9F-53AB-4FC8-AB8C-51820B6DCE70}" type="presParOf" srcId="{41604874-2302-4CC6-92B6-94D36AA63766}" destId="{E9C1342B-D42D-4BAC-8EB3-4737F0045551}" srcOrd="1" destOrd="0" presId="urn:microsoft.com/office/officeart/2005/8/layout/list1"/>
    <dgm:cxn modelId="{4CF64805-6F40-4401-9151-72635C43E64A}" type="presParOf" srcId="{F039789C-37C1-498C-B007-F2948A27E6CD}" destId="{D43A1235-38ED-4A24-AF15-2E011B771954}" srcOrd="5" destOrd="0" presId="urn:microsoft.com/office/officeart/2005/8/layout/list1"/>
    <dgm:cxn modelId="{06080627-82CE-4F5A-A17C-893B44635617}" type="presParOf" srcId="{F039789C-37C1-498C-B007-F2948A27E6CD}" destId="{1AC08C74-48C1-4431-8EE2-0D99771D075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CE106A1A-FAD2-44D7-816F-6DF142FA1CB5}">
      <dgm:prSet custT="1"/>
      <dgm:spPr/>
      <dgm:t>
        <a:bodyPr/>
        <a:lstStyle/>
        <a:p>
          <a:r>
            <a:rPr lang="en-US" altLang="en-US" sz="1800" b="0" i="0"/>
            <a:t>Retos</a:t>
          </a:r>
        </a:p>
      </dgm:t>
    </dgm:pt>
    <dgm:pt modelId="{B075FC49-E53D-40C7-A916-AC167001A8FC}" type="parTrans" cxnId="{1E32C0E2-F93B-4EF1-81D8-108ECB93D56B}">
      <dgm:prSet/>
      <dgm:spPr/>
      <dgm:t>
        <a:bodyPr/>
        <a:lstStyle/>
        <a:p>
          <a:endParaRPr lang="en-US"/>
        </a:p>
      </dgm:t>
    </dgm:pt>
    <dgm:pt modelId="{79202505-D84A-40CC-822D-7A8556824AD4}" type="sibTrans" cxnId="{1E32C0E2-F93B-4EF1-81D8-108ECB93D56B}">
      <dgm:prSet/>
      <dgm:spPr/>
      <dgm:t>
        <a:bodyPr/>
        <a:lstStyle/>
        <a:p>
          <a:endParaRPr lang="en-US"/>
        </a:p>
      </dgm:t>
    </dgm:pt>
    <dgm:pt modelId="{FA657C50-1935-473B-81BC-6646EA2D375A}">
      <dgm:prSet custT="1"/>
      <dgm:spPr/>
      <dgm:t>
        <a:bodyPr/>
        <a:lstStyle/>
        <a:p>
          <a:r>
            <a:rPr lang="en-US" altLang="en-US" sz="1800" b="0" i="0"/>
            <a:t>Scouts y sus padres pueden hacer una apelación a una decisión adversa a los rangos de Star, Life or Eagle. </a:t>
          </a:r>
          <a:r>
            <a:rPr lang="en-US" altLang="en-US" sz="1400" b="0" i="0"/>
            <a:t>(8.0.4.0)</a:t>
          </a:r>
        </a:p>
      </dgm:t>
    </dgm:pt>
    <dgm:pt modelId="{20B83D07-9C1E-443D-91A4-9C31FA2C5AD4}" type="parTrans" cxnId="{C168C641-C7E7-4500-BAEC-1D9E8BBD270A}">
      <dgm:prSet/>
      <dgm:spPr/>
      <dgm:t>
        <a:bodyPr/>
        <a:lstStyle/>
        <a:p>
          <a:endParaRPr lang="en-US"/>
        </a:p>
      </dgm:t>
    </dgm:pt>
    <dgm:pt modelId="{B1ACDCB7-E8BB-42D8-A9BA-454E62362DA8}" type="sibTrans" cxnId="{C168C641-C7E7-4500-BAEC-1D9E8BBD270A}">
      <dgm:prSet/>
      <dgm:spPr/>
      <dgm:t>
        <a:bodyPr/>
        <a:lstStyle/>
        <a:p>
          <a:endParaRPr lang="en-US"/>
        </a:p>
      </dgm:t>
    </dgm:pt>
    <dgm:pt modelId="{39F8003E-B2B9-4066-AD22-A25104ACB6FC}">
      <dgm:prSet custT="1"/>
      <dgm:spPr/>
      <dgm:t>
        <a:bodyPr/>
        <a:lstStyle/>
        <a:p>
          <a:endParaRPr lang="en-US" altLang="en-US" sz="1800" b="0" i="0"/>
        </a:p>
      </dgm:t>
    </dgm:pt>
    <dgm:pt modelId="{F7C7C4E6-0140-470F-91D9-F087F2BBE780}" type="parTrans" cxnId="{56DEE736-3680-47D2-80F3-7BDDB36ABA99}">
      <dgm:prSet/>
      <dgm:spPr/>
      <dgm:t>
        <a:bodyPr/>
        <a:lstStyle/>
        <a:p>
          <a:endParaRPr lang="en-US"/>
        </a:p>
      </dgm:t>
    </dgm:pt>
    <dgm:pt modelId="{1717C6E1-44E7-4123-AA02-08E7D31427E4}" type="sibTrans" cxnId="{56DEE736-3680-47D2-80F3-7BDDB36ABA99}">
      <dgm:prSet/>
      <dgm:spPr/>
      <dgm:t>
        <a:bodyPr/>
        <a:lstStyle/>
        <a:p>
          <a:endParaRPr lang="en-US"/>
        </a:p>
      </dgm:t>
    </dgm:pt>
    <dgm:pt modelId="{BE15B694-945D-482F-8FC9-4EE984E2D342}">
      <dgm:prSet custT="1"/>
      <dgm:spPr/>
      <dgm:t>
        <a:bodyPr/>
        <a:lstStyle/>
        <a:p>
          <a:r>
            <a:rPr lang="en-US" altLang="en-US" sz="1800" b="0" i="0"/>
            <a:t>La apelación para Star y Life son revisadas por el concilio.</a:t>
          </a:r>
        </a:p>
      </dgm:t>
    </dgm:pt>
    <dgm:pt modelId="{D6E593E3-7A4A-415B-897E-314AC9B2289F}" type="parTrans" cxnId="{B1E85B11-1BF3-49F8-A9D6-F7BF16303A16}">
      <dgm:prSet/>
      <dgm:spPr/>
      <dgm:t>
        <a:bodyPr/>
        <a:lstStyle/>
        <a:p>
          <a:endParaRPr lang="en-US"/>
        </a:p>
      </dgm:t>
    </dgm:pt>
    <dgm:pt modelId="{6D86019B-2DA6-4925-BA90-C1DB68F9ACE2}" type="sibTrans" cxnId="{B1E85B11-1BF3-49F8-A9D6-F7BF16303A16}">
      <dgm:prSet/>
      <dgm:spPr/>
      <dgm:t>
        <a:bodyPr/>
        <a:lstStyle/>
        <a:p>
          <a:endParaRPr lang="en-US"/>
        </a:p>
      </dgm:t>
    </dgm:pt>
    <dgm:pt modelId="{6BB42750-C306-4609-99B9-6B0F9446D2BF}">
      <dgm:prSet custT="1"/>
      <dgm:spPr/>
      <dgm:t>
        <a:bodyPr/>
        <a:lstStyle/>
        <a:p>
          <a:r>
            <a:rPr lang="en-US" altLang="en-US" sz="1800" b="0" i="0"/>
            <a:t>La apelación de Eagle sera revisada por el concilio/nacional, pero la ultima decision la tiene nacional..</a:t>
          </a:r>
        </a:p>
      </dgm:t>
    </dgm:pt>
    <dgm:pt modelId="{91EEB6EB-5B72-4D4F-B69D-286E718CB203}" type="parTrans" cxnId="{D242FF6E-4143-4C91-B823-362AE5626C63}">
      <dgm:prSet/>
      <dgm:spPr/>
      <dgm:t>
        <a:bodyPr/>
        <a:lstStyle/>
        <a:p>
          <a:endParaRPr lang="en-US"/>
        </a:p>
      </dgm:t>
    </dgm:pt>
    <dgm:pt modelId="{B2AFD9FF-142A-4185-B471-C6157BE8BC34}" type="sibTrans" cxnId="{D242FF6E-4143-4C91-B823-362AE5626C63}">
      <dgm:prSet/>
      <dgm:spPr/>
      <dgm:t>
        <a:bodyPr/>
        <a:lstStyle/>
        <a:p>
          <a:endParaRPr lang="en-US"/>
        </a:p>
      </dgm:t>
    </dgm:pt>
    <dgm:pt modelId="{7794FEC0-2D47-4FF3-800F-2DE95F54EE22}">
      <dgm:prSet custT="1"/>
      <dgm:spPr/>
      <dgm:t>
        <a:bodyPr/>
        <a:lstStyle/>
        <a:p>
          <a:r>
            <a:rPr lang="en-US" altLang="en-US" sz="1800" b="0" i="0"/>
            <a:t>Si la apelación es apropiada, tu “District Repreentative” discutirá el proceso contigo antes de que el Board se retire.</a:t>
          </a:r>
        </a:p>
      </dgm:t>
    </dgm:pt>
    <dgm:pt modelId="{684DF46E-78AF-418D-9917-05219F942392}" type="parTrans" cxnId="{8EBCBDA2-83C4-4077-93A2-4655F1D201CB}">
      <dgm:prSet/>
      <dgm:spPr/>
      <dgm:t>
        <a:bodyPr/>
        <a:lstStyle/>
        <a:p>
          <a:endParaRPr lang="en-US"/>
        </a:p>
      </dgm:t>
    </dgm:pt>
    <dgm:pt modelId="{62170F05-F649-475F-8FFC-E1D81D18DE15}" type="sibTrans" cxnId="{8EBCBDA2-83C4-4077-93A2-4655F1D201CB}">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17675159-5BDB-4673-BC16-7E8B70EAD013}" type="pres">
      <dgm:prSet presAssocID="{CE106A1A-FAD2-44D7-816F-6DF142FA1CB5}" presName="parentLin" presStyleCnt="0"/>
      <dgm:spPr/>
    </dgm:pt>
    <dgm:pt modelId="{FD1506EE-1EEE-41CA-B151-0D38A0BC2C67}" type="pres">
      <dgm:prSet presAssocID="{CE106A1A-FAD2-44D7-816F-6DF142FA1CB5}" presName="parentLeftMargin" presStyleLbl="node1" presStyleIdx="0" presStyleCnt="1"/>
      <dgm:spPr/>
      <dgm:t>
        <a:bodyPr/>
        <a:lstStyle/>
        <a:p>
          <a:endParaRPr lang="en-US"/>
        </a:p>
      </dgm:t>
    </dgm:pt>
    <dgm:pt modelId="{40D3232A-1724-4F50-9B40-E16C08215621}" type="pres">
      <dgm:prSet presAssocID="{CE106A1A-FAD2-44D7-816F-6DF142FA1CB5}" presName="parentText" presStyleLbl="node1" presStyleIdx="0" presStyleCnt="1">
        <dgm:presLayoutVars>
          <dgm:chMax val="0"/>
          <dgm:bulletEnabled val="1"/>
        </dgm:presLayoutVars>
      </dgm:prSet>
      <dgm:spPr/>
      <dgm:t>
        <a:bodyPr/>
        <a:lstStyle/>
        <a:p>
          <a:endParaRPr lang="en-US"/>
        </a:p>
      </dgm:t>
    </dgm:pt>
    <dgm:pt modelId="{CCE75D76-44E8-43BB-B2AF-DDF613723E1A}" type="pres">
      <dgm:prSet presAssocID="{CE106A1A-FAD2-44D7-816F-6DF142FA1CB5}" presName="negativeSpace" presStyleCnt="0"/>
      <dgm:spPr/>
    </dgm:pt>
    <dgm:pt modelId="{52E3F8B6-840F-4CFC-B1A2-4F53A7CC8FCD}" type="pres">
      <dgm:prSet presAssocID="{CE106A1A-FAD2-44D7-816F-6DF142FA1CB5}" presName="childText" presStyleLbl="conFgAcc1" presStyleIdx="0" presStyleCnt="1" custScaleY="86279">
        <dgm:presLayoutVars>
          <dgm:bulletEnabled val="1"/>
        </dgm:presLayoutVars>
      </dgm:prSet>
      <dgm:spPr/>
      <dgm:t>
        <a:bodyPr/>
        <a:lstStyle/>
        <a:p>
          <a:endParaRPr lang="en-US"/>
        </a:p>
      </dgm:t>
    </dgm:pt>
  </dgm:ptLst>
  <dgm:cxnLst>
    <dgm:cxn modelId="{26141ACC-3DD2-4A0A-B814-E432E641C3EA}" type="presOf" srcId="{EA88E065-6DF8-48C9-8643-59E47A9D2D5F}" destId="{F039789C-37C1-498C-B007-F2948A27E6CD}" srcOrd="0" destOrd="0" presId="urn:microsoft.com/office/officeart/2005/8/layout/list1"/>
    <dgm:cxn modelId="{8EBCBDA2-83C4-4077-93A2-4655F1D201CB}" srcId="{CE106A1A-FAD2-44D7-816F-6DF142FA1CB5}" destId="{7794FEC0-2D47-4FF3-800F-2DE95F54EE22}" srcOrd="1" destOrd="0" parTransId="{684DF46E-78AF-418D-9917-05219F942392}" sibTransId="{62170F05-F649-475F-8FFC-E1D81D18DE15}"/>
    <dgm:cxn modelId="{6EA2A621-4BF9-460C-A635-424DEFA3BD10}" type="presOf" srcId="{39F8003E-B2B9-4066-AD22-A25104ACB6FC}" destId="{52E3F8B6-840F-4CFC-B1A2-4F53A7CC8FCD}" srcOrd="0" destOrd="4" presId="urn:microsoft.com/office/officeart/2005/8/layout/list1"/>
    <dgm:cxn modelId="{4B3D5F9F-1793-4618-B542-4D88946A3D8C}" type="presOf" srcId="{7794FEC0-2D47-4FF3-800F-2DE95F54EE22}" destId="{52E3F8B6-840F-4CFC-B1A2-4F53A7CC8FCD}" srcOrd="0" destOrd="3" presId="urn:microsoft.com/office/officeart/2005/8/layout/list1"/>
    <dgm:cxn modelId="{1E32C0E2-F93B-4EF1-81D8-108ECB93D56B}" srcId="{EA88E065-6DF8-48C9-8643-59E47A9D2D5F}" destId="{CE106A1A-FAD2-44D7-816F-6DF142FA1CB5}" srcOrd="0" destOrd="0" parTransId="{B075FC49-E53D-40C7-A916-AC167001A8FC}" sibTransId="{79202505-D84A-40CC-822D-7A8556824AD4}"/>
    <dgm:cxn modelId="{7954A455-FA0B-4597-9051-0F2D2948D881}" type="presOf" srcId="{CE106A1A-FAD2-44D7-816F-6DF142FA1CB5}" destId="{FD1506EE-1EEE-41CA-B151-0D38A0BC2C67}" srcOrd="0" destOrd="0" presId="urn:microsoft.com/office/officeart/2005/8/layout/list1"/>
    <dgm:cxn modelId="{503686E5-B9BC-4CB0-A665-3511D6674312}" type="presOf" srcId="{FA657C50-1935-473B-81BC-6646EA2D375A}" destId="{52E3F8B6-840F-4CFC-B1A2-4F53A7CC8FCD}" srcOrd="0" destOrd="0" presId="urn:microsoft.com/office/officeart/2005/8/layout/list1"/>
    <dgm:cxn modelId="{D242FF6E-4143-4C91-B823-362AE5626C63}" srcId="{FA657C50-1935-473B-81BC-6646EA2D375A}" destId="{6BB42750-C306-4609-99B9-6B0F9446D2BF}" srcOrd="1" destOrd="0" parTransId="{91EEB6EB-5B72-4D4F-B69D-286E718CB203}" sibTransId="{B2AFD9FF-142A-4185-B471-C6157BE8BC34}"/>
    <dgm:cxn modelId="{520F5036-055D-4D44-85EE-034A10906BF6}" type="presOf" srcId="{BE15B694-945D-482F-8FC9-4EE984E2D342}" destId="{52E3F8B6-840F-4CFC-B1A2-4F53A7CC8FCD}" srcOrd="0" destOrd="1" presId="urn:microsoft.com/office/officeart/2005/8/layout/list1"/>
    <dgm:cxn modelId="{56DEE736-3680-47D2-80F3-7BDDB36ABA99}" srcId="{7794FEC0-2D47-4FF3-800F-2DE95F54EE22}" destId="{39F8003E-B2B9-4066-AD22-A25104ACB6FC}" srcOrd="0" destOrd="0" parTransId="{F7C7C4E6-0140-470F-91D9-F087F2BBE780}" sibTransId="{1717C6E1-44E7-4123-AA02-08E7D31427E4}"/>
    <dgm:cxn modelId="{C168C641-C7E7-4500-BAEC-1D9E8BBD270A}" srcId="{CE106A1A-FAD2-44D7-816F-6DF142FA1CB5}" destId="{FA657C50-1935-473B-81BC-6646EA2D375A}" srcOrd="0" destOrd="0" parTransId="{20B83D07-9C1E-443D-91A4-9C31FA2C5AD4}" sibTransId="{B1ACDCB7-E8BB-42D8-A9BA-454E62362DA8}"/>
    <dgm:cxn modelId="{AE8683AE-9040-4A77-A30A-90C46272D8C7}" type="presOf" srcId="{CE106A1A-FAD2-44D7-816F-6DF142FA1CB5}" destId="{40D3232A-1724-4F50-9B40-E16C08215621}" srcOrd="1" destOrd="0" presId="urn:microsoft.com/office/officeart/2005/8/layout/list1"/>
    <dgm:cxn modelId="{B1E85B11-1BF3-49F8-A9D6-F7BF16303A16}" srcId="{FA657C50-1935-473B-81BC-6646EA2D375A}" destId="{BE15B694-945D-482F-8FC9-4EE984E2D342}" srcOrd="0" destOrd="0" parTransId="{D6E593E3-7A4A-415B-897E-314AC9B2289F}" sibTransId="{6D86019B-2DA6-4925-BA90-C1DB68F9ACE2}"/>
    <dgm:cxn modelId="{8B69CE77-6B59-4A1F-9289-7F5AD2964351}" type="presOf" srcId="{6BB42750-C306-4609-99B9-6B0F9446D2BF}" destId="{52E3F8B6-840F-4CFC-B1A2-4F53A7CC8FCD}" srcOrd="0" destOrd="2" presId="urn:microsoft.com/office/officeart/2005/8/layout/list1"/>
    <dgm:cxn modelId="{254CE09F-3B5D-4207-AABE-C4C586599CFA}" type="presParOf" srcId="{F039789C-37C1-498C-B007-F2948A27E6CD}" destId="{17675159-5BDB-4673-BC16-7E8B70EAD013}" srcOrd="0" destOrd="0" presId="urn:microsoft.com/office/officeart/2005/8/layout/list1"/>
    <dgm:cxn modelId="{9704524E-2EB9-4E66-84F7-3BE7A3028613}" type="presParOf" srcId="{17675159-5BDB-4673-BC16-7E8B70EAD013}" destId="{FD1506EE-1EEE-41CA-B151-0D38A0BC2C67}" srcOrd="0" destOrd="0" presId="urn:microsoft.com/office/officeart/2005/8/layout/list1"/>
    <dgm:cxn modelId="{3DD18BED-7467-43EE-B0FE-E70049BA7AA0}" type="presParOf" srcId="{17675159-5BDB-4673-BC16-7E8B70EAD013}" destId="{40D3232A-1724-4F50-9B40-E16C08215621}" srcOrd="1" destOrd="0" presId="urn:microsoft.com/office/officeart/2005/8/layout/list1"/>
    <dgm:cxn modelId="{1C94AB3D-D90E-408B-B65A-0D70B950C88A}" type="presParOf" srcId="{F039789C-37C1-498C-B007-F2948A27E6CD}" destId="{CCE75D76-44E8-43BB-B2AF-DDF613723E1A}" srcOrd="1" destOrd="0" presId="urn:microsoft.com/office/officeart/2005/8/layout/list1"/>
    <dgm:cxn modelId="{77A8D362-A178-4B84-9E68-C81872B2619D}" type="presParOf" srcId="{F039789C-37C1-498C-B007-F2948A27E6CD}" destId="{52E3F8B6-840F-4CFC-B1A2-4F53A7CC8FC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sz="1800" b="0" i="0"/>
            <a:t>Extensiones </a:t>
          </a:r>
          <a:r>
            <a:rPr lang="en-US" sz="1400" b="0" i="0"/>
            <a:t>(9.0.4.0)</a:t>
          </a:r>
          <a:endParaRPr lang="en-US" altLang="en-US" sz="100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altLang="en-US" sz="1800" b="0" i="0"/>
            <a:t>Las peticiones deberán necerse por escrito a to “District Advancement Chair” quien documentará cualquier información necesaria y se la enviará al “B.S.A. National.”</a:t>
          </a:r>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151103DF-4B14-40D3-9FBC-61FC31623571}">
      <dgm:prSet custT="1"/>
      <dgm:spPr/>
      <dgm:t>
        <a:bodyPr/>
        <a:lstStyle/>
        <a:p>
          <a:r>
            <a:rPr lang="en-US" altLang="en-US" sz="1800" b="0" i="0"/>
            <a:t>Algunas veces las extensions son otorgadas, pero están basadas en circunstancias que son totalmente fuera del control del Scout.</a:t>
          </a:r>
        </a:p>
      </dgm:t>
    </dgm:pt>
    <dgm:pt modelId="{CE60766C-6A27-4CD5-91C4-4C1949DEA632}" type="parTrans" cxnId="{91C0B77E-209C-45C0-A0A6-2038919F0519}">
      <dgm:prSet/>
      <dgm:spPr/>
      <dgm:t>
        <a:bodyPr/>
        <a:lstStyle/>
        <a:p>
          <a:endParaRPr lang="en-US"/>
        </a:p>
      </dgm:t>
    </dgm:pt>
    <dgm:pt modelId="{8CC18199-ABBC-4306-BBC9-C48AA12EBB0C}" type="sibTrans" cxnId="{91C0B77E-209C-45C0-A0A6-2038919F0519}">
      <dgm:prSet/>
      <dgm:spPr/>
      <dgm:t>
        <a:bodyPr/>
        <a:lstStyle/>
        <a:p>
          <a:endParaRPr lang="en-US"/>
        </a:p>
      </dgm:t>
    </dgm:pt>
    <dgm:pt modelId="{485CEC88-7DF0-485D-BCF5-2002E6E0E682}">
      <dgm:prSet custT="1"/>
      <dgm:spPr/>
      <dgm:t>
        <a:bodyPr/>
        <a:lstStyle/>
        <a:p>
          <a:endParaRPr lang="en-US" altLang="en-US" sz="1100" u="sng">
            <a:solidFill>
              <a:srgbClr val="0066FF"/>
            </a:solidFill>
            <a:ea typeface="ＭＳ Ｐゴシック" pitchFamily="34" charset="-128"/>
          </a:endParaRPr>
        </a:p>
      </dgm:t>
    </dgm:pt>
    <dgm:pt modelId="{A375E7F0-D594-4A49-9DA9-D2C40AC1957F}" type="parTrans" cxnId="{5AE4C6AA-0ABC-48EB-B115-9F4178739DFE}">
      <dgm:prSet/>
      <dgm:spPr/>
      <dgm:t>
        <a:bodyPr/>
        <a:lstStyle/>
        <a:p>
          <a:endParaRPr lang="en-US"/>
        </a:p>
      </dgm:t>
    </dgm:pt>
    <dgm:pt modelId="{C72D3504-F04D-4B3A-BCAE-F1A372EF47CD}" type="sibTrans" cxnId="{5AE4C6AA-0ABC-48EB-B115-9F4178739DFE}">
      <dgm:prSet/>
      <dgm:spPr/>
      <dgm:t>
        <a:bodyPr/>
        <a:lstStyle/>
        <a:p>
          <a:endParaRPr lang="en-US"/>
        </a:p>
      </dgm:t>
    </dgm:pt>
    <dgm:pt modelId="{D404F08C-1872-4E67-A312-2F81841F2787}">
      <dgm:prSet custT="1"/>
      <dgm:spPr/>
      <dgm:t>
        <a:bodyPr/>
        <a:lstStyle/>
        <a:p>
          <a:r>
            <a:rPr lang="en-US" altLang="en-US" sz="1800" b="1" i="0">
              <a:solidFill>
                <a:srgbClr val="FF0906"/>
              </a:solidFill>
            </a:rPr>
            <a:t>¡No cuentes con ella!</a:t>
          </a:r>
        </a:p>
      </dgm:t>
    </dgm:pt>
    <dgm:pt modelId="{8687CED0-3749-46C7-B0E7-049077120FD9}" type="parTrans" cxnId="{3E158AB6-1E1F-41DD-8A60-93C73C7B43B4}">
      <dgm:prSet/>
      <dgm:spPr/>
      <dgm:t>
        <a:bodyPr/>
        <a:lstStyle/>
        <a:p>
          <a:endParaRPr lang="en-US"/>
        </a:p>
      </dgm:t>
    </dgm:pt>
    <dgm:pt modelId="{2A4D5F21-C0B1-42A7-8E55-513FBF33DEE1}" type="sibTrans" cxnId="{3E158AB6-1E1F-41DD-8A60-93C73C7B43B4}">
      <dgm:prSet/>
      <dgm:spPr/>
      <dgm:t>
        <a:bodyPr/>
        <a:lstStyle/>
        <a:p>
          <a:endParaRPr lang="en-US"/>
        </a:p>
      </dgm:t>
    </dgm:pt>
    <dgm:pt modelId="{0D8076AD-3FF5-4BCF-83C1-980FA9185DA4}">
      <dgm:prSet custT="1"/>
      <dgm:spPr/>
      <dgm:t>
        <a:bodyPr/>
        <a:lstStyle/>
        <a:p>
          <a:r>
            <a:rPr lang="en-US" altLang="en-US" sz="1800" b="0" i="0"/>
            <a:t>Aprobación para cualquier extension será dada por “B.S.A. National.”</a:t>
          </a:r>
        </a:p>
      </dgm:t>
    </dgm:pt>
    <dgm:pt modelId="{193F6B23-6425-4089-81F4-219E35461F15}" type="parTrans" cxnId="{B9F4B37E-97FF-46C9-A67B-3615966C11B9}">
      <dgm:prSet/>
      <dgm:spPr/>
      <dgm:t>
        <a:bodyPr/>
        <a:lstStyle/>
        <a:p>
          <a:endParaRPr lang="en-US"/>
        </a:p>
      </dgm:t>
    </dgm:pt>
    <dgm:pt modelId="{78060FB0-7D3F-4A54-9B44-934ADBBEBDB0}" type="sibTrans" cxnId="{B9F4B37E-97FF-46C9-A67B-3615966C11B9}">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t>
        <a:bodyPr/>
        <a:lstStyle/>
        <a:p>
          <a:endParaRPr lang="en-US"/>
        </a:p>
      </dgm:t>
    </dgm:pt>
    <dgm:pt modelId="{A4685222-1EFB-4259-8B41-2F80C06E0DAD}" type="pres">
      <dgm:prSet presAssocID="{4ADEB452-77B5-45EE-BF98-558FFBCDB522}" presName="parentText" presStyleLbl="node1" presStyleIdx="0" presStyleCnt="1">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LinFactNeighborY="26156">
        <dgm:presLayoutVars>
          <dgm:bulletEnabled val="1"/>
        </dgm:presLayoutVars>
      </dgm:prSet>
      <dgm:spPr/>
      <dgm:t>
        <a:bodyPr/>
        <a:lstStyle/>
        <a:p>
          <a:endParaRPr lang="en-US"/>
        </a:p>
      </dgm:t>
    </dgm:pt>
  </dgm:ptLst>
  <dgm:cxnLst>
    <dgm:cxn modelId="{B4DF6B5A-C81D-4251-9980-8DE286FFB37F}" type="presOf" srcId="{151103DF-4B14-40D3-9FBC-61FC31623571}" destId="{822E5720-5F8D-4CB0-B21F-9574061B3C2E}" srcOrd="0" destOrd="2" presId="urn:microsoft.com/office/officeart/2005/8/layout/list1"/>
    <dgm:cxn modelId="{279828CB-EBC9-4320-BCA9-FE5623D4382D}" type="presOf" srcId="{0D8076AD-3FF5-4BCF-83C1-980FA9185DA4}" destId="{822E5720-5F8D-4CB0-B21F-9574061B3C2E}" srcOrd="0" destOrd="1" presId="urn:microsoft.com/office/officeart/2005/8/layout/list1"/>
    <dgm:cxn modelId="{D304C643-DD4D-440B-A3AB-8142E3B674F2}" type="presOf" srcId="{4ADEB452-77B5-45EE-BF98-558FFBCDB522}" destId="{A4685222-1EFB-4259-8B41-2F80C06E0DAD}" srcOrd="1" destOrd="0" presId="urn:microsoft.com/office/officeart/2005/8/layout/list1"/>
    <dgm:cxn modelId="{D4D37FC9-9A09-49E3-9079-876431704A5D}" type="presOf" srcId="{4ADEB452-77B5-45EE-BF98-558FFBCDB522}" destId="{06CDEBC3-8B85-4470-979C-53051DF049DA}" srcOrd="0" destOrd="0" presId="urn:microsoft.com/office/officeart/2005/8/layout/list1"/>
    <dgm:cxn modelId="{4405E7FE-99D6-4335-8C8C-4DFF25C5C83B}" type="presOf" srcId="{EA88E065-6DF8-48C9-8643-59E47A9D2D5F}" destId="{F039789C-37C1-498C-B007-F2948A27E6CD}" srcOrd="0" destOrd="0" presId="urn:microsoft.com/office/officeart/2005/8/layout/list1"/>
    <dgm:cxn modelId="{91C0B77E-209C-45C0-A0A6-2038919F0519}" srcId="{4ADEB452-77B5-45EE-BF98-558FFBCDB522}" destId="{151103DF-4B14-40D3-9FBC-61FC31623571}" srcOrd="1" destOrd="0" parTransId="{CE60766C-6A27-4CD5-91C4-4C1949DEA632}" sibTransId="{8CC18199-ABBC-4306-BBC9-C48AA12EBB0C}"/>
    <dgm:cxn modelId="{5AE4C6AA-0ABC-48EB-B115-9F4178739DFE}" srcId="{4ADEB452-77B5-45EE-BF98-558FFBCDB522}" destId="{485CEC88-7DF0-485D-BCF5-2002E6E0E682}" srcOrd="3" destOrd="0" parTransId="{A375E7F0-D594-4A49-9DA9-D2C40AC1957F}" sibTransId="{C72D3504-F04D-4B3A-BCAE-F1A372EF47CD}"/>
    <dgm:cxn modelId="{3E158AB6-1E1F-41DD-8A60-93C73C7B43B4}" srcId="{4ADEB452-77B5-45EE-BF98-558FFBCDB522}" destId="{D404F08C-1872-4E67-A312-2F81841F2787}" srcOrd="2" destOrd="0" parTransId="{8687CED0-3749-46C7-B0E7-049077120FD9}" sibTransId="{2A4D5F21-C0B1-42A7-8E55-513FBF33DEE1}"/>
    <dgm:cxn modelId="{B9F4B37E-97FF-46C9-A67B-3615966C11B9}" srcId="{EC49932C-E78A-475B-A32F-559FCF14402A}" destId="{0D8076AD-3FF5-4BCF-83C1-980FA9185DA4}" srcOrd="0" destOrd="0" parTransId="{193F6B23-6425-4089-81F4-219E35461F15}" sibTransId="{78060FB0-7D3F-4A54-9B44-934ADBBEBDB0}"/>
    <dgm:cxn modelId="{13A7D180-A989-46F9-ABF2-8E5CC5C961D7}" srcId="{4ADEB452-77B5-45EE-BF98-558FFBCDB522}" destId="{EC49932C-E78A-475B-A32F-559FCF14402A}" srcOrd="0" destOrd="0" parTransId="{3C351282-51E2-4E19-98A0-5DD8ED35B8A1}" sibTransId="{664E4C26-19AA-4593-A800-FFB82DD41B2B}"/>
    <dgm:cxn modelId="{05B74578-72FA-4956-BC50-577A827A1D7F}" type="presOf" srcId="{485CEC88-7DF0-485D-BCF5-2002E6E0E682}" destId="{822E5720-5F8D-4CB0-B21F-9574061B3C2E}" srcOrd="0" destOrd="4" presId="urn:microsoft.com/office/officeart/2005/8/layout/list1"/>
    <dgm:cxn modelId="{1896DDC9-DCE0-4EF1-9793-1850680B7480}" type="presOf" srcId="{EC49932C-E78A-475B-A32F-559FCF14402A}" destId="{822E5720-5F8D-4CB0-B21F-9574061B3C2E}" srcOrd="0" destOrd="0" presId="urn:microsoft.com/office/officeart/2005/8/layout/list1"/>
    <dgm:cxn modelId="{F64F3A59-729D-420B-B678-72B201475CAC}" type="presOf" srcId="{D404F08C-1872-4E67-A312-2F81841F2787}" destId="{822E5720-5F8D-4CB0-B21F-9574061B3C2E}" srcOrd="0" destOrd="3"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57026B31-D62D-4568-B37B-CA83885C976F}" type="presParOf" srcId="{F039789C-37C1-498C-B007-F2948A27E6CD}" destId="{6BDB9A5E-2F91-4878-82AA-8DA50D395986}" srcOrd="0" destOrd="0" presId="urn:microsoft.com/office/officeart/2005/8/layout/list1"/>
    <dgm:cxn modelId="{E5E29799-A9DA-4353-B6BF-13B07303A13E}" type="presParOf" srcId="{6BDB9A5E-2F91-4878-82AA-8DA50D395986}" destId="{06CDEBC3-8B85-4470-979C-53051DF049DA}" srcOrd="0" destOrd="0" presId="urn:microsoft.com/office/officeart/2005/8/layout/list1"/>
    <dgm:cxn modelId="{F71951F6-2B03-4EAB-AA30-DA788BD737E2}" type="presParOf" srcId="{6BDB9A5E-2F91-4878-82AA-8DA50D395986}" destId="{A4685222-1EFB-4259-8B41-2F80C06E0DAD}" srcOrd="1" destOrd="0" presId="urn:microsoft.com/office/officeart/2005/8/layout/list1"/>
    <dgm:cxn modelId="{806129DA-38E5-4C2A-9779-FA274E5EEC30}" type="presParOf" srcId="{F039789C-37C1-498C-B007-F2948A27E6CD}" destId="{7B6862F8-18B2-4A53-BDA7-5E1246DC745E}" srcOrd="1" destOrd="0" presId="urn:microsoft.com/office/officeart/2005/8/layout/list1"/>
    <dgm:cxn modelId="{28BDB196-BC37-4293-89AE-B32365A7D3F5}"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r>
            <a:rPr lang="en-US" altLang="en-US" sz="1800">
              <a:ea typeface="ＭＳ Ｐゴシック" pitchFamily="34" charset="-128"/>
            </a:rPr>
            <a:t>Deben ser </a:t>
          </a:r>
          <a:r>
            <a:rPr lang="en-US" altLang="en-US" sz="1800" err="1">
              <a:ea typeface="ＭＳ Ｐゴシック" pitchFamily="34" charset="-128"/>
            </a:rPr>
            <a:t>completados</a:t>
          </a:r>
          <a:r>
            <a:rPr lang="en-US" altLang="en-US" sz="1800">
              <a:ea typeface="ＭＳ Ｐゴシック" pitchFamily="34" charset="-128"/>
            </a:rPr>
            <a:t> ANTES de los 18 </a:t>
          </a:r>
          <a:r>
            <a:rPr lang="en-US" altLang="en-US" sz="1800" err="1">
              <a:ea typeface="ＭＳ Ｐゴシック" pitchFamily="34" charset="-128"/>
            </a:rPr>
            <a:t>años</a:t>
          </a:r>
          <a:endParaRPr lang="en-US" sz="1800" b="1"/>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A18CC0FC-F702-44DD-9F5C-E10D464BC97B}">
      <dgm:prSet/>
      <dgm:spPr/>
      <dgm:t>
        <a:bodyPr/>
        <a:lstStyle/>
        <a:p>
          <a:r>
            <a:rPr lang="en-US" altLang="en-US" err="1">
              <a:ea typeface="ＭＳ Ｐゴシック" pitchFamily="34" charset="-128"/>
            </a:rPr>
            <a:t>Estar</a:t>
          </a:r>
          <a:r>
            <a:rPr lang="en-US" altLang="en-US">
              <a:ea typeface="ＭＳ Ｐゴシック" pitchFamily="34" charset="-128"/>
            </a:rPr>
            <a:t> active por 6 </a:t>
          </a:r>
          <a:r>
            <a:rPr lang="en-US" altLang="en-US" err="1">
              <a:ea typeface="ＭＳ Ｐゴシック" pitchFamily="34" charset="-128"/>
            </a:rPr>
            <a:t>meses</a:t>
          </a:r>
          <a:r>
            <a:rPr lang="en-US" altLang="en-US">
              <a:ea typeface="ＭＳ Ｐゴシック" pitchFamily="34" charset="-128"/>
            </a:rPr>
            <a:t> </a:t>
          </a:r>
          <a:r>
            <a:rPr lang="en-US" altLang="en-US" err="1">
              <a:ea typeface="ＭＳ Ｐゴシック" pitchFamily="34" charset="-128"/>
            </a:rPr>
            <a:t>después</a:t>
          </a:r>
          <a:r>
            <a:rPr lang="en-US" altLang="en-US">
              <a:ea typeface="ＭＳ Ｐゴシック" pitchFamily="34" charset="-128"/>
            </a:rPr>
            <a:t> del </a:t>
          </a:r>
          <a:r>
            <a:rPr lang="en-US" altLang="en-US" err="1">
              <a:ea typeface="ＭＳ Ｐゴシック" pitchFamily="34" charset="-128"/>
            </a:rPr>
            <a:t>rango</a:t>
          </a:r>
          <a:r>
            <a:rPr lang="en-US" altLang="en-US">
              <a:ea typeface="ＭＳ Ｐゴシック" pitchFamily="34" charset="-128"/>
            </a:rPr>
            <a:t> de Life.</a:t>
          </a:r>
        </a:p>
      </dgm:t>
    </dgm:pt>
    <dgm:pt modelId="{C8FC9AA3-39BE-40F0-9405-4E3F7409C15D}" type="parTrans" cxnId="{FDA8CAE9-078C-4278-B1A3-286E295EE88E}">
      <dgm:prSet/>
      <dgm:spPr/>
      <dgm:t>
        <a:bodyPr/>
        <a:lstStyle/>
        <a:p>
          <a:endParaRPr lang="en-US"/>
        </a:p>
      </dgm:t>
    </dgm:pt>
    <dgm:pt modelId="{2DF55604-32DE-4CDE-8352-968741089140}" type="sibTrans" cxnId="{FDA8CAE9-078C-4278-B1A3-286E295EE88E}">
      <dgm:prSet/>
      <dgm:spPr/>
      <dgm:t>
        <a:bodyPr/>
        <a:lstStyle/>
        <a:p>
          <a:endParaRPr lang="en-US"/>
        </a:p>
      </dgm:t>
    </dgm:pt>
    <dgm:pt modelId="{C1A86B53-4651-4B2A-A061-18E70469F843}">
      <dgm:prSet/>
      <dgm:spPr/>
      <dgm:t>
        <a:bodyPr/>
        <a:lstStyle/>
        <a:p>
          <a:r>
            <a:rPr lang="en-US" altLang="en-US" err="1">
              <a:ea typeface="ＭＳ Ｐゴシック" pitchFamily="34" charset="-128"/>
            </a:rPr>
            <a:t>Vivir</a:t>
          </a:r>
          <a:r>
            <a:rPr lang="en-US" altLang="en-US">
              <a:ea typeface="ＭＳ Ｐゴシック" pitchFamily="34" charset="-128"/>
            </a:rPr>
            <a:t> por el </a:t>
          </a:r>
          <a:r>
            <a:rPr lang="en-US" altLang="en-US" err="1">
              <a:ea typeface="ＭＳ Ｐゴシック" pitchFamily="34" charset="-128"/>
            </a:rPr>
            <a:t>juramento</a:t>
          </a:r>
          <a:r>
            <a:rPr lang="en-US" altLang="en-US">
              <a:ea typeface="ＭＳ Ｐゴシック" pitchFamily="34" charset="-128"/>
            </a:rPr>
            <a:t> y ley del Scout.</a:t>
          </a:r>
        </a:p>
      </dgm:t>
    </dgm:pt>
    <dgm:pt modelId="{6285EEB4-50E6-482E-992F-78C42925C169}" type="parTrans" cxnId="{81D496C4-CA3D-4341-8661-B37B1C2C3DC9}">
      <dgm:prSet/>
      <dgm:spPr/>
      <dgm:t>
        <a:bodyPr/>
        <a:lstStyle/>
        <a:p>
          <a:endParaRPr lang="en-US"/>
        </a:p>
      </dgm:t>
    </dgm:pt>
    <dgm:pt modelId="{5A290090-5710-4D06-ACB0-8B7D58C29426}" type="sibTrans" cxnId="{81D496C4-CA3D-4341-8661-B37B1C2C3DC9}">
      <dgm:prSet/>
      <dgm:spPr/>
      <dgm:t>
        <a:bodyPr/>
        <a:lstStyle/>
        <a:p>
          <a:endParaRPr lang="en-US"/>
        </a:p>
      </dgm:t>
    </dgm:pt>
    <dgm:pt modelId="{42D35553-203B-425A-8FB8-28E7B4E49290}">
      <dgm:prSet/>
      <dgm:spPr/>
      <dgm:t>
        <a:bodyPr/>
        <a:lstStyle/>
        <a:p>
          <a:r>
            <a:rPr lang="en-US" altLang="en-US" err="1">
              <a:ea typeface="ＭＳ Ｐゴシック" pitchFamily="34" charset="-128"/>
            </a:rPr>
            <a:t>Obtener</a:t>
          </a:r>
          <a:r>
            <a:rPr lang="en-US" altLang="en-US">
              <a:ea typeface="ＭＳ Ｐゴシック" pitchFamily="34" charset="-128"/>
            </a:rPr>
            <a:t> al </a:t>
          </a:r>
          <a:r>
            <a:rPr lang="en-US" altLang="en-US" err="1">
              <a:ea typeface="ＭＳ Ｐゴシック" pitchFamily="34" charset="-128"/>
            </a:rPr>
            <a:t>menos</a:t>
          </a:r>
          <a:r>
            <a:rPr lang="en-US" altLang="en-US">
              <a:ea typeface="ＭＳ Ｐゴシック" pitchFamily="34" charset="-128"/>
            </a:rPr>
            <a:t> 21 Merit Badges (</a:t>
          </a:r>
          <a:r>
            <a:rPr lang="en-US" altLang="en-US" err="1">
              <a:ea typeface="ＭＳ Ｐゴシック" pitchFamily="34" charset="-128"/>
            </a:rPr>
            <a:t>incluyendo</a:t>
          </a:r>
          <a:r>
            <a:rPr lang="en-US" altLang="en-US">
              <a:ea typeface="ＭＳ Ｐゴシック" pitchFamily="34" charset="-128"/>
            </a:rPr>
            <a:t> los 13 </a:t>
          </a:r>
          <a:r>
            <a:rPr lang="en-US" altLang="en-US" err="1">
              <a:ea typeface="ＭＳ Ｐゴシック" pitchFamily="34" charset="-128"/>
            </a:rPr>
            <a:t>requeridos</a:t>
          </a:r>
          <a:r>
            <a:rPr lang="en-US" altLang="en-US">
              <a:ea typeface="ＭＳ Ｐゴシック" pitchFamily="34" charset="-128"/>
            </a:rPr>
            <a:t> para el </a:t>
          </a:r>
          <a:r>
            <a:rPr lang="en-US" altLang="en-US" err="1">
              <a:ea typeface="ＭＳ Ｐゴシック" pitchFamily="34" charset="-128"/>
            </a:rPr>
            <a:t>rango</a:t>
          </a:r>
          <a:r>
            <a:rPr lang="en-US" altLang="en-US">
              <a:ea typeface="ＭＳ Ｐゴシック" pitchFamily="34" charset="-128"/>
            </a:rPr>
            <a:t> de Eagle).</a:t>
          </a:r>
        </a:p>
      </dgm:t>
    </dgm:pt>
    <dgm:pt modelId="{395B4AC8-0545-4B9C-A435-4542B54052C7}" type="parTrans" cxnId="{30D469E8-34A5-4FF5-B395-994114C84E98}">
      <dgm:prSet/>
      <dgm:spPr/>
      <dgm:t>
        <a:bodyPr/>
        <a:lstStyle/>
        <a:p>
          <a:endParaRPr lang="en-US"/>
        </a:p>
      </dgm:t>
    </dgm:pt>
    <dgm:pt modelId="{DC952970-0CDB-44D2-8A5D-1BC7326866B0}" type="sibTrans" cxnId="{30D469E8-34A5-4FF5-B395-994114C84E98}">
      <dgm:prSet/>
      <dgm:spPr/>
      <dgm:t>
        <a:bodyPr/>
        <a:lstStyle/>
        <a:p>
          <a:endParaRPr lang="en-US"/>
        </a:p>
      </dgm:t>
    </dgm:pt>
    <dgm:pt modelId="{E41AE056-B5B8-4D28-91C3-6C482CAE0CE2}">
      <dgm:prSet/>
      <dgm:spPr/>
      <dgm:t>
        <a:bodyPr/>
        <a:lstStyle/>
        <a:p>
          <a:r>
            <a:rPr lang="en-US" altLang="en-US">
              <a:ea typeface="ＭＳ Ｐゴシック" pitchFamily="34" charset="-128"/>
            </a:rPr>
            <a:t>Tener una </a:t>
          </a:r>
          <a:r>
            <a:rPr lang="en-US" altLang="en-US" err="1">
              <a:ea typeface="ＭＳ Ｐゴシック" pitchFamily="34" charset="-128"/>
            </a:rPr>
            <a:t>posición</a:t>
          </a:r>
          <a:r>
            <a:rPr lang="en-US" altLang="en-US">
              <a:ea typeface="ＭＳ Ｐゴシック" pitchFamily="34" charset="-128"/>
            </a:rPr>
            <a:t> de </a:t>
          </a:r>
          <a:r>
            <a:rPr lang="en-US" altLang="en-US" err="1">
              <a:ea typeface="ＭＳ Ｐゴシック" pitchFamily="34" charset="-128"/>
            </a:rPr>
            <a:t>responsabilidad</a:t>
          </a:r>
          <a:r>
            <a:rPr lang="en-US" altLang="en-US">
              <a:ea typeface="ＭＳ Ｐゴシック" pitchFamily="34" charset="-128"/>
            </a:rPr>
            <a:t> </a:t>
          </a:r>
          <a:r>
            <a:rPr lang="en-US" altLang="en-US" err="1">
              <a:ea typeface="ＭＳ Ｐゴシック" pitchFamily="34" charset="-128"/>
            </a:rPr>
            <a:t>después</a:t>
          </a:r>
          <a:r>
            <a:rPr lang="en-US" altLang="en-US">
              <a:ea typeface="ＭＳ Ｐゴシック" pitchFamily="34" charset="-128"/>
            </a:rPr>
            <a:t> de </a:t>
          </a:r>
          <a:r>
            <a:rPr lang="en-US" altLang="en-US" err="1">
              <a:ea typeface="ＭＳ Ｐゴシック" pitchFamily="34" charset="-128"/>
            </a:rPr>
            <a:t>haber</a:t>
          </a:r>
          <a:r>
            <a:rPr lang="en-US" altLang="en-US">
              <a:ea typeface="ＭＳ Ｐゴシック" pitchFamily="34" charset="-128"/>
            </a:rPr>
            <a:t> </a:t>
          </a:r>
          <a:r>
            <a:rPr lang="en-US" altLang="en-US" err="1">
              <a:ea typeface="ＭＳ Ｐゴシック" pitchFamily="34" charset="-128"/>
            </a:rPr>
            <a:t>obtenido</a:t>
          </a:r>
          <a:r>
            <a:rPr lang="en-US" altLang="en-US">
              <a:ea typeface="ＭＳ Ｐゴシック" pitchFamily="34" charset="-128"/>
            </a:rPr>
            <a:t> el </a:t>
          </a:r>
          <a:r>
            <a:rPr lang="en-US" altLang="en-US" err="1">
              <a:ea typeface="ＭＳ Ｐゴシック" pitchFamily="34" charset="-128"/>
            </a:rPr>
            <a:t>rango</a:t>
          </a:r>
          <a:r>
            <a:rPr lang="en-US" altLang="en-US">
              <a:ea typeface="ＭＳ Ｐゴシック" pitchFamily="34" charset="-128"/>
            </a:rPr>
            <a:t> de Life.</a:t>
          </a:r>
        </a:p>
      </dgm:t>
    </dgm:pt>
    <dgm:pt modelId="{15692625-9FD9-49DA-A6C8-A2B7D9A61783}" type="parTrans" cxnId="{FE54A319-A6C6-42C0-9629-E7397033A1A2}">
      <dgm:prSet/>
      <dgm:spPr/>
      <dgm:t>
        <a:bodyPr/>
        <a:lstStyle/>
        <a:p>
          <a:endParaRPr lang="en-US"/>
        </a:p>
      </dgm:t>
    </dgm:pt>
    <dgm:pt modelId="{0C663040-700C-4564-A0E2-C2E95D0DF9DF}" type="sibTrans" cxnId="{FE54A319-A6C6-42C0-9629-E7397033A1A2}">
      <dgm:prSet/>
      <dgm:spPr/>
      <dgm:t>
        <a:bodyPr/>
        <a:lstStyle/>
        <a:p>
          <a:endParaRPr lang="en-US"/>
        </a:p>
      </dgm:t>
    </dgm:pt>
    <dgm:pt modelId="{B3D04F52-EA6B-4FB1-A32A-C4B9B033B6CE}">
      <dgm:prSet/>
      <dgm:spPr/>
      <dgm:t>
        <a:bodyPr/>
        <a:lstStyle/>
        <a:p>
          <a:r>
            <a:rPr lang="en-US" altLang="en-US" err="1">
              <a:ea typeface="ＭＳ Ｐゴシック" pitchFamily="34" charset="-128"/>
            </a:rPr>
            <a:t>Completar</a:t>
          </a:r>
          <a:r>
            <a:rPr lang="en-US" altLang="en-US">
              <a:ea typeface="ＭＳ Ｐゴシック" pitchFamily="34" charset="-128"/>
            </a:rPr>
            <a:t> el </a:t>
          </a:r>
          <a:r>
            <a:rPr lang="en-US" altLang="en-US" err="1">
              <a:ea typeface="ＭＳ Ｐゴシック" pitchFamily="34" charset="-128"/>
            </a:rPr>
            <a:t>proyecto</a:t>
          </a:r>
          <a:r>
            <a:rPr lang="en-US" altLang="en-US">
              <a:ea typeface="ＭＳ Ｐゴシック" pitchFamily="34" charset="-128"/>
            </a:rPr>
            <a:t> de </a:t>
          </a:r>
          <a:r>
            <a:rPr lang="en-US" altLang="en-US" err="1">
              <a:ea typeface="ＭＳ Ｐゴシック" pitchFamily="34" charset="-128"/>
            </a:rPr>
            <a:t>servicio</a:t>
          </a:r>
          <a:r>
            <a:rPr lang="en-US" altLang="en-US">
              <a:ea typeface="ＭＳ Ｐゴシック" pitchFamily="34" charset="-128"/>
            </a:rPr>
            <a:t> para Eagle Scout.</a:t>
          </a:r>
        </a:p>
      </dgm:t>
    </dgm:pt>
    <dgm:pt modelId="{069FC644-C5E4-43DF-AC40-9C55F74F945A}" type="parTrans" cxnId="{5D8F8039-564A-4FC4-8350-F0608AC65505}">
      <dgm:prSet/>
      <dgm:spPr/>
      <dgm:t>
        <a:bodyPr/>
        <a:lstStyle/>
        <a:p>
          <a:endParaRPr lang="en-US"/>
        </a:p>
      </dgm:t>
    </dgm:pt>
    <dgm:pt modelId="{FD085D06-C7DA-4A49-AA6C-65DF88941EBC}" type="sibTrans" cxnId="{5D8F8039-564A-4FC4-8350-F0608AC65505}">
      <dgm:prSet/>
      <dgm:spPr/>
      <dgm:t>
        <a:bodyPr/>
        <a:lstStyle/>
        <a:p>
          <a:endParaRPr lang="en-US"/>
        </a:p>
      </dgm:t>
    </dgm:pt>
    <dgm:pt modelId="{01BF0F45-1206-42B4-A565-E74F830A49BB}">
      <dgm:prSet/>
      <dgm:spPr/>
      <dgm:t>
        <a:bodyPr/>
        <a:lstStyle/>
        <a:p>
          <a:r>
            <a:rPr lang="en-US" altLang="en-US" err="1">
              <a:ea typeface="ＭＳ Ｐゴシック" pitchFamily="34" charset="-128"/>
            </a:rPr>
            <a:t>Tomar</a:t>
          </a:r>
          <a:r>
            <a:rPr lang="en-US" altLang="en-US">
              <a:ea typeface="ＭＳ Ｐゴシック" pitchFamily="34" charset="-128"/>
            </a:rPr>
            <a:t> </a:t>
          </a:r>
          <a:r>
            <a:rPr lang="en-US" altLang="en-US" err="1">
              <a:ea typeface="ＭＳ Ｐゴシック" pitchFamily="34" charset="-128"/>
            </a:rPr>
            <a:t>parte</a:t>
          </a:r>
          <a:r>
            <a:rPr lang="en-US" altLang="en-US">
              <a:ea typeface="ＭＳ Ｐゴシック" pitchFamily="34" charset="-128"/>
            </a:rPr>
            <a:t> </a:t>
          </a:r>
          <a:r>
            <a:rPr lang="en-US" altLang="en-US" err="1">
              <a:ea typeface="ＭＳ Ｐゴシック" pitchFamily="34" charset="-128"/>
            </a:rPr>
            <a:t>en</a:t>
          </a:r>
          <a:r>
            <a:rPr lang="en-US" altLang="en-US">
              <a:ea typeface="ＭＳ Ｐゴシック" pitchFamily="34" charset="-128"/>
            </a:rPr>
            <a:t> la </a:t>
          </a:r>
          <a:r>
            <a:rPr lang="en-US" altLang="en-US" err="1">
              <a:ea typeface="ＭＳ Ｐゴシック" pitchFamily="34" charset="-128"/>
            </a:rPr>
            <a:t>conferencia</a:t>
          </a:r>
          <a:r>
            <a:rPr lang="en-US" altLang="en-US">
              <a:ea typeface="ＭＳ Ｐゴシック" pitchFamily="34" charset="-128"/>
            </a:rPr>
            <a:t> de </a:t>
          </a:r>
          <a:r>
            <a:rPr lang="en-US" altLang="en-US" err="1">
              <a:ea typeface="ＭＳ Ｐゴシック" pitchFamily="34" charset="-128"/>
            </a:rPr>
            <a:t>liderazgo</a:t>
          </a:r>
          <a:r>
            <a:rPr lang="en-US" altLang="en-US">
              <a:ea typeface="ＭＳ Ｐゴシック" pitchFamily="34" charset="-128"/>
            </a:rPr>
            <a:t> de la </a:t>
          </a:r>
          <a:r>
            <a:rPr lang="en-US" altLang="en-US" err="1">
              <a:ea typeface="ＭＳ Ｐゴシック" pitchFamily="34" charset="-128"/>
            </a:rPr>
            <a:t>unidad</a:t>
          </a:r>
          <a:r>
            <a:rPr lang="en-US" altLang="en-US">
              <a:ea typeface="ＭＳ Ｐゴシック" pitchFamily="34" charset="-128"/>
            </a:rPr>
            <a:t>.</a:t>
          </a:r>
        </a:p>
      </dgm:t>
    </dgm:pt>
    <dgm:pt modelId="{1CCB1051-F5B8-4BBC-8928-9369737C12E8}" type="parTrans" cxnId="{D77E8698-E6CF-4101-AEEE-C7E0101A9CB2}">
      <dgm:prSet/>
      <dgm:spPr/>
      <dgm:t>
        <a:bodyPr/>
        <a:lstStyle/>
        <a:p>
          <a:endParaRPr lang="en-US"/>
        </a:p>
      </dgm:t>
    </dgm:pt>
    <dgm:pt modelId="{E5C921EF-CA51-4277-93D9-322A134A1123}" type="sibTrans" cxnId="{D77E8698-E6CF-4101-AEEE-C7E0101A9CB2}">
      <dgm:prSet/>
      <dgm:spPr/>
      <dgm:t>
        <a:bodyPr/>
        <a:lstStyle/>
        <a:p>
          <a:endParaRPr lang="en-US"/>
        </a:p>
      </dgm:t>
    </dgm:pt>
    <dgm:pt modelId="{DD6DDDFA-74CD-4F1F-A3B9-ABB259D4171B}">
      <dgm:prSet/>
      <dgm:spPr/>
      <dgm:t>
        <a:bodyPr/>
        <a:lstStyle/>
        <a:p>
          <a:r>
            <a:rPr lang="en-US" altLang="en-US" err="1">
              <a:ea typeface="ＭＳ Ｐゴシック" pitchFamily="34" charset="-128"/>
            </a:rPr>
            <a:t>Puede</a:t>
          </a:r>
          <a:r>
            <a:rPr lang="en-US" altLang="en-US">
              <a:ea typeface="ＭＳ Ｐゴシック" pitchFamily="34" charset="-128"/>
            </a:rPr>
            <a:t> ser </a:t>
          </a:r>
          <a:r>
            <a:rPr lang="en-US" altLang="en-US" err="1">
              <a:ea typeface="ＭＳ Ｐゴシック" pitchFamily="34" charset="-128"/>
            </a:rPr>
            <a:t>completado</a:t>
          </a:r>
          <a:r>
            <a:rPr lang="en-US" altLang="en-US">
              <a:ea typeface="ＭＳ Ｐゴシック" pitchFamily="34" charset="-128"/>
            </a:rPr>
            <a:t> DESPUÉS de los 18 </a:t>
          </a:r>
          <a:r>
            <a:rPr lang="en-US" altLang="en-US" err="1">
              <a:ea typeface="ＭＳ Ｐゴシック" pitchFamily="34" charset="-128"/>
            </a:rPr>
            <a:t>años</a:t>
          </a:r>
          <a:endParaRPr lang="en-US" altLang="en-US">
            <a:ea typeface="ＭＳ Ｐゴシック" pitchFamily="34" charset="-128"/>
          </a:endParaRPr>
        </a:p>
      </dgm:t>
    </dgm:pt>
    <dgm:pt modelId="{6FBDA9DB-9EA8-4080-85FC-9FC7F45A5CBC}" type="parTrans" cxnId="{CD9982EC-989B-45E7-9BCA-F2F1B9B07C01}">
      <dgm:prSet/>
      <dgm:spPr/>
      <dgm:t>
        <a:bodyPr/>
        <a:lstStyle/>
        <a:p>
          <a:endParaRPr lang="en-US"/>
        </a:p>
      </dgm:t>
    </dgm:pt>
    <dgm:pt modelId="{FC1D7CAF-BE20-4D39-AECB-E68DC76C66EE}" type="sibTrans" cxnId="{CD9982EC-989B-45E7-9BCA-F2F1B9B07C01}">
      <dgm:prSet/>
      <dgm:spPr/>
      <dgm:t>
        <a:bodyPr/>
        <a:lstStyle/>
        <a:p>
          <a:endParaRPr lang="en-US"/>
        </a:p>
      </dgm:t>
    </dgm:pt>
    <dgm:pt modelId="{24FC7631-32D1-439A-B6DC-CD0550CE9940}">
      <dgm:prSet/>
      <dgm:spPr/>
      <dgm:t>
        <a:bodyPr/>
        <a:lstStyle/>
        <a:p>
          <a:r>
            <a:rPr lang="en-US" altLang="en-US" err="1">
              <a:ea typeface="ＭＳ Ｐゴシック" pitchFamily="34" charset="-128"/>
            </a:rPr>
            <a:t>Completar</a:t>
          </a:r>
          <a:r>
            <a:rPr lang="en-US" altLang="en-US">
              <a:ea typeface="ＭＳ Ｐゴシック" pitchFamily="34" charset="-128"/>
            </a:rPr>
            <a:t> con </a:t>
          </a:r>
          <a:r>
            <a:rPr lang="en-US" altLang="en-US" err="1">
              <a:ea typeface="ＭＳ Ｐゴシック" pitchFamily="34" charset="-128"/>
            </a:rPr>
            <a:t>éxito</a:t>
          </a:r>
          <a:r>
            <a:rPr lang="en-US" altLang="en-US">
              <a:ea typeface="ＭＳ Ｐゴシック" pitchFamily="34" charset="-128"/>
            </a:rPr>
            <a:t> la revision del “Eagle Scout Board.”</a:t>
          </a:r>
        </a:p>
      </dgm:t>
    </dgm:pt>
    <dgm:pt modelId="{9E905639-4157-43E4-AD7C-581965BF22E1}" type="parTrans" cxnId="{AB6BE75E-45B6-4639-A45E-0A42305DAB81}">
      <dgm:prSet/>
      <dgm:spPr/>
      <dgm:t>
        <a:bodyPr/>
        <a:lstStyle/>
        <a:p>
          <a:endParaRPr lang="en-US"/>
        </a:p>
      </dgm:t>
    </dgm:pt>
    <dgm:pt modelId="{24E21708-46E7-4DBF-B419-3BAC9D0E4065}" type="sibTrans" cxnId="{AB6BE75E-45B6-4639-A45E-0A42305DAB81}">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2"/>
      <dgm:spPr/>
      <dgm:t>
        <a:bodyPr/>
        <a:lstStyle/>
        <a:p>
          <a:endParaRPr lang="en-US"/>
        </a:p>
      </dgm:t>
    </dgm:pt>
    <dgm:pt modelId="{844FDA5F-3551-4CA1-9CF2-70B9DF1B4617}" type="pres">
      <dgm:prSet presAssocID="{F05D5820-F2F8-4CDF-989D-EF77EB6BB111}" presName="parentText" presStyleLbl="node1" presStyleIdx="0" presStyleCnt="2">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2">
        <dgm:presLayoutVars>
          <dgm:bulletEnabled val="1"/>
        </dgm:presLayoutVars>
      </dgm:prSet>
      <dgm:spPr/>
      <dgm:t>
        <a:bodyPr/>
        <a:lstStyle/>
        <a:p>
          <a:endParaRPr lang="en-US"/>
        </a:p>
      </dgm:t>
    </dgm:pt>
    <dgm:pt modelId="{F914AD7F-5EBA-4CB9-A099-2DC9FAB97E10}" type="pres">
      <dgm:prSet presAssocID="{C55EBC40-06BE-4FE0-A700-259D2A51EE80}" presName="spaceBetweenRectangles" presStyleCnt="0"/>
      <dgm:spPr/>
    </dgm:pt>
    <dgm:pt modelId="{A710CAF6-43D3-464F-AD2A-A786BF6423FF}" type="pres">
      <dgm:prSet presAssocID="{DD6DDDFA-74CD-4F1F-A3B9-ABB259D4171B}" presName="parentLin" presStyleCnt="0"/>
      <dgm:spPr/>
    </dgm:pt>
    <dgm:pt modelId="{88538A6F-F58E-4089-A9B1-41B91C64C001}" type="pres">
      <dgm:prSet presAssocID="{DD6DDDFA-74CD-4F1F-A3B9-ABB259D4171B}" presName="parentLeftMargin" presStyleLbl="node1" presStyleIdx="0" presStyleCnt="2"/>
      <dgm:spPr/>
      <dgm:t>
        <a:bodyPr/>
        <a:lstStyle/>
        <a:p>
          <a:endParaRPr lang="en-US"/>
        </a:p>
      </dgm:t>
    </dgm:pt>
    <dgm:pt modelId="{42EED87D-496F-4CA4-B190-7A9D340B6AE6}" type="pres">
      <dgm:prSet presAssocID="{DD6DDDFA-74CD-4F1F-A3B9-ABB259D4171B}" presName="parentText" presStyleLbl="node1" presStyleIdx="1" presStyleCnt="2">
        <dgm:presLayoutVars>
          <dgm:chMax val="0"/>
          <dgm:bulletEnabled val="1"/>
        </dgm:presLayoutVars>
      </dgm:prSet>
      <dgm:spPr/>
      <dgm:t>
        <a:bodyPr/>
        <a:lstStyle/>
        <a:p>
          <a:endParaRPr lang="en-US"/>
        </a:p>
      </dgm:t>
    </dgm:pt>
    <dgm:pt modelId="{EDD6006E-1557-4D0B-8D62-02084576D910}" type="pres">
      <dgm:prSet presAssocID="{DD6DDDFA-74CD-4F1F-A3B9-ABB259D4171B}" presName="negativeSpace" presStyleCnt="0"/>
      <dgm:spPr/>
    </dgm:pt>
    <dgm:pt modelId="{67397DB3-44A0-43C0-9E64-451078669D23}" type="pres">
      <dgm:prSet presAssocID="{DD6DDDFA-74CD-4F1F-A3B9-ABB259D4171B}" presName="childText" presStyleLbl="conFgAcc1" presStyleIdx="1" presStyleCnt="2">
        <dgm:presLayoutVars>
          <dgm:bulletEnabled val="1"/>
        </dgm:presLayoutVars>
      </dgm:prSet>
      <dgm:spPr/>
      <dgm:t>
        <a:bodyPr/>
        <a:lstStyle/>
        <a:p>
          <a:endParaRPr lang="en-US"/>
        </a:p>
      </dgm:t>
    </dgm:pt>
  </dgm:ptLst>
  <dgm:cxnLst>
    <dgm:cxn modelId="{D77E8698-E6CF-4101-AEEE-C7E0101A9CB2}" srcId="{F05D5820-F2F8-4CDF-989D-EF77EB6BB111}" destId="{01BF0F45-1206-42B4-A565-E74F830A49BB}" srcOrd="5" destOrd="0" parTransId="{1CCB1051-F5B8-4BBC-8928-9369737C12E8}" sibTransId="{E5C921EF-CA51-4277-93D9-322A134A1123}"/>
    <dgm:cxn modelId="{B0AC61B8-0B88-411B-98D8-937A3988B6E6}" type="presOf" srcId="{42D35553-203B-425A-8FB8-28E7B4E49290}" destId="{ABC2FFE7-D1AE-41CE-9C70-49EAE92FCE12}" srcOrd="0" destOrd="2" presId="urn:microsoft.com/office/officeart/2005/8/layout/list1"/>
    <dgm:cxn modelId="{CA91CE4D-77A0-42F4-91E2-54ECA58E0247}" type="presOf" srcId="{F05D5820-F2F8-4CDF-989D-EF77EB6BB111}" destId="{D3C75B76-4F2D-44DC-ABEB-89066BDAC5A9}" srcOrd="0" destOrd="0" presId="urn:microsoft.com/office/officeart/2005/8/layout/list1"/>
    <dgm:cxn modelId="{8942AAE8-F409-46DD-AD08-16ADD0C03B2F}" type="presOf" srcId="{DD6DDDFA-74CD-4F1F-A3B9-ABB259D4171B}" destId="{88538A6F-F58E-4089-A9B1-41B91C64C001}" srcOrd="0" destOrd="0" presId="urn:microsoft.com/office/officeart/2005/8/layout/list1"/>
    <dgm:cxn modelId="{D92FE426-2E88-405D-AC78-BB3D44A76193}" type="presOf" srcId="{F05D5820-F2F8-4CDF-989D-EF77EB6BB111}" destId="{844FDA5F-3551-4CA1-9CF2-70B9DF1B4617}" srcOrd="1" destOrd="0" presId="urn:microsoft.com/office/officeart/2005/8/layout/list1"/>
    <dgm:cxn modelId="{81D496C4-CA3D-4341-8661-B37B1C2C3DC9}" srcId="{F05D5820-F2F8-4CDF-989D-EF77EB6BB111}" destId="{C1A86B53-4651-4B2A-A061-18E70469F843}" srcOrd="1" destOrd="0" parTransId="{6285EEB4-50E6-482E-992F-78C42925C169}" sibTransId="{5A290090-5710-4D06-ACB0-8B7D58C29426}"/>
    <dgm:cxn modelId="{30D469E8-34A5-4FF5-B395-994114C84E98}" srcId="{F05D5820-F2F8-4CDF-989D-EF77EB6BB111}" destId="{42D35553-203B-425A-8FB8-28E7B4E49290}" srcOrd="2" destOrd="0" parTransId="{395B4AC8-0545-4B9C-A435-4542B54052C7}" sibTransId="{DC952970-0CDB-44D2-8A5D-1BC7326866B0}"/>
    <dgm:cxn modelId="{A7E5AB02-0F58-4493-B3EE-27AF48B9BA27}" type="presOf" srcId="{A18CC0FC-F702-44DD-9F5C-E10D464BC97B}" destId="{ABC2FFE7-D1AE-41CE-9C70-49EAE92FCE12}" srcOrd="0" destOrd="0" presId="urn:microsoft.com/office/officeart/2005/8/layout/list1"/>
    <dgm:cxn modelId="{5D8F8039-564A-4FC4-8350-F0608AC65505}" srcId="{F05D5820-F2F8-4CDF-989D-EF77EB6BB111}" destId="{B3D04F52-EA6B-4FB1-A32A-C4B9B033B6CE}" srcOrd="4" destOrd="0" parTransId="{069FC644-C5E4-43DF-AC40-9C55F74F945A}" sibTransId="{FD085D06-C7DA-4A49-AA6C-65DF88941EBC}"/>
    <dgm:cxn modelId="{CD9982EC-989B-45E7-9BCA-F2F1B9B07C01}" srcId="{EA88E065-6DF8-48C9-8643-59E47A9D2D5F}" destId="{DD6DDDFA-74CD-4F1F-A3B9-ABB259D4171B}" srcOrd="1" destOrd="0" parTransId="{6FBDA9DB-9EA8-4080-85FC-9FC7F45A5CBC}" sibTransId="{FC1D7CAF-BE20-4D39-AECB-E68DC76C66EE}"/>
    <dgm:cxn modelId="{90298F5D-8075-4147-85BE-FB074325C693}" type="presOf" srcId="{01BF0F45-1206-42B4-A565-E74F830A49BB}" destId="{ABC2FFE7-D1AE-41CE-9C70-49EAE92FCE12}" srcOrd="0" destOrd="5" presId="urn:microsoft.com/office/officeart/2005/8/layout/list1"/>
    <dgm:cxn modelId="{FE54A319-A6C6-42C0-9629-E7397033A1A2}" srcId="{F05D5820-F2F8-4CDF-989D-EF77EB6BB111}" destId="{E41AE056-B5B8-4D28-91C3-6C482CAE0CE2}" srcOrd="3" destOrd="0" parTransId="{15692625-9FD9-49DA-A6C8-A2B7D9A61783}" sibTransId="{0C663040-700C-4564-A0E2-C2E95D0DF9DF}"/>
    <dgm:cxn modelId="{80DBCAE9-9DCF-4371-9333-D0ADB0742A7B}" type="presOf" srcId="{EA88E065-6DF8-48C9-8643-59E47A9D2D5F}" destId="{F039789C-37C1-498C-B007-F2948A27E6CD}" srcOrd="0" destOrd="0" presId="urn:microsoft.com/office/officeart/2005/8/layout/list1"/>
    <dgm:cxn modelId="{AB6BE75E-45B6-4639-A45E-0A42305DAB81}" srcId="{DD6DDDFA-74CD-4F1F-A3B9-ABB259D4171B}" destId="{24FC7631-32D1-439A-B6DC-CD0550CE9940}" srcOrd="0" destOrd="0" parTransId="{9E905639-4157-43E4-AD7C-581965BF22E1}" sibTransId="{24E21708-46E7-4DBF-B419-3BAC9D0E4065}"/>
    <dgm:cxn modelId="{FDA8CAE9-078C-4278-B1A3-286E295EE88E}" srcId="{F05D5820-F2F8-4CDF-989D-EF77EB6BB111}" destId="{A18CC0FC-F702-44DD-9F5C-E10D464BC97B}" srcOrd="0" destOrd="0" parTransId="{C8FC9AA3-39BE-40F0-9405-4E3F7409C15D}" sibTransId="{2DF55604-32DE-4CDE-8352-968741089140}"/>
    <dgm:cxn modelId="{7948003F-1974-4C11-ACE7-BA3C535F08B4}" srcId="{EA88E065-6DF8-48C9-8643-59E47A9D2D5F}" destId="{F05D5820-F2F8-4CDF-989D-EF77EB6BB111}" srcOrd="0" destOrd="0" parTransId="{5889BD9C-C084-45E6-A2D5-9209C09EE56C}" sibTransId="{C55EBC40-06BE-4FE0-A700-259D2A51EE80}"/>
    <dgm:cxn modelId="{C49B47DE-FC9A-4F78-B50A-F51A58108209}" type="presOf" srcId="{DD6DDDFA-74CD-4F1F-A3B9-ABB259D4171B}" destId="{42EED87D-496F-4CA4-B190-7A9D340B6AE6}" srcOrd="1" destOrd="0" presId="urn:microsoft.com/office/officeart/2005/8/layout/list1"/>
    <dgm:cxn modelId="{DCD0F043-7CFB-4615-9E6D-37DF4A6315E3}" type="presOf" srcId="{C1A86B53-4651-4B2A-A061-18E70469F843}" destId="{ABC2FFE7-D1AE-41CE-9C70-49EAE92FCE12}" srcOrd="0" destOrd="1" presId="urn:microsoft.com/office/officeart/2005/8/layout/list1"/>
    <dgm:cxn modelId="{8C85B4FC-AD03-48D0-A5E4-842C8F6419F4}" type="presOf" srcId="{B3D04F52-EA6B-4FB1-A32A-C4B9B033B6CE}" destId="{ABC2FFE7-D1AE-41CE-9C70-49EAE92FCE12}" srcOrd="0" destOrd="4" presId="urn:microsoft.com/office/officeart/2005/8/layout/list1"/>
    <dgm:cxn modelId="{CBB723E2-5719-466F-B682-F6B0F24FBF3A}" type="presOf" srcId="{E41AE056-B5B8-4D28-91C3-6C482CAE0CE2}" destId="{ABC2FFE7-D1AE-41CE-9C70-49EAE92FCE12}" srcOrd="0" destOrd="3" presId="urn:microsoft.com/office/officeart/2005/8/layout/list1"/>
    <dgm:cxn modelId="{D558AE6B-C5E7-4BA3-88AB-1C844DF06F2C}" type="presOf" srcId="{24FC7631-32D1-439A-B6DC-CD0550CE9940}" destId="{67397DB3-44A0-43C0-9E64-451078669D23}" srcOrd="0" destOrd="0" presId="urn:microsoft.com/office/officeart/2005/8/layout/list1"/>
    <dgm:cxn modelId="{58F6DCD0-6B57-4941-A839-4A2D91BC1504}" type="presParOf" srcId="{F039789C-37C1-498C-B007-F2948A27E6CD}" destId="{9C9FA1CC-96AC-4EE9-ACB1-D31A0046B0E4}" srcOrd="0" destOrd="0" presId="urn:microsoft.com/office/officeart/2005/8/layout/list1"/>
    <dgm:cxn modelId="{80E20752-F82C-44C0-8304-9D6CF9688E5B}" type="presParOf" srcId="{9C9FA1CC-96AC-4EE9-ACB1-D31A0046B0E4}" destId="{D3C75B76-4F2D-44DC-ABEB-89066BDAC5A9}" srcOrd="0" destOrd="0" presId="urn:microsoft.com/office/officeart/2005/8/layout/list1"/>
    <dgm:cxn modelId="{EC5E80AC-4ACA-421D-B34D-ED195F461DF9}" type="presParOf" srcId="{9C9FA1CC-96AC-4EE9-ACB1-D31A0046B0E4}" destId="{844FDA5F-3551-4CA1-9CF2-70B9DF1B4617}" srcOrd="1" destOrd="0" presId="urn:microsoft.com/office/officeart/2005/8/layout/list1"/>
    <dgm:cxn modelId="{8EE34D35-BEC3-4B4C-B4F0-F5833EF74353}" type="presParOf" srcId="{F039789C-37C1-498C-B007-F2948A27E6CD}" destId="{515CBDB7-7D21-4134-93F7-A41FCA89A972}" srcOrd="1" destOrd="0" presId="urn:microsoft.com/office/officeart/2005/8/layout/list1"/>
    <dgm:cxn modelId="{8B0A1E8E-2482-4687-9C03-BA71ED0DF62C}" type="presParOf" srcId="{F039789C-37C1-498C-B007-F2948A27E6CD}" destId="{ABC2FFE7-D1AE-41CE-9C70-49EAE92FCE12}" srcOrd="2" destOrd="0" presId="urn:microsoft.com/office/officeart/2005/8/layout/list1"/>
    <dgm:cxn modelId="{5093A261-C5C0-4748-A771-95B9AAFDFF45}" type="presParOf" srcId="{F039789C-37C1-498C-B007-F2948A27E6CD}" destId="{F914AD7F-5EBA-4CB9-A099-2DC9FAB97E10}" srcOrd="3" destOrd="0" presId="urn:microsoft.com/office/officeart/2005/8/layout/list1"/>
    <dgm:cxn modelId="{CA012D90-DFC8-47E4-AED7-9E7B94B6AA22}" type="presParOf" srcId="{F039789C-37C1-498C-B007-F2948A27E6CD}" destId="{A710CAF6-43D3-464F-AD2A-A786BF6423FF}" srcOrd="4" destOrd="0" presId="urn:microsoft.com/office/officeart/2005/8/layout/list1"/>
    <dgm:cxn modelId="{3E44FBA2-7DC8-4BFE-91D0-D395180B1DA1}" type="presParOf" srcId="{A710CAF6-43D3-464F-AD2A-A786BF6423FF}" destId="{88538A6F-F58E-4089-A9B1-41B91C64C001}" srcOrd="0" destOrd="0" presId="urn:microsoft.com/office/officeart/2005/8/layout/list1"/>
    <dgm:cxn modelId="{D84609BE-2C74-4674-B431-E8533714F90E}" type="presParOf" srcId="{A710CAF6-43D3-464F-AD2A-A786BF6423FF}" destId="{42EED87D-496F-4CA4-B190-7A9D340B6AE6}" srcOrd="1" destOrd="0" presId="urn:microsoft.com/office/officeart/2005/8/layout/list1"/>
    <dgm:cxn modelId="{887D580D-4CF0-4DE6-BDBB-752671B4D922}" type="presParOf" srcId="{F039789C-37C1-498C-B007-F2948A27E6CD}" destId="{EDD6006E-1557-4D0B-8D62-02084576D910}" srcOrd="5" destOrd="0" presId="urn:microsoft.com/office/officeart/2005/8/layout/list1"/>
    <dgm:cxn modelId="{A85D07A8-67CE-4C08-A838-312BC427436C}" type="presParOf" srcId="{F039789C-37C1-498C-B007-F2948A27E6CD}" destId="{67397DB3-44A0-43C0-9E64-451078669D2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sz="1800" b="0" i="0"/>
            <a:t>¿Qué pasa si tú tienes problemas?</a:t>
          </a:r>
          <a:endParaRPr lang="en-US" altLang="en-US" sz="110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altLang="en-US" sz="1800">
              <a:ea typeface="ＭＳ Ｐゴシック" pitchFamily="34" charset="-128"/>
            </a:rPr>
            <a:t>Pide </a:t>
          </a:r>
          <a:r>
            <a:rPr lang="en-US" altLang="en-US" sz="1800" u="sng">
              <a:ea typeface="ＭＳ Ｐゴシック" pitchFamily="34" charset="-128"/>
            </a:rPr>
            <a:t>AYUDA:</a:t>
          </a:r>
          <a:r>
            <a:rPr lang="en-US" altLang="en-US" sz="1800" u="none">
              <a:ea typeface="ＭＳ Ｐゴシック" pitchFamily="34" charset="-128"/>
            </a:rPr>
            <a:t> Rápidamente, no esperes para ver si mejora el problema sin ayuda. </a:t>
          </a:r>
          <a:endParaRPr lang="en-US" altLang="en-US" sz="1800" b="0" i="0"/>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D2A32CDA-B18A-4A2B-B9E1-82861AD7DF99}">
      <dgm:prSet custT="1"/>
      <dgm:spPr/>
      <dgm:t>
        <a:bodyPr/>
        <a:lstStyle/>
        <a:p>
          <a:r>
            <a:rPr lang="en-US" altLang="en-US">
              <a:ea typeface="ＭＳ Ｐゴシック" pitchFamily="34" charset="-128"/>
            </a:rPr>
            <a:t>Habla con tu Scoutmaster, Team Coach, Ship Skipper, or Venture Crew Advisor.</a:t>
          </a:r>
          <a:endParaRPr lang="en-US" altLang="en-US" sz="1800" b="0" i="0"/>
        </a:p>
      </dgm:t>
    </dgm:pt>
    <dgm:pt modelId="{8DC41F37-F6FA-426B-B90C-109960D00559}" type="parTrans" cxnId="{07D18795-E9FF-469A-AE5F-212DD413F8A9}">
      <dgm:prSet/>
      <dgm:spPr/>
      <dgm:t>
        <a:bodyPr/>
        <a:lstStyle/>
        <a:p>
          <a:endParaRPr lang="en-US"/>
        </a:p>
      </dgm:t>
    </dgm:pt>
    <dgm:pt modelId="{CA5C53A1-7B17-4FCD-96BA-80061EAD6B41}" type="sibTrans" cxnId="{07D18795-E9FF-469A-AE5F-212DD413F8A9}">
      <dgm:prSet/>
      <dgm:spPr/>
      <dgm:t>
        <a:bodyPr/>
        <a:lstStyle/>
        <a:p>
          <a:endParaRPr lang="en-US"/>
        </a:p>
      </dgm:t>
    </dgm:pt>
    <dgm:pt modelId="{86AC02C6-FAAB-44A5-ACB5-06E6BE9E3A27}">
      <dgm:prSet custT="1"/>
      <dgm:spPr/>
      <dgm:t>
        <a:bodyPr/>
        <a:lstStyle/>
        <a:p>
          <a:r>
            <a:rPr lang="en-US" altLang="en-US" dirty="0" err="1">
              <a:ea typeface="ＭＳ Ｐゴシック" pitchFamily="34" charset="-128"/>
            </a:rPr>
            <a:t>Todos</a:t>
          </a:r>
          <a:r>
            <a:rPr lang="en-US" altLang="en-US" dirty="0">
              <a:ea typeface="ＭＳ Ｐゴシック" pitchFamily="34" charset="-128"/>
            </a:rPr>
            <a:t> </a:t>
          </a:r>
          <a:r>
            <a:rPr lang="en-US" altLang="en-US" dirty="0" err="1">
              <a:ea typeface="ＭＳ Ｐゴシック" pitchFamily="34" charset="-128"/>
            </a:rPr>
            <a:t>los</a:t>
          </a:r>
          <a:r>
            <a:rPr lang="en-US" altLang="en-US" dirty="0">
              <a:ea typeface="ＭＳ Ｐゴシック" pitchFamily="34" charset="-128"/>
            </a:rPr>
            <a:t> Scouts </a:t>
          </a:r>
          <a:r>
            <a:rPr lang="en-US" altLang="en-US" dirty="0" err="1">
              <a:ea typeface="ＭＳ Ｐゴシック" pitchFamily="34" charset="-128"/>
            </a:rPr>
            <a:t>tienen</a:t>
          </a:r>
          <a:r>
            <a:rPr lang="en-US" altLang="en-US" dirty="0">
              <a:ea typeface="ＭＳ Ｐゴシック" pitchFamily="34" charset="-128"/>
            </a:rPr>
            <a:t> el derecho de </a:t>
          </a:r>
          <a:r>
            <a:rPr lang="en-US" altLang="en-US" dirty="0" err="1">
              <a:ea typeface="ＭＳ Ｐゴシック" pitchFamily="34" charset="-128"/>
            </a:rPr>
            <a:t>pedir</a:t>
          </a:r>
          <a:r>
            <a:rPr lang="en-US" altLang="en-US" dirty="0">
              <a:ea typeface="ＭＳ Ｐゴシック" pitchFamily="34" charset="-128"/>
            </a:rPr>
            <a:t> </a:t>
          </a:r>
          <a:r>
            <a:rPr lang="en-US" altLang="en-US" dirty="0" err="1">
              <a:ea typeface="ＭＳ Ｐゴシック" pitchFamily="34" charset="-128"/>
            </a:rPr>
            <a:t>por</a:t>
          </a:r>
          <a:r>
            <a:rPr lang="en-US" altLang="en-US" dirty="0">
              <a:ea typeface="ＭＳ Ｐゴシック" pitchFamily="34" charset="-128"/>
            </a:rPr>
            <a:t> el “board of review” </a:t>
          </a:r>
          <a:r>
            <a:rPr lang="en-US" altLang="en-US" dirty="0" err="1">
              <a:ea typeface="ＭＳ Ｐゴシック" pitchFamily="34" charset="-128"/>
            </a:rPr>
            <a:t>en</a:t>
          </a:r>
          <a:r>
            <a:rPr lang="en-US" altLang="en-US" dirty="0">
              <a:ea typeface="ＭＳ Ｐゴシック" pitchFamily="34" charset="-128"/>
            </a:rPr>
            <a:t> </a:t>
          </a:r>
          <a:r>
            <a:rPr lang="en-US" altLang="en-US" dirty="0" err="1">
              <a:ea typeface="ＭＳ Ｐゴシック" pitchFamily="34" charset="-128"/>
            </a:rPr>
            <a:t>cualquier</a:t>
          </a:r>
          <a:r>
            <a:rPr lang="en-US" altLang="en-US" dirty="0">
              <a:ea typeface="ＭＳ Ｐゴシック" pitchFamily="34" charset="-128"/>
            </a:rPr>
            <a:t> </a:t>
          </a:r>
          <a:r>
            <a:rPr lang="en-US" altLang="en-US" dirty="0" err="1">
              <a:ea typeface="ＭＳ Ｐゴシック" pitchFamily="34" charset="-128"/>
            </a:rPr>
            <a:t>momento</a:t>
          </a:r>
          <a:r>
            <a:rPr lang="en-US" altLang="en-US" dirty="0">
              <a:ea typeface="ＭＳ Ｐゴシック" pitchFamily="34" charset="-128"/>
            </a:rPr>
            <a:t>. </a:t>
          </a:r>
          <a:endParaRPr lang="en-US" altLang="en-US" sz="1800" b="0" i="0" dirty="0"/>
        </a:p>
      </dgm:t>
    </dgm:pt>
    <dgm:pt modelId="{F988BC0F-D50F-456A-B89E-980FBF416246}" type="parTrans" cxnId="{88F027C1-8F34-420E-B5A2-D5FD2E69215B}">
      <dgm:prSet/>
      <dgm:spPr/>
      <dgm:t>
        <a:bodyPr/>
        <a:lstStyle/>
        <a:p>
          <a:endParaRPr lang="en-US"/>
        </a:p>
      </dgm:t>
    </dgm:pt>
    <dgm:pt modelId="{1F968D15-A8D6-4375-B033-567C1928B415}" type="sibTrans" cxnId="{88F027C1-8F34-420E-B5A2-D5FD2E69215B}">
      <dgm:prSet/>
      <dgm:spPr/>
      <dgm:t>
        <a:bodyPr/>
        <a:lstStyle/>
        <a:p>
          <a:endParaRPr lang="en-US"/>
        </a:p>
      </dgm:t>
    </dgm:pt>
    <dgm:pt modelId="{E0790244-6E37-410F-A0BD-3FA433DF37EF}">
      <dgm:prSet custT="1"/>
      <dgm:spPr/>
      <dgm:t>
        <a:bodyPr/>
        <a:lstStyle/>
        <a:p>
          <a:r>
            <a:rPr lang="en-US" altLang="en-US" sz="1800">
              <a:ea typeface="ＭＳ Ｐゴシック" pitchFamily="34" charset="-128"/>
            </a:rPr>
            <a:t>No lo demores, lo mas rápido ques se resuelvan los problemas es mejor.</a:t>
          </a:r>
          <a:endParaRPr lang="en-US" altLang="en-US" sz="1800" b="0" i="0"/>
        </a:p>
      </dgm:t>
    </dgm:pt>
    <dgm:pt modelId="{271FF60E-EECA-4447-A00A-2CF5C1A87683}" type="parTrans" cxnId="{2F3921B0-8DDC-465F-8CAD-7957F70748DC}">
      <dgm:prSet/>
      <dgm:spPr/>
      <dgm:t>
        <a:bodyPr/>
        <a:lstStyle/>
        <a:p>
          <a:endParaRPr lang="en-US"/>
        </a:p>
      </dgm:t>
    </dgm:pt>
    <dgm:pt modelId="{44F77BAB-078A-4861-B76E-EC8488607BE2}" type="sibTrans" cxnId="{2F3921B0-8DDC-465F-8CAD-7957F70748DC}">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t>
        <a:bodyPr/>
        <a:lstStyle/>
        <a:p>
          <a:endParaRPr lang="en-US"/>
        </a:p>
      </dgm:t>
    </dgm:pt>
    <dgm:pt modelId="{A4685222-1EFB-4259-8B41-2F80C06E0DAD}" type="pres">
      <dgm:prSet presAssocID="{4ADEB452-77B5-45EE-BF98-558FFBCDB522}" presName="parentText" presStyleLbl="node1" presStyleIdx="0" presStyleCnt="1" custScaleY="37457" custLinFactNeighborX="-7407" custLinFactNeighborY="-17663">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ScaleY="90215" custLinFactNeighborY="26156">
        <dgm:presLayoutVars>
          <dgm:bulletEnabled val="1"/>
        </dgm:presLayoutVars>
      </dgm:prSet>
      <dgm:spPr/>
      <dgm:t>
        <a:bodyPr/>
        <a:lstStyle/>
        <a:p>
          <a:endParaRPr lang="en-US"/>
        </a:p>
      </dgm:t>
    </dgm:pt>
  </dgm:ptLst>
  <dgm:cxnLst>
    <dgm:cxn modelId="{AAE84980-5D2C-44C6-9493-D6548CDD52E9}" type="presOf" srcId="{EC49932C-E78A-475B-A32F-559FCF14402A}" destId="{822E5720-5F8D-4CB0-B21F-9574061B3C2E}" srcOrd="0" destOrd="0" presId="urn:microsoft.com/office/officeart/2005/8/layout/list1"/>
    <dgm:cxn modelId="{0B1341D7-B3BF-4EE7-9659-80EDBF90367A}" type="presOf" srcId="{86AC02C6-FAAB-44A5-ACB5-06E6BE9E3A27}" destId="{822E5720-5F8D-4CB0-B21F-9574061B3C2E}" srcOrd="0" destOrd="3" presId="urn:microsoft.com/office/officeart/2005/8/layout/list1"/>
    <dgm:cxn modelId="{B42B2562-D9D8-4353-876A-D9114198434E}" type="presOf" srcId="{4ADEB452-77B5-45EE-BF98-558FFBCDB522}" destId="{A4685222-1EFB-4259-8B41-2F80C06E0DAD}" srcOrd="1" destOrd="0" presId="urn:microsoft.com/office/officeart/2005/8/layout/list1"/>
    <dgm:cxn modelId="{138FE62D-78F2-4F83-9875-E5DD4F3AC78B}" type="presOf" srcId="{EA88E065-6DF8-48C9-8643-59E47A9D2D5F}" destId="{F039789C-37C1-498C-B007-F2948A27E6CD}" srcOrd="0" destOrd="0" presId="urn:microsoft.com/office/officeart/2005/8/layout/list1"/>
    <dgm:cxn modelId="{13A7D180-A989-46F9-ABF2-8E5CC5C961D7}" srcId="{4ADEB452-77B5-45EE-BF98-558FFBCDB522}" destId="{EC49932C-E78A-475B-A32F-559FCF14402A}" srcOrd="0" destOrd="0" parTransId="{3C351282-51E2-4E19-98A0-5DD8ED35B8A1}" sibTransId="{664E4C26-19AA-4593-A800-FFB82DD41B2B}"/>
    <dgm:cxn modelId="{88F027C1-8F34-420E-B5A2-D5FD2E69215B}" srcId="{4ADEB452-77B5-45EE-BF98-558FFBCDB522}" destId="{86AC02C6-FAAB-44A5-ACB5-06E6BE9E3A27}" srcOrd="2" destOrd="0" parTransId="{F988BC0F-D50F-456A-B89E-980FBF416246}" sibTransId="{1F968D15-A8D6-4375-B033-567C1928B415}"/>
    <dgm:cxn modelId="{44047322-E9E7-46A8-85A4-A879B2B5F32A}" type="presOf" srcId="{4ADEB452-77B5-45EE-BF98-558FFBCDB522}" destId="{06CDEBC3-8B85-4470-979C-53051DF049DA}" srcOrd="0" destOrd="0" presId="urn:microsoft.com/office/officeart/2005/8/layout/list1"/>
    <dgm:cxn modelId="{F17DCBE4-4029-4B25-AD57-4910EA397874}" type="presOf" srcId="{E0790244-6E37-410F-A0BD-3FA433DF37EF}" destId="{822E5720-5F8D-4CB0-B21F-9574061B3C2E}" srcOrd="0" destOrd="1" presId="urn:microsoft.com/office/officeart/2005/8/layout/list1"/>
    <dgm:cxn modelId="{07D18795-E9FF-469A-AE5F-212DD413F8A9}" srcId="{4ADEB452-77B5-45EE-BF98-558FFBCDB522}" destId="{D2A32CDA-B18A-4A2B-B9E1-82861AD7DF99}" srcOrd="1" destOrd="0" parTransId="{8DC41F37-F6FA-426B-B90C-109960D00559}" sibTransId="{CA5C53A1-7B17-4FCD-96BA-80061EAD6B41}"/>
    <dgm:cxn modelId="{C06F0C70-F163-4802-95D5-26B67773404C}" srcId="{EA88E065-6DF8-48C9-8643-59E47A9D2D5F}" destId="{4ADEB452-77B5-45EE-BF98-558FFBCDB522}" srcOrd="0" destOrd="0" parTransId="{C6EA751C-ECF1-46D6-B931-46FB765D7F8D}" sibTransId="{FF894ED2-720D-456D-B684-2559D3FD99D2}"/>
    <dgm:cxn modelId="{2F3921B0-8DDC-465F-8CAD-7957F70748DC}" srcId="{EC49932C-E78A-475B-A32F-559FCF14402A}" destId="{E0790244-6E37-410F-A0BD-3FA433DF37EF}" srcOrd="0" destOrd="0" parTransId="{271FF60E-EECA-4447-A00A-2CF5C1A87683}" sibTransId="{44F77BAB-078A-4861-B76E-EC8488607BE2}"/>
    <dgm:cxn modelId="{290AE876-E60C-4028-B37A-4D45E1AED174}" type="presOf" srcId="{D2A32CDA-B18A-4A2B-B9E1-82861AD7DF99}" destId="{822E5720-5F8D-4CB0-B21F-9574061B3C2E}" srcOrd="0" destOrd="2" presId="urn:microsoft.com/office/officeart/2005/8/layout/list1"/>
    <dgm:cxn modelId="{22AB699F-E2B5-44BE-9CCE-5AB65E5B48BA}" type="presParOf" srcId="{F039789C-37C1-498C-B007-F2948A27E6CD}" destId="{6BDB9A5E-2F91-4878-82AA-8DA50D395986}" srcOrd="0" destOrd="0" presId="urn:microsoft.com/office/officeart/2005/8/layout/list1"/>
    <dgm:cxn modelId="{3168B95D-22BF-454C-BD4A-20B36EBF11CD}" type="presParOf" srcId="{6BDB9A5E-2F91-4878-82AA-8DA50D395986}" destId="{06CDEBC3-8B85-4470-979C-53051DF049DA}" srcOrd="0" destOrd="0" presId="urn:microsoft.com/office/officeart/2005/8/layout/list1"/>
    <dgm:cxn modelId="{710B1128-57B6-4B7A-933E-C6E48BEF47C9}" type="presParOf" srcId="{6BDB9A5E-2F91-4878-82AA-8DA50D395986}" destId="{A4685222-1EFB-4259-8B41-2F80C06E0DAD}" srcOrd="1" destOrd="0" presId="urn:microsoft.com/office/officeart/2005/8/layout/list1"/>
    <dgm:cxn modelId="{B75A220B-77AE-4DC1-8328-D0E72B71F677}" type="presParOf" srcId="{F039789C-37C1-498C-B007-F2948A27E6CD}" destId="{7B6862F8-18B2-4A53-BDA7-5E1246DC745E}" srcOrd="1" destOrd="0" presId="urn:microsoft.com/office/officeart/2005/8/layout/list1"/>
    <dgm:cxn modelId="{162DF477-F6C2-4593-A035-362968434053}"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sz="1800" b="0" i="0" dirty="0"/>
            <a:t>¿</a:t>
          </a:r>
          <a:r>
            <a:rPr lang="en-US" sz="1800" b="0" i="0" dirty="0" err="1"/>
            <a:t>Qué</a:t>
          </a:r>
          <a:r>
            <a:rPr lang="en-US" sz="1800" b="0" i="0" dirty="0"/>
            <a:t> </a:t>
          </a:r>
          <a:r>
            <a:rPr lang="en-US" sz="1800" b="0" i="0" dirty="0" err="1"/>
            <a:t>pasa</a:t>
          </a:r>
          <a:r>
            <a:rPr lang="en-US" sz="1800" b="0" i="0" dirty="0"/>
            <a:t> </a:t>
          </a:r>
          <a:r>
            <a:rPr lang="en-US" sz="1800" b="0" i="0" dirty="0" err="1"/>
            <a:t>si</a:t>
          </a:r>
          <a:r>
            <a:rPr lang="en-US" sz="1800" b="0" i="0" dirty="0"/>
            <a:t> </a:t>
          </a:r>
          <a:r>
            <a:rPr lang="en-US" sz="1800" b="0" i="0" dirty="0" err="1"/>
            <a:t>tú</a:t>
          </a:r>
          <a:r>
            <a:rPr lang="en-US" sz="1800" b="0" i="0" dirty="0"/>
            <a:t> </a:t>
          </a:r>
          <a:r>
            <a:rPr lang="en-US" sz="1800" b="0" i="0" dirty="0" err="1"/>
            <a:t>tienes</a:t>
          </a:r>
          <a:r>
            <a:rPr lang="en-US" sz="1800" b="0" i="0" dirty="0"/>
            <a:t> </a:t>
          </a:r>
          <a:r>
            <a:rPr lang="en-US" sz="1800" b="0" i="0" dirty="0" err="1"/>
            <a:t>problemas</a:t>
          </a:r>
          <a:r>
            <a:rPr lang="en-US" sz="1800" b="0" i="0" dirty="0"/>
            <a:t>?</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endParaRPr lang="en-US" altLang="en-US" sz="1800" b="0" i="0" dirty="0"/>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86AC02C6-FAAB-44A5-ACB5-06E6BE9E3A27}">
      <dgm:prSet custT="1"/>
      <dgm:spPr/>
      <dgm:t>
        <a:bodyPr/>
        <a:lstStyle/>
        <a:p>
          <a:r>
            <a:rPr lang="en-US" altLang="en-US" dirty="0" err="1">
              <a:ea typeface="ＭＳ Ｐゴシック" pitchFamily="34" charset="-128"/>
            </a:rPr>
            <a:t>Todos</a:t>
          </a:r>
          <a:r>
            <a:rPr lang="en-US" altLang="en-US" dirty="0">
              <a:ea typeface="ＭＳ Ｐゴシック" pitchFamily="34" charset="-128"/>
            </a:rPr>
            <a:t> </a:t>
          </a:r>
          <a:r>
            <a:rPr lang="en-US" altLang="en-US" dirty="0" err="1">
              <a:ea typeface="ＭＳ Ｐゴシック" pitchFamily="34" charset="-128"/>
            </a:rPr>
            <a:t>los</a:t>
          </a:r>
          <a:r>
            <a:rPr lang="en-US" altLang="en-US" dirty="0">
              <a:ea typeface="ＭＳ Ｐゴシック" pitchFamily="34" charset="-128"/>
            </a:rPr>
            <a:t> Scouts </a:t>
          </a:r>
          <a:r>
            <a:rPr lang="en-US" altLang="en-US" dirty="0" err="1">
              <a:ea typeface="ＭＳ Ｐゴシック" pitchFamily="34" charset="-128"/>
            </a:rPr>
            <a:t>tienen</a:t>
          </a:r>
          <a:r>
            <a:rPr lang="en-US" altLang="en-US" dirty="0">
              <a:ea typeface="ＭＳ Ｐゴシック" pitchFamily="34" charset="-128"/>
            </a:rPr>
            <a:t> el derecho de </a:t>
          </a:r>
          <a:r>
            <a:rPr lang="en-US" altLang="en-US" dirty="0" err="1">
              <a:ea typeface="ＭＳ Ｐゴシック" pitchFamily="34" charset="-128"/>
            </a:rPr>
            <a:t>pedir</a:t>
          </a:r>
          <a:r>
            <a:rPr lang="en-US" altLang="en-US" dirty="0">
              <a:ea typeface="ＭＳ Ｐゴシック" pitchFamily="34" charset="-128"/>
            </a:rPr>
            <a:t> </a:t>
          </a:r>
          <a:r>
            <a:rPr lang="en-US" altLang="en-US" dirty="0" err="1">
              <a:ea typeface="ＭＳ Ｐゴシック" pitchFamily="34" charset="-128"/>
            </a:rPr>
            <a:t>por</a:t>
          </a:r>
          <a:r>
            <a:rPr lang="en-US" altLang="en-US" dirty="0">
              <a:ea typeface="ＭＳ Ｐゴシック" pitchFamily="34" charset="-128"/>
            </a:rPr>
            <a:t> el “board of review” </a:t>
          </a:r>
          <a:r>
            <a:rPr lang="en-US" altLang="en-US" dirty="0" err="1">
              <a:ea typeface="ＭＳ Ｐゴシック" pitchFamily="34" charset="-128"/>
            </a:rPr>
            <a:t>en</a:t>
          </a:r>
          <a:r>
            <a:rPr lang="en-US" altLang="en-US" dirty="0">
              <a:ea typeface="ＭＳ Ｐゴシック" pitchFamily="34" charset="-128"/>
            </a:rPr>
            <a:t> </a:t>
          </a:r>
          <a:r>
            <a:rPr lang="en-US" altLang="en-US" dirty="0" err="1">
              <a:ea typeface="ＭＳ Ｐゴシック" pitchFamily="34" charset="-128"/>
            </a:rPr>
            <a:t>cualquier</a:t>
          </a:r>
          <a:r>
            <a:rPr lang="en-US" altLang="en-US" dirty="0">
              <a:ea typeface="ＭＳ Ｐゴシック" pitchFamily="34" charset="-128"/>
            </a:rPr>
            <a:t> </a:t>
          </a:r>
          <a:r>
            <a:rPr lang="en-US" altLang="en-US" dirty="0" err="1">
              <a:ea typeface="ＭＳ Ｐゴシック" pitchFamily="34" charset="-128"/>
            </a:rPr>
            <a:t>momento</a:t>
          </a:r>
          <a:r>
            <a:rPr lang="en-US" altLang="en-US" dirty="0">
              <a:ea typeface="ＭＳ Ｐゴシック" pitchFamily="34" charset="-128"/>
            </a:rPr>
            <a:t>. If you are having a problem within your unit:</a:t>
          </a:r>
          <a:endParaRPr lang="en-US" altLang="en-US" sz="1800" b="0" i="0" dirty="0"/>
        </a:p>
      </dgm:t>
    </dgm:pt>
    <dgm:pt modelId="{F988BC0F-D50F-456A-B89E-980FBF416246}" type="parTrans" cxnId="{88F027C1-8F34-420E-B5A2-D5FD2E69215B}">
      <dgm:prSet/>
      <dgm:spPr/>
      <dgm:t>
        <a:bodyPr/>
        <a:lstStyle/>
        <a:p>
          <a:endParaRPr lang="en-US"/>
        </a:p>
      </dgm:t>
    </dgm:pt>
    <dgm:pt modelId="{1F968D15-A8D6-4375-B033-567C1928B415}" type="sibTrans" cxnId="{88F027C1-8F34-420E-B5A2-D5FD2E69215B}">
      <dgm:prSet/>
      <dgm:spPr/>
      <dgm:t>
        <a:bodyPr/>
        <a:lstStyle/>
        <a:p>
          <a:endParaRPr lang="en-US"/>
        </a:p>
      </dgm:t>
    </dgm:pt>
    <dgm:pt modelId="{AD582B4F-1B5D-44C1-89A7-4F2A309E6516}">
      <dgm:prSet custT="1"/>
      <dgm:spPr/>
      <dgm:t>
        <a:bodyPr/>
        <a:lstStyle/>
        <a:p>
          <a:r>
            <a:rPr lang="en-US" altLang="en-US">
              <a:ea typeface="ＭＳ Ｐゴシック" pitchFamily="34" charset="-128"/>
            </a:rPr>
            <a:t>Talk to your Unit or District Eagle Coach</a:t>
          </a:r>
          <a:endParaRPr lang="en-US" altLang="en-US" sz="1800" b="0" i="0"/>
        </a:p>
      </dgm:t>
    </dgm:pt>
    <dgm:pt modelId="{02CE34C1-6503-4A7A-A1CF-C9422B879501}" type="parTrans" cxnId="{D8A7DA3A-B713-4DC8-B480-86040C6DC7AF}">
      <dgm:prSet/>
      <dgm:spPr/>
      <dgm:t>
        <a:bodyPr/>
        <a:lstStyle/>
        <a:p>
          <a:endParaRPr lang="en-US"/>
        </a:p>
      </dgm:t>
    </dgm:pt>
    <dgm:pt modelId="{29D84FD3-A97D-4B2A-BEB6-C5DC630B0073}" type="sibTrans" cxnId="{D8A7DA3A-B713-4DC8-B480-86040C6DC7AF}">
      <dgm:prSet/>
      <dgm:spPr/>
      <dgm:t>
        <a:bodyPr/>
        <a:lstStyle/>
        <a:p>
          <a:endParaRPr lang="en-US"/>
        </a:p>
      </dgm:t>
    </dgm:pt>
    <dgm:pt modelId="{50D5D45C-8C45-4E9A-A250-4F2A0FFC0D09}">
      <dgm:prSet custT="1"/>
      <dgm:spPr/>
      <dgm:t>
        <a:bodyPr/>
        <a:lstStyle/>
        <a:p>
          <a:r>
            <a:rPr lang="en-US" altLang="en-US">
              <a:ea typeface="ＭＳ Ｐゴシック" pitchFamily="34" charset="-128"/>
            </a:rPr>
            <a:t>Talk to your Unit Committee Chairperson.</a:t>
          </a:r>
          <a:endParaRPr lang="en-US" altLang="en-US" sz="1800" b="0" i="0"/>
        </a:p>
      </dgm:t>
    </dgm:pt>
    <dgm:pt modelId="{965AE3AC-D021-4ADF-8A4F-24E31876717A}" type="parTrans" cxnId="{D2E5419C-2C02-4441-A556-3FCA2FF34CF4}">
      <dgm:prSet/>
      <dgm:spPr/>
      <dgm:t>
        <a:bodyPr/>
        <a:lstStyle/>
        <a:p>
          <a:endParaRPr lang="en-US"/>
        </a:p>
      </dgm:t>
    </dgm:pt>
    <dgm:pt modelId="{C3890150-D42D-4252-9B25-D13979398DA7}" type="sibTrans" cxnId="{D2E5419C-2C02-4441-A556-3FCA2FF34CF4}">
      <dgm:prSet/>
      <dgm:spPr/>
      <dgm:t>
        <a:bodyPr/>
        <a:lstStyle/>
        <a:p>
          <a:endParaRPr lang="en-US"/>
        </a:p>
      </dgm:t>
    </dgm:pt>
    <dgm:pt modelId="{3905A90A-C841-40C1-B259-80F3712DA242}">
      <dgm:prSet custT="1"/>
      <dgm:spPr/>
      <dgm:t>
        <a:bodyPr/>
        <a:lstStyle/>
        <a:p>
          <a:r>
            <a:rPr lang="en-US" altLang="en-US">
              <a:ea typeface="ＭＳ Ｐゴシック" pitchFamily="34" charset="-128"/>
            </a:rPr>
            <a:t>Talk to your District Advancement Chairperson.</a:t>
          </a:r>
          <a:endParaRPr lang="en-US" altLang="en-US" sz="1800" b="0" i="0"/>
        </a:p>
      </dgm:t>
    </dgm:pt>
    <dgm:pt modelId="{105E3FA6-AAEC-44F6-9F31-A09688464FEE}" type="parTrans" cxnId="{B8DE96F2-E3E4-4EC4-BA54-60D88167FC41}">
      <dgm:prSet/>
      <dgm:spPr/>
      <dgm:t>
        <a:bodyPr/>
        <a:lstStyle/>
        <a:p>
          <a:endParaRPr lang="en-US"/>
        </a:p>
      </dgm:t>
    </dgm:pt>
    <dgm:pt modelId="{3A375106-C608-4C9C-BC31-AA3417BE1E6D}" type="sibTrans" cxnId="{B8DE96F2-E3E4-4EC4-BA54-60D88167FC41}">
      <dgm:prSet/>
      <dgm:spPr/>
      <dgm:t>
        <a:bodyPr/>
        <a:lstStyle/>
        <a:p>
          <a:endParaRPr lang="en-US"/>
        </a:p>
      </dgm:t>
    </dgm:pt>
    <dgm:pt modelId="{76B25880-9C9C-42DC-B39B-5032B1445642}">
      <dgm:prSet custT="1"/>
      <dgm:spPr/>
      <dgm:t>
        <a:bodyPr/>
        <a:lstStyle/>
        <a:p>
          <a:r>
            <a:rPr lang="en-US" altLang="en-US" dirty="0">
              <a:ea typeface="ＭＳ Ｐゴシック" pitchFamily="34" charset="-128"/>
            </a:rPr>
            <a:t>If you think you are not being treated fairly or that you are being held to extraordinary standards, contact the District Advancement Chairperson or the District Chairperson.</a:t>
          </a:r>
          <a:endParaRPr lang="en-US" altLang="en-US" sz="1800" b="0" i="0" dirty="0"/>
        </a:p>
      </dgm:t>
    </dgm:pt>
    <dgm:pt modelId="{2B09F6DE-CA58-42FA-B3FA-B4DDC606EA8D}" type="parTrans" cxnId="{3990E840-03BB-47AA-BEA3-93CB52BC38D7}">
      <dgm:prSet/>
      <dgm:spPr/>
      <dgm:t>
        <a:bodyPr/>
        <a:lstStyle/>
        <a:p>
          <a:endParaRPr lang="en-US"/>
        </a:p>
      </dgm:t>
    </dgm:pt>
    <dgm:pt modelId="{AFC2A853-5467-456E-825F-04EA7F7BD771}" type="sibTrans" cxnId="{3990E840-03BB-47AA-BEA3-93CB52BC38D7}">
      <dgm:prSet/>
      <dgm:spPr/>
      <dgm:t>
        <a:bodyPr/>
        <a:lstStyle/>
        <a:p>
          <a:endParaRPr lang="en-US"/>
        </a:p>
      </dgm:t>
    </dgm:pt>
    <dgm:pt modelId="{CA441C9A-0CCA-4E0F-9316-334984279A6F}">
      <dgm:prSet custT="1"/>
      <dgm:spPr/>
      <dgm:t>
        <a:bodyPr/>
        <a:lstStyle/>
        <a:p>
          <a:r>
            <a:rPr lang="en-US" altLang="en-US">
              <a:ea typeface="ＭＳ Ｐゴシック" pitchFamily="34" charset="-128"/>
            </a:rPr>
            <a:t>Si tienes algun problema en tu unidad habla con tu “Unit Advancement Chairperson, </a:t>
          </a:r>
          <a:endParaRPr lang="en-US" altLang="en-US" sz="1800" b="0" i="0"/>
        </a:p>
      </dgm:t>
    </dgm:pt>
    <dgm:pt modelId="{A55E88FE-C1A8-4981-95BD-04EF055D2C4D}" type="parTrans" cxnId="{8BC9DDB1-DBED-4C73-A705-72CA8A046F23}">
      <dgm:prSet/>
      <dgm:spPr/>
      <dgm:t>
        <a:bodyPr/>
        <a:lstStyle/>
        <a:p>
          <a:endParaRPr lang="en-US"/>
        </a:p>
      </dgm:t>
    </dgm:pt>
    <dgm:pt modelId="{4F6D85E7-6144-4E2F-B4B2-812F74515BC5}" type="sibTrans" cxnId="{8BC9DDB1-DBED-4C73-A705-72CA8A046F23}">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t>
        <a:bodyPr/>
        <a:lstStyle/>
        <a:p>
          <a:endParaRPr lang="en-US"/>
        </a:p>
      </dgm:t>
    </dgm:pt>
    <dgm:pt modelId="{A4685222-1EFB-4259-8B41-2F80C06E0DAD}" type="pres">
      <dgm:prSet presAssocID="{4ADEB452-77B5-45EE-BF98-558FFBCDB522}" presName="parentText" presStyleLbl="node1" presStyleIdx="0" presStyleCnt="1" custScaleY="36967" custLinFactNeighborX="-25926" custLinFactNeighborY="-19181">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ScaleY="78802" custLinFactNeighborY="26156">
        <dgm:presLayoutVars>
          <dgm:bulletEnabled val="1"/>
        </dgm:presLayoutVars>
      </dgm:prSet>
      <dgm:spPr/>
      <dgm:t>
        <a:bodyPr/>
        <a:lstStyle/>
        <a:p>
          <a:endParaRPr lang="en-US"/>
        </a:p>
      </dgm:t>
    </dgm:pt>
  </dgm:ptLst>
  <dgm:cxnLst>
    <dgm:cxn modelId="{99798363-4207-4788-A729-960B5A70E109}" type="presOf" srcId="{3905A90A-C841-40C1-B259-80F3712DA242}" destId="{822E5720-5F8D-4CB0-B21F-9574061B3C2E}" srcOrd="0" destOrd="5" presId="urn:microsoft.com/office/officeart/2005/8/layout/list1"/>
    <dgm:cxn modelId="{CCA0E77C-08D8-4BF3-BAED-36BBFF432A66}" type="presOf" srcId="{76B25880-9C9C-42DC-B39B-5032B1445642}" destId="{822E5720-5F8D-4CB0-B21F-9574061B3C2E}" srcOrd="0" destOrd="6" presId="urn:microsoft.com/office/officeart/2005/8/layout/list1"/>
    <dgm:cxn modelId="{B8DE96F2-E3E4-4EC4-BA54-60D88167FC41}" srcId="{CA441C9A-0CCA-4E0F-9316-334984279A6F}" destId="{3905A90A-C841-40C1-B259-80F3712DA242}" srcOrd="2" destOrd="0" parTransId="{105E3FA6-AAEC-44F6-9F31-A09688464FEE}" sibTransId="{3A375106-C608-4C9C-BC31-AA3417BE1E6D}"/>
    <dgm:cxn modelId="{B42B2562-D9D8-4353-876A-D9114198434E}" type="presOf" srcId="{4ADEB452-77B5-45EE-BF98-558FFBCDB522}" destId="{A4685222-1EFB-4259-8B41-2F80C06E0DAD}" srcOrd="1" destOrd="0" presId="urn:microsoft.com/office/officeart/2005/8/layout/list1"/>
    <dgm:cxn modelId="{138FE62D-78F2-4F83-9875-E5DD4F3AC78B}" type="presOf" srcId="{EA88E065-6DF8-48C9-8643-59E47A9D2D5F}" destId="{F039789C-37C1-498C-B007-F2948A27E6CD}" srcOrd="0" destOrd="0" presId="urn:microsoft.com/office/officeart/2005/8/layout/list1"/>
    <dgm:cxn modelId="{44047322-E9E7-46A8-85A4-A879B2B5F32A}" type="presOf" srcId="{4ADEB452-77B5-45EE-BF98-558FFBCDB522}" destId="{06CDEBC3-8B85-4470-979C-53051DF049DA}" srcOrd="0" destOrd="0" presId="urn:microsoft.com/office/officeart/2005/8/layout/list1"/>
    <dgm:cxn modelId="{13A7D180-A989-46F9-ABF2-8E5CC5C961D7}" srcId="{4ADEB452-77B5-45EE-BF98-558FFBCDB522}" destId="{EC49932C-E78A-475B-A32F-559FCF14402A}" srcOrd="0" destOrd="0" parTransId="{3C351282-51E2-4E19-98A0-5DD8ED35B8A1}" sibTransId="{664E4C26-19AA-4593-A800-FFB82DD41B2B}"/>
    <dgm:cxn modelId="{3990E840-03BB-47AA-BEA3-93CB52BC38D7}" srcId="{4ADEB452-77B5-45EE-BF98-558FFBCDB522}" destId="{76B25880-9C9C-42DC-B39B-5032B1445642}" srcOrd="3" destOrd="0" parTransId="{2B09F6DE-CA58-42FA-B3FA-B4DDC606EA8D}" sibTransId="{AFC2A853-5467-456E-825F-04EA7F7BD771}"/>
    <dgm:cxn modelId="{F809B93E-2BAB-4E90-A837-B95E3292F088}" type="presOf" srcId="{50D5D45C-8C45-4E9A-A250-4F2A0FFC0D09}" destId="{822E5720-5F8D-4CB0-B21F-9574061B3C2E}" srcOrd="0" destOrd="4" presId="urn:microsoft.com/office/officeart/2005/8/layout/list1"/>
    <dgm:cxn modelId="{35B40B32-D543-4925-B4CB-411E933527D1}" type="presOf" srcId="{CA441C9A-0CCA-4E0F-9316-334984279A6F}" destId="{822E5720-5F8D-4CB0-B21F-9574061B3C2E}" srcOrd="0" destOrd="2" presId="urn:microsoft.com/office/officeart/2005/8/layout/list1"/>
    <dgm:cxn modelId="{AAE84980-5D2C-44C6-9493-D6548CDD52E9}" type="presOf" srcId="{EC49932C-E78A-475B-A32F-559FCF14402A}" destId="{822E5720-5F8D-4CB0-B21F-9574061B3C2E}" srcOrd="0" destOrd="0" presId="urn:microsoft.com/office/officeart/2005/8/layout/list1"/>
    <dgm:cxn modelId="{D8A7DA3A-B713-4DC8-B480-86040C6DC7AF}" srcId="{CA441C9A-0CCA-4E0F-9316-334984279A6F}" destId="{AD582B4F-1B5D-44C1-89A7-4F2A309E6516}" srcOrd="0" destOrd="0" parTransId="{02CE34C1-6503-4A7A-A1CF-C9422B879501}" sibTransId="{29D84FD3-A97D-4B2A-BEB6-C5DC630B0073}"/>
    <dgm:cxn modelId="{C06F0C70-F163-4802-95D5-26B67773404C}" srcId="{EA88E065-6DF8-48C9-8643-59E47A9D2D5F}" destId="{4ADEB452-77B5-45EE-BF98-558FFBCDB522}" srcOrd="0" destOrd="0" parTransId="{C6EA751C-ECF1-46D6-B931-46FB765D7F8D}" sibTransId="{FF894ED2-720D-456D-B684-2559D3FD99D2}"/>
    <dgm:cxn modelId="{8BC9DDB1-DBED-4C73-A705-72CA8A046F23}" srcId="{4ADEB452-77B5-45EE-BF98-558FFBCDB522}" destId="{CA441C9A-0CCA-4E0F-9316-334984279A6F}" srcOrd="2" destOrd="0" parTransId="{A55E88FE-C1A8-4981-95BD-04EF055D2C4D}" sibTransId="{4F6D85E7-6144-4E2F-B4B2-812F74515BC5}"/>
    <dgm:cxn modelId="{0B1341D7-B3BF-4EE7-9659-80EDBF90367A}" type="presOf" srcId="{86AC02C6-FAAB-44A5-ACB5-06E6BE9E3A27}" destId="{822E5720-5F8D-4CB0-B21F-9574061B3C2E}" srcOrd="0" destOrd="1" presId="urn:microsoft.com/office/officeart/2005/8/layout/list1"/>
    <dgm:cxn modelId="{88F027C1-8F34-420E-B5A2-D5FD2E69215B}" srcId="{4ADEB452-77B5-45EE-BF98-558FFBCDB522}" destId="{86AC02C6-FAAB-44A5-ACB5-06E6BE9E3A27}" srcOrd="1" destOrd="0" parTransId="{F988BC0F-D50F-456A-B89E-980FBF416246}" sibTransId="{1F968D15-A8D6-4375-B033-567C1928B415}"/>
    <dgm:cxn modelId="{FFA464F0-07DF-4D02-9835-C0471823DE27}" type="presOf" srcId="{AD582B4F-1B5D-44C1-89A7-4F2A309E6516}" destId="{822E5720-5F8D-4CB0-B21F-9574061B3C2E}" srcOrd="0" destOrd="3" presId="urn:microsoft.com/office/officeart/2005/8/layout/list1"/>
    <dgm:cxn modelId="{D2E5419C-2C02-4441-A556-3FCA2FF34CF4}" srcId="{CA441C9A-0CCA-4E0F-9316-334984279A6F}" destId="{50D5D45C-8C45-4E9A-A250-4F2A0FFC0D09}" srcOrd="1" destOrd="0" parTransId="{965AE3AC-D021-4ADF-8A4F-24E31876717A}" sibTransId="{C3890150-D42D-4252-9B25-D13979398DA7}"/>
    <dgm:cxn modelId="{22AB699F-E2B5-44BE-9CCE-5AB65E5B48BA}" type="presParOf" srcId="{F039789C-37C1-498C-B007-F2948A27E6CD}" destId="{6BDB9A5E-2F91-4878-82AA-8DA50D395986}" srcOrd="0" destOrd="0" presId="urn:microsoft.com/office/officeart/2005/8/layout/list1"/>
    <dgm:cxn modelId="{3168B95D-22BF-454C-BD4A-20B36EBF11CD}" type="presParOf" srcId="{6BDB9A5E-2F91-4878-82AA-8DA50D395986}" destId="{06CDEBC3-8B85-4470-979C-53051DF049DA}" srcOrd="0" destOrd="0" presId="urn:microsoft.com/office/officeart/2005/8/layout/list1"/>
    <dgm:cxn modelId="{710B1128-57B6-4B7A-933E-C6E48BEF47C9}" type="presParOf" srcId="{6BDB9A5E-2F91-4878-82AA-8DA50D395986}" destId="{A4685222-1EFB-4259-8B41-2F80C06E0DAD}" srcOrd="1" destOrd="0" presId="urn:microsoft.com/office/officeart/2005/8/layout/list1"/>
    <dgm:cxn modelId="{B75A220B-77AE-4DC1-8328-D0E72B71F677}" type="presParOf" srcId="{F039789C-37C1-498C-B007-F2948A27E6CD}" destId="{7B6862F8-18B2-4A53-BDA7-5E1246DC745E}" srcOrd="1" destOrd="0" presId="urn:microsoft.com/office/officeart/2005/8/layout/list1"/>
    <dgm:cxn modelId="{162DF477-F6C2-4593-A035-362968434053}"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altLang="en-US" sz="1800">
              <a:ea typeface="ＭＳ Ｐゴシック" pitchFamily="34" charset="-128"/>
            </a:rPr>
            <a:t>Si tú tienes casi 18 años…</a:t>
          </a:r>
          <a:endParaRPr lang="en-US" altLang="en-US" sz="110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altLang="en-US" sz="1800">
              <a:ea typeface="ＭＳ Ｐゴシック" pitchFamily="34" charset="-128"/>
            </a:rPr>
            <a:t>Trabaja duro para completer los requerimientos.</a:t>
          </a:r>
          <a:endParaRPr lang="en-US" altLang="en-US" sz="1800" b="0" i="0"/>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4411522B-C33C-4B00-B7C0-08FBA7F23DCB}">
      <dgm:prSet custT="1"/>
      <dgm:spPr/>
      <dgm:t>
        <a:bodyPr/>
        <a:lstStyle/>
        <a:p>
          <a:r>
            <a:rPr lang="en-US" altLang="en-US" sz="1800">
              <a:ea typeface="ＭＳ Ｐゴシック" pitchFamily="34" charset="-128"/>
            </a:rPr>
            <a:t>Averigua antes de tiempo la fecha límite.</a:t>
          </a:r>
        </a:p>
      </dgm:t>
    </dgm:pt>
    <dgm:pt modelId="{535F1B93-C3E9-4FC9-8999-0F615B454953}" type="parTrans" cxnId="{DB49384C-E23E-4410-9368-9E8BE0931D0C}">
      <dgm:prSet/>
      <dgm:spPr/>
      <dgm:t>
        <a:bodyPr/>
        <a:lstStyle/>
        <a:p>
          <a:endParaRPr lang="en-US"/>
        </a:p>
      </dgm:t>
    </dgm:pt>
    <dgm:pt modelId="{63928E51-FC91-4041-BFD6-9804A3CD1F69}" type="sibTrans" cxnId="{DB49384C-E23E-4410-9368-9E8BE0931D0C}">
      <dgm:prSet/>
      <dgm:spPr/>
      <dgm:t>
        <a:bodyPr/>
        <a:lstStyle/>
        <a:p>
          <a:endParaRPr lang="en-US"/>
        </a:p>
      </dgm:t>
    </dgm:pt>
    <dgm:pt modelId="{DD50A628-C49F-4AA1-B09E-851C81D51372}">
      <dgm:prSet custT="1"/>
      <dgm:spPr/>
      <dgm:t>
        <a:bodyPr/>
        <a:lstStyle/>
        <a:p>
          <a:r>
            <a:rPr lang="en-US" altLang="en-US" sz="1800">
              <a:ea typeface="ＭＳ Ｐゴシック" pitchFamily="34" charset="-128"/>
            </a:rPr>
            <a:t>Habla ahora con tus lideres para que ellos te puedan ayudar y avisar de tus problemas.</a:t>
          </a:r>
        </a:p>
      </dgm:t>
    </dgm:pt>
    <dgm:pt modelId="{BE94A1F9-1B37-4FFB-ADA9-807848CE06A2}" type="sibTrans" cxnId="{12543D75-0B24-44C7-AD6B-A5334B15CD59}">
      <dgm:prSet/>
      <dgm:spPr/>
      <dgm:t>
        <a:bodyPr/>
        <a:lstStyle/>
        <a:p>
          <a:endParaRPr lang="en-US"/>
        </a:p>
      </dgm:t>
    </dgm:pt>
    <dgm:pt modelId="{AFBE777D-08C7-489F-A9E5-CB781B3228E8}" type="parTrans" cxnId="{12543D75-0B24-44C7-AD6B-A5334B15CD59}">
      <dgm:prSet/>
      <dgm:spPr/>
      <dgm:t>
        <a:bodyPr/>
        <a:lstStyle/>
        <a:p>
          <a:endParaRPr lang="en-US"/>
        </a:p>
      </dgm:t>
    </dgm:pt>
    <dgm:pt modelId="{0ED5442B-B3C6-4E3B-9219-2FFB9122998E}">
      <dgm:prSet custT="1"/>
      <dgm:spPr/>
      <dgm:t>
        <a:bodyPr/>
        <a:lstStyle/>
        <a:p>
          <a:r>
            <a:rPr lang="en-US" altLang="en-US" sz="1800">
              <a:ea typeface="ＭＳ Ｐゴシック" pitchFamily="34" charset="-128"/>
            </a:rPr>
            <a:t>Recuerda que un lider adulto tiene una vida ocupada. Respeta los horario de otros. </a:t>
          </a:r>
        </a:p>
      </dgm:t>
    </dgm:pt>
    <dgm:pt modelId="{1D133DAE-F933-48F7-98FA-18A08F3B5442}" type="parTrans" cxnId="{A7643241-5A84-49C3-9947-399D6AB692D6}">
      <dgm:prSet/>
      <dgm:spPr/>
      <dgm:t>
        <a:bodyPr/>
        <a:lstStyle/>
        <a:p>
          <a:endParaRPr lang="en-US"/>
        </a:p>
      </dgm:t>
    </dgm:pt>
    <dgm:pt modelId="{7C64DEF4-3A7A-498C-BA04-B09A3A8CB22E}" type="sibTrans" cxnId="{A7643241-5A84-49C3-9947-399D6AB692D6}">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t>
        <a:bodyPr/>
        <a:lstStyle/>
        <a:p>
          <a:endParaRPr lang="en-US"/>
        </a:p>
      </dgm:t>
    </dgm:pt>
    <dgm:pt modelId="{A4685222-1EFB-4259-8B41-2F80C06E0DAD}" type="pres">
      <dgm:prSet presAssocID="{4ADEB452-77B5-45EE-BF98-558FFBCDB522}" presName="parentText" presStyleLbl="node1" presStyleIdx="0" presStyleCnt="1">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LinFactNeighborY="26156">
        <dgm:presLayoutVars>
          <dgm:bulletEnabled val="1"/>
        </dgm:presLayoutVars>
      </dgm:prSet>
      <dgm:spPr/>
      <dgm:t>
        <a:bodyPr/>
        <a:lstStyle/>
        <a:p>
          <a:endParaRPr lang="en-US"/>
        </a:p>
      </dgm:t>
    </dgm:pt>
  </dgm:ptLst>
  <dgm:cxnLst>
    <dgm:cxn modelId="{A7643241-5A84-49C3-9947-399D6AB692D6}" srcId="{4ADEB452-77B5-45EE-BF98-558FFBCDB522}" destId="{0ED5442B-B3C6-4E3B-9219-2FFB9122998E}" srcOrd="2" destOrd="0" parTransId="{1D133DAE-F933-48F7-98FA-18A08F3B5442}" sibTransId="{7C64DEF4-3A7A-498C-BA04-B09A3A8CB22E}"/>
    <dgm:cxn modelId="{8FDBB763-88EC-4226-A504-5878BEFCA39F}" type="presOf" srcId="{4411522B-C33C-4B00-B7C0-08FBA7F23DCB}" destId="{822E5720-5F8D-4CB0-B21F-9574061B3C2E}" srcOrd="0" destOrd="3" presId="urn:microsoft.com/office/officeart/2005/8/layout/list1"/>
    <dgm:cxn modelId="{12543D75-0B24-44C7-AD6B-A5334B15CD59}" srcId="{4ADEB452-77B5-45EE-BF98-558FFBCDB522}" destId="{DD50A628-C49F-4AA1-B09E-851C81D51372}" srcOrd="1" destOrd="0" parTransId="{AFBE777D-08C7-489F-A9E5-CB781B3228E8}" sibTransId="{BE94A1F9-1B37-4FFB-ADA9-807848CE06A2}"/>
    <dgm:cxn modelId="{1EE0D3CB-66C2-4781-8D9E-791DE0A3F379}" type="presOf" srcId="{0ED5442B-B3C6-4E3B-9219-2FFB9122998E}" destId="{822E5720-5F8D-4CB0-B21F-9574061B3C2E}" srcOrd="0" destOrd="2" presId="urn:microsoft.com/office/officeart/2005/8/layout/list1"/>
    <dgm:cxn modelId="{13A7D180-A989-46F9-ABF2-8E5CC5C961D7}" srcId="{4ADEB452-77B5-45EE-BF98-558FFBCDB522}" destId="{EC49932C-E78A-475B-A32F-559FCF14402A}" srcOrd="0" destOrd="0" parTransId="{3C351282-51E2-4E19-98A0-5DD8ED35B8A1}" sibTransId="{664E4C26-19AA-4593-A800-FFB82DD41B2B}"/>
    <dgm:cxn modelId="{B2CFEFFA-8C25-4B7A-9E9B-5F1A298DADC2}" type="presOf" srcId="{DD50A628-C49F-4AA1-B09E-851C81D51372}" destId="{822E5720-5F8D-4CB0-B21F-9574061B3C2E}" srcOrd="0" destOrd="1" presId="urn:microsoft.com/office/officeart/2005/8/layout/list1"/>
    <dgm:cxn modelId="{4E1425CC-93F3-47D8-9974-2D1A0749A7BC}" type="presOf" srcId="{4ADEB452-77B5-45EE-BF98-558FFBCDB522}" destId="{06CDEBC3-8B85-4470-979C-53051DF049DA}" srcOrd="0" destOrd="0" presId="urn:microsoft.com/office/officeart/2005/8/layout/list1"/>
    <dgm:cxn modelId="{07ACF140-BDD8-440B-ABCF-A1E9CEDCBC5C}" type="presOf" srcId="{4ADEB452-77B5-45EE-BF98-558FFBCDB522}" destId="{A4685222-1EFB-4259-8B41-2F80C06E0DAD}" srcOrd="1" destOrd="0" presId="urn:microsoft.com/office/officeart/2005/8/layout/list1"/>
    <dgm:cxn modelId="{ACA8BC6F-430D-49D7-94AB-A2D624756DB3}" type="presOf" srcId="{EA88E065-6DF8-48C9-8643-59E47A9D2D5F}" destId="{F039789C-37C1-498C-B007-F2948A27E6CD}" srcOrd="0" destOrd="0"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DB49384C-E23E-4410-9368-9E8BE0931D0C}" srcId="{4ADEB452-77B5-45EE-BF98-558FFBCDB522}" destId="{4411522B-C33C-4B00-B7C0-08FBA7F23DCB}" srcOrd="3" destOrd="0" parTransId="{535F1B93-C3E9-4FC9-8999-0F615B454953}" sibTransId="{63928E51-FC91-4041-BFD6-9804A3CD1F69}"/>
    <dgm:cxn modelId="{4206285C-30BE-46DE-81CC-02D5D5014235}" type="presOf" srcId="{EC49932C-E78A-475B-A32F-559FCF14402A}" destId="{822E5720-5F8D-4CB0-B21F-9574061B3C2E}" srcOrd="0" destOrd="0" presId="urn:microsoft.com/office/officeart/2005/8/layout/list1"/>
    <dgm:cxn modelId="{3E9B4D10-2365-4429-9D3F-B19710739B1E}" type="presParOf" srcId="{F039789C-37C1-498C-B007-F2948A27E6CD}" destId="{6BDB9A5E-2F91-4878-82AA-8DA50D395986}" srcOrd="0" destOrd="0" presId="urn:microsoft.com/office/officeart/2005/8/layout/list1"/>
    <dgm:cxn modelId="{3A306849-02B9-4C35-AEF1-30D9CAEAE8AA}" type="presParOf" srcId="{6BDB9A5E-2F91-4878-82AA-8DA50D395986}" destId="{06CDEBC3-8B85-4470-979C-53051DF049DA}" srcOrd="0" destOrd="0" presId="urn:microsoft.com/office/officeart/2005/8/layout/list1"/>
    <dgm:cxn modelId="{A651FE46-8CF0-4261-9B7B-E0ABEABAE683}" type="presParOf" srcId="{6BDB9A5E-2F91-4878-82AA-8DA50D395986}" destId="{A4685222-1EFB-4259-8B41-2F80C06E0DAD}" srcOrd="1" destOrd="0" presId="urn:microsoft.com/office/officeart/2005/8/layout/list1"/>
    <dgm:cxn modelId="{57B648FB-A2C6-4B31-A473-CA6DC7D66435}" type="presParOf" srcId="{F039789C-37C1-498C-B007-F2948A27E6CD}" destId="{7B6862F8-18B2-4A53-BDA7-5E1246DC745E}" srcOrd="1" destOrd="0" presId="urn:microsoft.com/office/officeart/2005/8/layout/list1"/>
    <dgm:cxn modelId="{522F24C3-9FBB-4231-BE3C-AE91F2B5FEAF}"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altLang="en-US" sz="1800">
              <a:ea typeface="ＭＳ Ｐゴシック" pitchFamily="34" charset="-128"/>
            </a:rPr>
            <a:t>Mitos de Eagle</a:t>
          </a:r>
          <a:endParaRPr lang="en-US" altLang="en-US" sz="110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sz="1800">
              <a:ea typeface="ＭＳ Ｐゴシック" pitchFamily="34" charset="-128"/>
            </a:rPr>
            <a:t>El Scout no puede recibir ayuda de sus padres</a:t>
          </a:r>
          <a:endParaRPr lang="en-US" altLang="en-US" sz="1800" b="0" i="0"/>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1FA2D839-DF29-49DF-884A-2182BC8831CE}">
      <dgm:prSet custT="1"/>
      <dgm:spPr/>
      <dgm:t>
        <a:bodyPr/>
        <a:lstStyle/>
        <a:p>
          <a:r>
            <a:rPr lang="en-US">
              <a:ea typeface="ＭＳ Ｐゴシック" pitchFamily="34" charset="-128"/>
            </a:rPr>
            <a:t>El proyecto debe tener construcción con madera</a:t>
          </a:r>
          <a:endParaRPr lang="en-US" altLang="en-US" sz="1800" b="0" i="0"/>
        </a:p>
      </dgm:t>
    </dgm:pt>
    <dgm:pt modelId="{955AF833-11DC-43B7-A2C8-2B9D617E99A3}" type="parTrans" cxnId="{75427F97-F687-475A-984B-3C3C73E8B3E5}">
      <dgm:prSet/>
      <dgm:spPr/>
      <dgm:t>
        <a:bodyPr/>
        <a:lstStyle/>
        <a:p>
          <a:endParaRPr lang="en-US"/>
        </a:p>
      </dgm:t>
    </dgm:pt>
    <dgm:pt modelId="{FCF36CDB-8684-4365-9FEC-170D81D76581}" type="sibTrans" cxnId="{75427F97-F687-475A-984B-3C3C73E8B3E5}">
      <dgm:prSet/>
      <dgm:spPr/>
      <dgm:t>
        <a:bodyPr/>
        <a:lstStyle/>
        <a:p>
          <a:endParaRPr lang="en-US"/>
        </a:p>
      </dgm:t>
    </dgm:pt>
    <dgm:pt modelId="{0486D9E9-FFD6-4B44-A458-10C9496D4F3B}">
      <dgm:prSet custT="1"/>
      <dgm:spPr/>
      <dgm:t>
        <a:bodyPr/>
        <a:lstStyle/>
        <a:p>
          <a:r>
            <a:rPr lang="en-US">
              <a:ea typeface="ＭＳ Ｐゴシック" pitchFamily="34" charset="-128"/>
            </a:rPr>
            <a:t>No puede tener voluntaries fuera de la unidad</a:t>
          </a:r>
          <a:endParaRPr lang="en-US" altLang="en-US" sz="1800" b="0" i="0"/>
        </a:p>
      </dgm:t>
    </dgm:pt>
    <dgm:pt modelId="{1BD0A615-2424-448D-90D7-EBD799F705AC}" type="parTrans" cxnId="{687A9DB4-5E07-4C05-BC4F-D6F71144F918}">
      <dgm:prSet/>
      <dgm:spPr/>
      <dgm:t>
        <a:bodyPr/>
        <a:lstStyle/>
        <a:p>
          <a:endParaRPr lang="en-US"/>
        </a:p>
      </dgm:t>
    </dgm:pt>
    <dgm:pt modelId="{68C2B6D1-2867-441A-8E2F-0524B5D14B44}" type="sibTrans" cxnId="{687A9DB4-5E07-4C05-BC4F-D6F71144F918}">
      <dgm:prSet/>
      <dgm:spPr/>
      <dgm:t>
        <a:bodyPr/>
        <a:lstStyle/>
        <a:p>
          <a:endParaRPr lang="en-US"/>
        </a:p>
      </dgm:t>
    </dgm:pt>
    <dgm:pt modelId="{0698B19F-CA45-46A3-8048-C793BB913E40}">
      <dgm:prSet custT="1"/>
      <dgm:spPr/>
      <dgm:t>
        <a:bodyPr/>
        <a:lstStyle/>
        <a:p>
          <a:r>
            <a:rPr lang="en-US">
              <a:ea typeface="ＭＳ Ｐゴシック" pitchFamily="34" charset="-128"/>
            </a:rPr>
            <a:t>Debe incluir presentaciones de multimedia</a:t>
          </a:r>
          <a:endParaRPr lang="en-US" altLang="en-US" sz="1800" b="0" i="0"/>
        </a:p>
      </dgm:t>
    </dgm:pt>
    <dgm:pt modelId="{DDF3F83F-21FE-42C7-B819-15F773722138}" type="parTrans" cxnId="{AFAB5F54-6063-407E-AA7D-D0CE4D43F1C1}">
      <dgm:prSet/>
      <dgm:spPr/>
      <dgm:t>
        <a:bodyPr/>
        <a:lstStyle/>
        <a:p>
          <a:endParaRPr lang="en-US"/>
        </a:p>
      </dgm:t>
    </dgm:pt>
    <dgm:pt modelId="{C024FEF2-FF20-4398-B4A8-ED34E3AF3403}" type="sibTrans" cxnId="{AFAB5F54-6063-407E-AA7D-D0CE4D43F1C1}">
      <dgm:prSet/>
      <dgm:spPr/>
      <dgm:t>
        <a:bodyPr/>
        <a:lstStyle/>
        <a:p>
          <a:endParaRPr lang="en-US"/>
        </a:p>
      </dgm:t>
    </dgm:pt>
    <dgm:pt modelId="{B16F23DE-ECB5-437C-82F6-E3CDCC76B506}">
      <dgm:prSet custT="1"/>
      <dgm:spPr/>
      <dgm:t>
        <a:bodyPr/>
        <a:lstStyle/>
        <a:p>
          <a:r>
            <a:rPr lang="en-US">
              <a:ea typeface="ＭＳ Ｐゴシック" pitchFamily="34" charset="-128"/>
            </a:rPr>
            <a:t>E; proyecto se debe completer en 30 días</a:t>
          </a:r>
          <a:endParaRPr lang="en-US" altLang="en-US" sz="1800" b="0" i="0"/>
        </a:p>
      </dgm:t>
    </dgm:pt>
    <dgm:pt modelId="{383CE24B-E9EE-4A86-B0D5-DF434E9F614B}" type="parTrans" cxnId="{D9A25736-8E87-4246-A95C-EE9AE2E62D05}">
      <dgm:prSet/>
      <dgm:spPr/>
      <dgm:t>
        <a:bodyPr/>
        <a:lstStyle/>
        <a:p>
          <a:endParaRPr lang="en-US"/>
        </a:p>
      </dgm:t>
    </dgm:pt>
    <dgm:pt modelId="{DBD00004-AD96-41E9-B72A-A3FBE8576153}" type="sibTrans" cxnId="{D9A25736-8E87-4246-A95C-EE9AE2E62D05}">
      <dgm:prSet/>
      <dgm:spPr/>
      <dgm:t>
        <a:bodyPr/>
        <a:lstStyle/>
        <a:p>
          <a:endParaRPr lang="en-US"/>
        </a:p>
      </dgm:t>
    </dgm:pt>
    <dgm:pt modelId="{A4CF87E7-EC0E-4C89-BC6D-9FC04AAF4C35}">
      <dgm:prSet custT="1"/>
      <dgm:spPr/>
      <dgm:t>
        <a:bodyPr/>
        <a:lstStyle/>
        <a:p>
          <a:r>
            <a:rPr lang="en-US">
              <a:ea typeface="ＭＳ Ｐゴシック" pitchFamily="34" charset="-128"/>
            </a:rPr>
            <a:t>El proyecto debe ser completado como el ultimo requisito</a:t>
          </a:r>
          <a:endParaRPr lang="en-US" altLang="en-US" sz="1800" b="0" i="0"/>
        </a:p>
      </dgm:t>
    </dgm:pt>
    <dgm:pt modelId="{3E984E9B-7C7E-4905-A031-5C464836AD72}" type="parTrans" cxnId="{C1EB8295-EF61-45B5-AFA0-F9529616EB98}">
      <dgm:prSet/>
      <dgm:spPr/>
      <dgm:t>
        <a:bodyPr/>
        <a:lstStyle/>
        <a:p>
          <a:endParaRPr lang="en-US"/>
        </a:p>
      </dgm:t>
    </dgm:pt>
    <dgm:pt modelId="{C93A75BE-4887-4E00-A350-942A2ED77DC2}" type="sibTrans" cxnId="{C1EB8295-EF61-45B5-AFA0-F9529616EB98}">
      <dgm:prSet/>
      <dgm:spPr/>
      <dgm:t>
        <a:bodyPr/>
        <a:lstStyle/>
        <a:p>
          <a:endParaRPr lang="en-US"/>
        </a:p>
      </dgm:t>
    </dgm:pt>
    <dgm:pt modelId="{202D1410-1A80-4CE0-87ED-2CA3CAD48089}">
      <dgm:prSet custT="1"/>
      <dgm:spPr/>
      <dgm:t>
        <a:bodyPr/>
        <a:lstStyle/>
        <a:p>
          <a:r>
            <a:rPr lang="en-US">
              <a:ea typeface="ＭＳ Ｐゴシック" pitchFamily="34" charset="-128"/>
            </a:rPr>
            <a:t>El proyecto debe ser escrito de tal forma que puede ser completado por cualquier Scout</a:t>
          </a:r>
          <a:endParaRPr lang="en-US" altLang="en-US" sz="1800" b="0" i="0"/>
        </a:p>
      </dgm:t>
    </dgm:pt>
    <dgm:pt modelId="{DF81E221-457D-43BD-83E3-36C08343C4AD}" type="parTrans" cxnId="{48039C3B-6859-4EAF-8B9A-16C668506DD2}">
      <dgm:prSet/>
      <dgm:spPr/>
      <dgm:t>
        <a:bodyPr/>
        <a:lstStyle/>
        <a:p>
          <a:endParaRPr lang="en-US"/>
        </a:p>
      </dgm:t>
    </dgm:pt>
    <dgm:pt modelId="{8AEDDE74-5770-4352-B0E9-09C8D1AD27C5}" type="sibTrans" cxnId="{48039C3B-6859-4EAF-8B9A-16C668506DD2}">
      <dgm:prSet/>
      <dgm:spPr/>
      <dgm:t>
        <a:bodyPr/>
        <a:lstStyle/>
        <a:p>
          <a:endParaRPr lang="en-US"/>
        </a:p>
      </dgm:t>
    </dgm:pt>
    <dgm:pt modelId="{F8947325-8E44-4357-A396-9EE350DBE5D7}">
      <dgm:prSet custT="1"/>
      <dgm:spPr/>
      <dgm:t>
        <a:bodyPr/>
        <a:lstStyle/>
        <a:p>
          <a:r>
            <a:rPr lang="en-US">
              <a:ea typeface="ＭＳ Ｐゴシック" pitchFamily="34" charset="-128"/>
            </a:rPr>
            <a:t>El Scout debe tener 16 años antes de empezar su trabajo</a:t>
          </a:r>
          <a:endParaRPr lang="en-US" altLang="en-US" sz="1800" b="0" i="0"/>
        </a:p>
      </dgm:t>
    </dgm:pt>
    <dgm:pt modelId="{4AB52535-5109-48DE-A2BE-01C1D4659910}" type="parTrans" cxnId="{A644F138-747B-4A60-A18C-724DA9B3252E}">
      <dgm:prSet/>
      <dgm:spPr/>
      <dgm:t>
        <a:bodyPr/>
        <a:lstStyle/>
        <a:p>
          <a:endParaRPr lang="en-US"/>
        </a:p>
      </dgm:t>
    </dgm:pt>
    <dgm:pt modelId="{BFAB7C6F-E0C7-483B-90A9-3608DCE37822}" type="sibTrans" cxnId="{A644F138-747B-4A60-A18C-724DA9B3252E}">
      <dgm:prSet/>
      <dgm:spPr/>
      <dgm:t>
        <a:bodyPr/>
        <a:lstStyle/>
        <a:p>
          <a:endParaRPr lang="en-US"/>
        </a:p>
      </dgm:t>
    </dgm:pt>
    <dgm:pt modelId="{C6614B4A-6DA5-429B-8A1D-1FF41CC7E435}">
      <dgm:prSet custT="1"/>
      <dgm:spPr/>
      <dgm:t>
        <a:bodyPr/>
        <a:lstStyle/>
        <a:p>
          <a:r>
            <a:rPr lang="en-US">
              <a:ea typeface="ＭＳ Ｐゴシック" pitchFamily="34" charset="-128"/>
            </a:rPr>
            <a:t>El proyecto debe tener un mínimo de 200 horas</a:t>
          </a:r>
          <a:endParaRPr lang="en-US" altLang="en-US" sz="1800" b="0" i="0"/>
        </a:p>
      </dgm:t>
    </dgm:pt>
    <dgm:pt modelId="{DEDFBADF-D337-4F30-A579-218F97043822}" type="parTrans" cxnId="{95A88866-A23F-4B6D-9DB1-5561D98FEAF9}">
      <dgm:prSet/>
      <dgm:spPr/>
      <dgm:t>
        <a:bodyPr/>
        <a:lstStyle/>
        <a:p>
          <a:endParaRPr lang="en-US"/>
        </a:p>
      </dgm:t>
    </dgm:pt>
    <dgm:pt modelId="{EE4C7685-F2B1-4DFA-83C7-12BE432213DD}" type="sibTrans" cxnId="{95A88866-A23F-4B6D-9DB1-5561D98FEAF9}">
      <dgm:prSet/>
      <dgm:spPr/>
      <dgm:t>
        <a:bodyPr/>
        <a:lstStyle/>
        <a:p>
          <a:endParaRPr lang="en-US"/>
        </a:p>
      </dgm:t>
    </dgm:pt>
    <dgm:pt modelId="{6CA696DC-BBE3-4DCF-BD55-996792A556A2}">
      <dgm:prSet custT="1"/>
      <dgm:spPr/>
      <dgm:t>
        <a:bodyPr/>
        <a:lstStyle/>
        <a:p>
          <a:r>
            <a:rPr lang="en-US">
              <a:ea typeface="ＭＳ Ｐゴシック" pitchFamily="34" charset="-128"/>
            </a:rPr>
            <a:t>El proyecto debe tener valor duradero</a:t>
          </a:r>
          <a:endParaRPr lang="en-US" altLang="en-US" sz="1800" b="0" i="0"/>
        </a:p>
      </dgm:t>
    </dgm:pt>
    <dgm:pt modelId="{C69C3003-D63D-435D-BB98-594FE37F0B5F}" type="parTrans" cxnId="{837B8221-DDB8-45E7-974F-2B8FE2A274D3}">
      <dgm:prSet/>
      <dgm:spPr/>
      <dgm:t>
        <a:bodyPr/>
        <a:lstStyle/>
        <a:p>
          <a:endParaRPr lang="en-US"/>
        </a:p>
      </dgm:t>
    </dgm:pt>
    <dgm:pt modelId="{F1FF6D0B-4B97-4E78-B6F1-5BFE81ABB8BB}" type="sibTrans" cxnId="{837B8221-DDB8-45E7-974F-2B8FE2A274D3}">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t>
        <a:bodyPr/>
        <a:lstStyle/>
        <a:p>
          <a:endParaRPr lang="en-US"/>
        </a:p>
      </dgm:t>
    </dgm:pt>
    <dgm:pt modelId="{A4685222-1EFB-4259-8B41-2F80C06E0DAD}" type="pres">
      <dgm:prSet presAssocID="{4ADEB452-77B5-45EE-BF98-558FFBCDB522}" presName="parentText" presStyleLbl="node1" presStyleIdx="0" presStyleCnt="1" custScaleY="327627" custLinFactNeighborY="-14171">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ScaleY="127263" custLinFactY="-293" custLinFactNeighborY="-100000">
        <dgm:presLayoutVars>
          <dgm:bulletEnabled val="1"/>
        </dgm:presLayoutVars>
      </dgm:prSet>
      <dgm:spPr/>
      <dgm:t>
        <a:bodyPr/>
        <a:lstStyle/>
        <a:p>
          <a:endParaRPr lang="en-US"/>
        </a:p>
      </dgm:t>
    </dgm:pt>
  </dgm:ptLst>
  <dgm:cxnLst>
    <dgm:cxn modelId="{48039C3B-6859-4EAF-8B9A-16C668506DD2}" srcId="{4ADEB452-77B5-45EE-BF98-558FFBCDB522}" destId="{202D1410-1A80-4CE0-87ED-2CA3CAD48089}" srcOrd="6" destOrd="0" parTransId="{DF81E221-457D-43BD-83E3-36C08343C4AD}" sibTransId="{8AEDDE74-5770-4352-B0E9-09C8D1AD27C5}"/>
    <dgm:cxn modelId="{4E134356-0780-4D50-A7E0-62E051BF7B90}" type="presOf" srcId="{0698B19F-CA45-46A3-8048-C793BB913E40}" destId="{822E5720-5F8D-4CB0-B21F-9574061B3C2E}" srcOrd="0" destOrd="3" presId="urn:microsoft.com/office/officeart/2005/8/layout/list1"/>
    <dgm:cxn modelId="{13A7D180-A989-46F9-ABF2-8E5CC5C961D7}" srcId="{4ADEB452-77B5-45EE-BF98-558FFBCDB522}" destId="{EC49932C-E78A-475B-A32F-559FCF14402A}" srcOrd="0" destOrd="0" parTransId="{3C351282-51E2-4E19-98A0-5DD8ED35B8A1}" sibTransId="{664E4C26-19AA-4593-A800-FFB82DD41B2B}"/>
    <dgm:cxn modelId="{E0942A30-0242-4E9D-974F-DA4C198C09BE}" type="presOf" srcId="{EA88E065-6DF8-48C9-8643-59E47A9D2D5F}" destId="{F039789C-37C1-498C-B007-F2948A27E6CD}" srcOrd="0" destOrd="0" presId="urn:microsoft.com/office/officeart/2005/8/layout/list1"/>
    <dgm:cxn modelId="{C1EB8295-EF61-45B5-AFA0-F9529616EB98}" srcId="{4ADEB452-77B5-45EE-BF98-558FFBCDB522}" destId="{A4CF87E7-EC0E-4C89-BC6D-9FC04AAF4C35}" srcOrd="5" destOrd="0" parTransId="{3E984E9B-7C7E-4905-A031-5C464836AD72}" sibTransId="{C93A75BE-4887-4E00-A350-942A2ED77DC2}"/>
    <dgm:cxn modelId="{4A54B0C3-C4EE-4E36-B525-1FD230C25699}" type="presOf" srcId="{1FA2D839-DF29-49DF-884A-2182BC8831CE}" destId="{822E5720-5F8D-4CB0-B21F-9574061B3C2E}" srcOrd="0" destOrd="1" presId="urn:microsoft.com/office/officeart/2005/8/layout/list1"/>
    <dgm:cxn modelId="{3454227F-98BA-4FDA-B8A1-03D09ED589EF}" type="presOf" srcId="{C6614B4A-6DA5-429B-8A1D-1FF41CC7E435}" destId="{822E5720-5F8D-4CB0-B21F-9574061B3C2E}" srcOrd="0" destOrd="8" presId="urn:microsoft.com/office/officeart/2005/8/layout/list1"/>
    <dgm:cxn modelId="{A644F138-747B-4A60-A18C-724DA9B3252E}" srcId="{4ADEB452-77B5-45EE-BF98-558FFBCDB522}" destId="{F8947325-8E44-4357-A396-9EE350DBE5D7}" srcOrd="7" destOrd="0" parTransId="{4AB52535-5109-48DE-A2BE-01C1D4659910}" sibTransId="{BFAB7C6F-E0C7-483B-90A9-3608DCE37822}"/>
    <dgm:cxn modelId="{C06F0C70-F163-4802-95D5-26B67773404C}" srcId="{EA88E065-6DF8-48C9-8643-59E47A9D2D5F}" destId="{4ADEB452-77B5-45EE-BF98-558FFBCDB522}" srcOrd="0" destOrd="0" parTransId="{C6EA751C-ECF1-46D6-B931-46FB765D7F8D}" sibTransId="{FF894ED2-720D-456D-B684-2559D3FD99D2}"/>
    <dgm:cxn modelId="{D250E021-3805-446B-894C-27AD524244AB}" type="presOf" srcId="{B16F23DE-ECB5-437C-82F6-E3CDCC76B506}" destId="{822E5720-5F8D-4CB0-B21F-9574061B3C2E}" srcOrd="0" destOrd="4" presId="urn:microsoft.com/office/officeart/2005/8/layout/list1"/>
    <dgm:cxn modelId="{F8A6BB07-D445-4CF9-9455-ECB614EF5432}" type="presOf" srcId="{A4CF87E7-EC0E-4C89-BC6D-9FC04AAF4C35}" destId="{822E5720-5F8D-4CB0-B21F-9574061B3C2E}" srcOrd="0" destOrd="5" presId="urn:microsoft.com/office/officeart/2005/8/layout/list1"/>
    <dgm:cxn modelId="{837B8221-DDB8-45E7-974F-2B8FE2A274D3}" srcId="{4ADEB452-77B5-45EE-BF98-558FFBCDB522}" destId="{6CA696DC-BBE3-4DCF-BD55-996792A556A2}" srcOrd="9" destOrd="0" parTransId="{C69C3003-D63D-435D-BB98-594FE37F0B5F}" sibTransId="{F1FF6D0B-4B97-4E78-B6F1-5BFE81ABB8BB}"/>
    <dgm:cxn modelId="{58A83F15-F2A2-4739-AA34-442A05EBDC1A}" type="presOf" srcId="{6CA696DC-BBE3-4DCF-BD55-996792A556A2}" destId="{822E5720-5F8D-4CB0-B21F-9574061B3C2E}" srcOrd="0" destOrd="9" presId="urn:microsoft.com/office/officeart/2005/8/layout/list1"/>
    <dgm:cxn modelId="{F937E1C3-0C42-40DC-9848-26940F90C9F0}" type="presOf" srcId="{0486D9E9-FFD6-4B44-A458-10C9496D4F3B}" destId="{822E5720-5F8D-4CB0-B21F-9574061B3C2E}" srcOrd="0" destOrd="2" presId="urn:microsoft.com/office/officeart/2005/8/layout/list1"/>
    <dgm:cxn modelId="{687A9DB4-5E07-4C05-BC4F-D6F71144F918}" srcId="{4ADEB452-77B5-45EE-BF98-558FFBCDB522}" destId="{0486D9E9-FFD6-4B44-A458-10C9496D4F3B}" srcOrd="2" destOrd="0" parTransId="{1BD0A615-2424-448D-90D7-EBD799F705AC}" sibTransId="{68C2B6D1-2867-441A-8E2F-0524B5D14B44}"/>
    <dgm:cxn modelId="{AFAB5F54-6063-407E-AA7D-D0CE4D43F1C1}" srcId="{4ADEB452-77B5-45EE-BF98-558FFBCDB522}" destId="{0698B19F-CA45-46A3-8048-C793BB913E40}" srcOrd="3" destOrd="0" parTransId="{DDF3F83F-21FE-42C7-B819-15F773722138}" sibTransId="{C024FEF2-FF20-4398-B4A8-ED34E3AF3403}"/>
    <dgm:cxn modelId="{D9A25736-8E87-4246-A95C-EE9AE2E62D05}" srcId="{4ADEB452-77B5-45EE-BF98-558FFBCDB522}" destId="{B16F23DE-ECB5-437C-82F6-E3CDCC76B506}" srcOrd="4" destOrd="0" parTransId="{383CE24B-E9EE-4A86-B0D5-DF434E9F614B}" sibTransId="{DBD00004-AD96-41E9-B72A-A3FBE8576153}"/>
    <dgm:cxn modelId="{A912286D-B796-4F9A-ABB8-8CDEF93814DA}" type="presOf" srcId="{F8947325-8E44-4357-A396-9EE350DBE5D7}" destId="{822E5720-5F8D-4CB0-B21F-9574061B3C2E}" srcOrd="0" destOrd="7" presId="urn:microsoft.com/office/officeart/2005/8/layout/list1"/>
    <dgm:cxn modelId="{89522266-2D11-462E-810B-313309073F40}" type="presOf" srcId="{202D1410-1A80-4CE0-87ED-2CA3CAD48089}" destId="{822E5720-5F8D-4CB0-B21F-9574061B3C2E}" srcOrd="0" destOrd="6" presId="urn:microsoft.com/office/officeart/2005/8/layout/list1"/>
    <dgm:cxn modelId="{95A88866-A23F-4B6D-9DB1-5561D98FEAF9}" srcId="{4ADEB452-77B5-45EE-BF98-558FFBCDB522}" destId="{C6614B4A-6DA5-429B-8A1D-1FF41CC7E435}" srcOrd="8" destOrd="0" parTransId="{DEDFBADF-D337-4F30-A579-218F97043822}" sibTransId="{EE4C7685-F2B1-4DFA-83C7-12BE432213DD}"/>
    <dgm:cxn modelId="{EA5A5A64-73BC-4EB6-A517-EE5B3C92480E}" type="presOf" srcId="{4ADEB452-77B5-45EE-BF98-558FFBCDB522}" destId="{06CDEBC3-8B85-4470-979C-53051DF049DA}" srcOrd="0" destOrd="0" presId="urn:microsoft.com/office/officeart/2005/8/layout/list1"/>
    <dgm:cxn modelId="{75427F97-F687-475A-984B-3C3C73E8B3E5}" srcId="{4ADEB452-77B5-45EE-BF98-558FFBCDB522}" destId="{1FA2D839-DF29-49DF-884A-2182BC8831CE}" srcOrd="1" destOrd="0" parTransId="{955AF833-11DC-43B7-A2C8-2B9D617E99A3}" sibTransId="{FCF36CDB-8684-4365-9FEC-170D81D76581}"/>
    <dgm:cxn modelId="{0A573055-0789-45C1-BB50-CCFD75F9FB39}" type="presOf" srcId="{4ADEB452-77B5-45EE-BF98-558FFBCDB522}" destId="{A4685222-1EFB-4259-8B41-2F80C06E0DAD}" srcOrd="1" destOrd="0" presId="urn:microsoft.com/office/officeart/2005/8/layout/list1"/>
    <dgm:cxn modelId="{421E5E4F-4848-43DB-8303-145058A097B4}" type="presOf" srcId="{EC49932C-E78A-475B-A32F-559FCF14402A}" destId="{822E5720-5F8D-4CB0-B21F-9574061B3C2E}" srcOrd="0" destOrd="0" presId="urn:microsoft.com/office/officeart/2005/8/layout/list1"/>
    <dgm:cxn modelId="{CAECBD75-CA0E-407E-922D-BA681BB1C386}" type="presParOf" srcId="{F039789C-37C1-498C-B007-F2948A27E6CD}" destId="{6BDB9A5E-2F91-4878-82AA-8DA50D395986}" srcOrd="0" destOrd="0" presId="urn:microsoft.com/office/officeart/2005/8/layout/list1"/>
    <dgm:cxn modelId="{AC9015D8-528E-4B38-B0E8-44D0AEAF62B7}" type="presParOf" srcId="{6BDB9A5E-2F91-4878-82AA-8DA50D395986}" destId="{06CDEBC3-8B85-4470-979C-53051DF049DA}" srcOrd="0" destOrd="0" presId="urn:microsoft.com/office/officeart/2005/8/layout/list1"/>
    <dgm:cxn modelId="{62966E04-D28B-440A-B233-55D69D558809}" type="presParOf" srcId="{6BDB9A5E-2F91-4878-82AA-8DA50D395986}" destId="{A4685222-1EFB-4259-8B41-2F80C06E0DAD}" srcOrd="1" destOrd="0" presId="urn:microsoft.com/office/officeart/2005/8/layout/list1"/>
    <dgm:cxn modelId="{B8874071-1A9F-453D-837F-F269E7109B62}" type="presParOf" srcId="{F039789C-37C1-498C-B007-F2948A27E6CD}" destId="{7B6862F8-18B2-4A53-BDA7-5E1246DC745E}" srcOrd="1" destOrd="0" presId="urn:microsoft.com/office/officeart/2005/8/layout/list1"/>
    <dgm:cxn modelId="{45DB7808-CC86-4814-B8DA-038D47F3A498}"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altLang="en-US" sz="1800">
              <a:ea typeface="ＭＳ Ｐゴシック" pitchFamily="34" charset="-128"/>
            </a:rPr>
            <a:t>¿Alguna pregunta?</a:t>
          </a:r>
          <a:endParaRPr lang="en-US" altLang="en-US" sz="110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0258E59C-D660-4CE5-B6AC-D606FCE97782}">
      <dgm:prSet custT="1"/>
      <dgm:spPr/>
      <dgm:t>
        <a:bodyPr/>
        <a:lstStyle/>
        <a:p>
          <a:pPr rtl="0"/>
          <a:r>
            <a:rPr lang="en-US" altLang="en-US" sz="1800">
              <a:ea typeface="ＭＳ Ｐゴシック" pitchFamily="34" charset="-128"/>
            </a:rPr>
            <a:t>Página “Web” de OCC</a:t>
          </a:r>
        </a:p>
      </dgm:t>
    </dgm:pt>
    <dgm:pt modelId="{7929214D-C3B7-43BE-ACBB-0FCEDD85F4D3}" type="parTrans" cxnId="{E01A5BFC-A9AB-4AEB-B496-EC47578AB8C6}">
      <dgm:prSet/>
      <dgm:spPr/>
      <dgm:t>
        <a:bodyPr/>
        <a:lstStyle/>
        <a:p>
          <a:endParaRPr lang="en-US"/>
        </a:p>
      </dgm:t>
    </dgm:pt>
    <dgm:pt modelId="{EC0C9120-42A0-444B-A71D-59E9354F7ACA}" type="sibTrans" cxnId="{E01A5BFC-A9AB-4AEB-B496-EC47578AB8C6}">
      <dgm:prSet/>
      <dgm:spPr/>
      <dgm:t>
        <a:bodyPr/>
        <a:lstStyle/>
        <a:p>
          <a:endParaRPr lang="en-US"/>
        </a:p>
      </dgm:t>
    </dgm:pt>
    <dgm:pt modelId="{9C883524-D986-4C13-A964-01E4B4632DA4}">
      <dgm:prSet custT="1"/>
      <dgm:spPr/>
      <dgm:t>
        <a:bodyPr/>
        <a:lstStyle/>
        <a:p>
          <a:pPr rtl="0"/>
          <a:r>
            <a:rPr lang="en-US" altLang="en-US" sz="1800">
              <a:ea typeface="ＭＳ Ｐゴシック" pitchFamily="34" charset="-128"/>
              <a:hlinkClick xmlns:r="http://schemas.openxmlformats.org/officeDocument/2006/relationships" r:id="rId1"/>
            </a:rPr>
            <a:t>www.ocbsa.org</a:t>
          </a:r>
          <a:endParaRPr lang="en-US" altLang="en-US" sz="1800">
            <a:ea typeface="ＭＳ Ｐゴシック" pitchFamily="34" charset="-128"/>
          </a:endParaRPr>
        </a:p>
      </dgm:t>
    </dgm:pt>
    <dgm:pt modelId="{559B256A-6837-4375-A36B-FD9454DA1C01}" type="parTrans" cxnId="{66DFFB06-2512-4494-AE6C-C3F4B394C1D1}">
      <dgm:prSet/>
      <dgm:spPr/>
      <dgm:t>
        <a:bodyPr/>
        <a:lstStyle/>
        <a:p>
          <a:endParaRPr lang="en-US"/>
        </a:p>
      </dgm:t>
    </dgm:pt>
    <dgm:pt modelId="{8ABBB2D0-055B-44C0-9B90-A7E265FF4BD7}" type="sibTrans" cxnId="{66DFFB06-2512-4494-AE6C-C3F4B394C1D1}">
      <dgm:prSet/>
      <dgm:spPr/>
      <dgm:t>
        <a:bodyPr/>
        <a:lstStyle/>
        <a:p>
          <a:endParaRPr lang="en-US"/>
        </a:p>
      </dgm:t>
    </dgm:pt>
    <dgm:pt modelId="{72A65D6A-F907-4DD2-9C91-9E33C59BAAB9}">
      <dgm:prSet custT="1"/>
      <dgm:spPr/>
      <dgm:t>
        <a:bodyPr/>
        <a:lstStyle/>
        <a:p>
          <a:pPr rtl="0"/>
          <a:r>
            <a:rPr lang="en-US" altLang="en-US" sz="1800">
              <a:ea typeface="ＭＳ Ｐゴシック" pitchFamily="34" charset="-128"/>
            </a:rPr>
            <a:t>¡Muchas Gracias!</a:t>
          </a:r>
        </a:p>
      </dgm:t>
    </dgm:pt>
    <dgm:pt modelId="{6FD553BC-D28C-45C5-87C0-C9BC636382CD}" type="parTrans" cxnId="{B9FFE8E0-D712-4CE4-A3E6-D41F7058FB99}">
      <dgm:prSet/>
      <dgm:spPr/>
      <dgm:t>
        <a:bodyPr/>
        <a:lstStyle/>
        <a:p>
          <a:endParaRPr lang="en-US"/>
        </a:p>
      </dgm:t>
    </dgm:pt>
    <dgm:pt modelId="{E531E38A-EF27-466A-8DC6-E424F84141A8}" type="sibTrans" cxnId="{B9FFE8E0-D712-4CE4-A3E6-D41F7058FB99}">
      <dgm:prSet/>
      <dgm:spPr/>
      <dgm:t>
        <a:bodyPr/>
        <a:lstStyle/>
        <a:p>
          <a:endParaRPr lang="en-US"/>
        </a:p>
      </dgm:t>
    </dgm:pt>
    <dgm:pt modelId="{3231EB49-2E13-4117-B718-A51720B3F71E}">
      <dgm:prSet custT="1"/>
      <dgm:spPr/>
      <dgm:t>
        <a:bodyPr/>
        <a:lstStyle/>
        <a:p>
          <a:pPr rtl="0"/>
          <a:r>
            <a:rPr lang="en-US" altLang="en-US" sz="1800">
              <a:ea typeface="ＭＳ Ｐゴシック" pitchFamily="34" charset="-128"/>
              <a:hlinkClick xmlns:r="http://schemas.openxmlformats.org/officeDocument/2006/relationships" r:id="rId2"/>
            </a:rPr>
            <a:t>www.ocbsa.org/bsaadvancement/advancement/</a:t>
          </a:r>
          <a:endParaRPr lang="en-US" altLang="en-US" sz="1800">
            <a:ea typeface="ＭＳ Ｐゴシック" pitchFamily="34" charset="-128"/>
          </a:endParaRPr>
        </a:p>
      </dgm:t>
    </dgm:pt>
    <dgm:pt modelId="{797608CB-E6E2-49AB-A62C-2D39DB8CD713}" type="parTrans" cxnId="{21EEDC5B-2DAD-4C98-A187-AC269DB13FD6}">
      <dgm:prSet/>
      <dgm:spPr/>
      <dgm:t>
        <a:bodyPr/>
        <a:lstStyle/>
        <a:p>
          <a:endParaRPr lang="en-US"/>
        </a:p>
      </dgm:t>
    </dgm:pt>
    <dgm:pt modelId="{C46C4193-AF85-4C40-947B-21376524F21C}" type="sibTrans" cxnId="{21EEDC5B-2DAD-4C98-A187-AC269DB13FD6}">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3"/>
      <dgm:spPr/>
      <dgm:t>
        <a:bodyPr/>
        <a:lstStyle/>
        <a:p>
          <a:endParaRPr lang="en-US"/>
        </a:p>
      </dgm:t>
    </dgm:pt>
    <dgm:pt modelId="{A4685222-1EFB-4259-8B41-2F80C06E0DAD}" type="pres">
      <dgm:prSet presAssocID="{4ADEB452-77B5-45EE-BF98-558FFBCDB522}" presName="parentText" presStyleLbl="node1" presStyleIdx="0" presStyleCnt="3" custScaleY="96288" custLinFactNeighborY="-14171">
        <dgm:presLayoutVars>
          <dgm:chMax val="0"/>
          <dgm:bulletEnabled val="1"/>
        </dgm:presLayoutVars>
      </dgm:prSet>
      <dgm:spPr/>
      <dgm:t>
        <a:bodyPr/>
        <a:lstStyle/>
        <a:p>
          <a:endParaRPr lang="en-US"/>
        </a:p>
      </dgm:t>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3" custScaleY="110282" custLinFactNeighborY="-48802">
        <dgm:presLayoutVars>
          <dgm:bulletEnabled val="1"/>
        </dgm:presLayoutVars>
      </dgm:prSet>
      <dgm:spPr/>
    </dgm:pt>
    <dgm:pt modelId="{3C7128AF-F83D-42EF-A122-1A20E7AE75BF}" type="pres">
      <dgm:prSet presAssocID="{FF894ED2-720D-456D-B684-2559D3FD99D2}" presName="spaceBetweenRectangles" presStyleCnt="0"/>
      <dgm:spPr/>
    </dgm:pt>
    <dgm:pt modelId="{A75F9164-5EC9-4BE1-840F-CAF1F1CD5592}" type="pres">
      <dgm:prSet presAssocID="{0258E59C-D660-4CE5-B6AC-D606FCE97782}" presName="parentLin" presStyleCnt="0"/>
      <dgm:spPr/>
    </dgm:pt>
    <dgm:pt modelId="{4023B060-5C5C-4895-A99A-453B30D1CBE0}" type="pres">
      <dgm:prSet presAssocID="{0258E59C-D660-4CE5-B6AC-D606FCE97782}" presName="parentLeftMargin" presStyleLbl="node1" presStyleIdx="0" presStyleCnt="3"/>
      <dgm:spPr/>
      <dgm:t>
        <a:bodyPr/>
        <a:lstStyle/>
        <a:p>
          <a:endParaRPr lang="en-US"/>
        </a:p>
      </dgm:t>
    </dgm:pt>
    <dgm:pt modelId="{5813EE3B-6008-4A57-B155-5C86EC2A9BCE}" type="pres">
      <dgm:prSet presAssocID="{0258E59C-D660-4CE5-B6AC-D606FCE97782}" presName="parentText" presStyleLbl="node1" presStyleIdx="1" presStyleCnt="3">
        <dgm:presLayoutVars>
          <dgm:chMax val="0"/>
          <dgm:bulletEnabled val="1"/>
        </dgm:presLayoutVars>
      </dgm:prSet>
      <dgm:spPr/>
      <dgm:t>
        <a:bodyPr/>
        <a:lstStyle/>
        <a:p>
          <a:endParaRPr lang="en-US"/>
        </a:p>
      </dgm:t>
    </dgm:pt>
    <dgm:pt modelId="{3CB636EB-6BD5-4205-A5D6-5B03F932AA62}" type="pres">
      <dgm:prSet presAssocID="{0258E59C-D660-4CE5-B6AC-D606FCE97782}" presName="negativeSpace" presStyleCnt="0"/>
      <dgm:spPr/>
    </dgm:pt>
    <dgm:pt modelId="{D24C5B89-0712-47B1-8842-C8E8F0311569}" type="pres">
      <dgm:prSet presAssocID="{0258E59C-D660-4CE5-B6AC-D606FCE97782}" presName="childText" presStyleLbl="conFgAcc1" presStyleIdx="1" presStyleCnt="3">
        <dgm:presLayoutVars>
          <dgm:bulletEnabled val="1"/>
        </dgm:presLayoutVars>
      </dgm:prSet>
      <dgm:spPr/>
      <dgm:t>
        <a:bodyPr/>
        <a:lstStyle/>
        <a:p>
          <a:endParaRPr lang="en-US"/>
        </a:p>
      </dgm:t>
    </dgm:pt>
    <dgm:pt modelId="{45494A17-335B-41FA-8140-752437EBB9F6}" type="pres">
      <dgm:prSet presAssocID="{EC0C9120-42A0-444B-A71D-59E9354F7ACA}" presName="spaceBetweenRectangles" presStyleCnt="0"/>
      <dgm:spPr/>
    </dgm:pt>
    <dgm:pt modelId="{D65EB1FA-B8FE-45CD-84DA-3FC741F2164E}" type="pres">
      <dgm:prSet presAssocID="{72A65D6A-F907-4DD2-9C91-9E33C59BAAB9}" presName="parentLin" presStyleCnt="0"/>
      <dgm:spPr/>
    </dgm:pt>
    <dgm:pt modelId="{238A6378-80C8-40ED-BAE7-0B720C307FF2}" type="pres">
      <dgm:prSet presAssocID="{72A65D6A-F907-4DD2-9C91-9E33C59BAAB9}" presName="parentLeftMargin" presStyleLbl="node1" presStyleIdx="1" presStyleCnt="3"/>
      <dgm:spPr/>
      <dgm:t>
        <a:bodyPr/>
        <a:lstStyle/>
        <a:p>
          <a:endParaRPr lang="en-US"/>
        </a:p>
      </dgm:t>
    </dgm:pt>
    <dgm:pt modelId="{BC3F4FEF-AF45-4BBA-B5F4-DFB9EBD67664}" type="pres">
      <dgm:prSet presAssocID="{72A65D6A-F907-4DD2-9C91-9E33C59BAAB9}" presName="parentText" presStyleLbl="node1" presStyleIdx="2" presStyleCnt="3">
        <dgm:presLayoutVars>
          <dgm:chMax val="0"/>
          <dgm:bulletEnabled val="1"/>
        </dgm:presLayoutVars>
      </dgm:prSet>
      <dgm:spPr/>
      <dgm:t>
        <a:bodyPr/>
        <a:lstStyle/>
        <a:p>
          <a:endParaRPr lang="en-US"/>
        </a:p>
      </dgm:t>
    </dgm:pt>
    <dgm:pt modelId="{25E2AB45-3671-413C-98A0-C852CAB5FF2E}" type="pres">
      <dgm:prSet presAssocID="{72A65D6A-F907-4DD2-9C91-9E33C59BAAB9}" presName="negativeSpace" presStyleCnt="0"/>
      <dgm:spPr/>
    </dgm:pt>
    <dgm:pt modelId="{6CF2ACB0-5E87-4626-A9C3-E7BAF6BD341B}" type="pres">
      <dgm:prSet presAssocID="{72A65D6A-F907-4DD2-9C91-9E33C59BAAB9}" presName="childText" presStyleLbl="conFgAcc1" presStyleIdx="2" presStyleCnt="3">
        <dgm:presLayoutVars>
          <dgm:bulletEnabled val="1"/>
        </dgm:presLayoutVars>
      </dgm:prSet>
      <dgm:spPr/>
    </dgm:pt>
  </dgm:ptLst>
  <dgm:cxnLst>
    <dgm:cxn modelId="{12D3253E-8995-4193-8DC3-F9DAAB5F02A0}" type="presOf" srcId="{9C883524-D986-4C13-A964-01E4B4632DA4}" destId="{D24C5B89-0712-47B1-8842-C8E8F0311569}" srcOrd="0" destOrd="0" presId="urn:microsoft.com/office/officeart/2005/8/layout/list1"/>
    <dgm:cxn modelId="{0148304D-0323-4022-9A00-42155DEA98D9}" type="presOf" srcId="{72A65D6A-F907-4DD2-9C91-9E33C59BAAB9}" destId="{238A6378-80C8-40ED-BAE7-0B720C307FF2}" srcOrd="0" destOrd="0" presId="urn:microsoft.com/office/officeart/2005/8/layout/list1"/>
    <dgm:cxn modelId="{76E0EC8B-4FF2-4411-8293-7460CA93AE5E}" type="presOf" srcId="{4ADEB452-77B5-45EE-BF98-558FFBCDB522}" destId="{06CDEBC3-8B85-4470-979C-53051DF049DA}" srcOrd="0" destOrd="0" presId="urn:microsoft.com/office/officeart/2005/8/layout/list1"/>
    <dgm:cxn modelId="{81C4EBFD-DE81-4F41-AD41-36D7200F70E9}" type="presOf" srcId="{72A65D6A-F907-4DD2-9C91-9E33C59BAAB9}" destId="{BC3F4FEF-AF45-4BBA-B5F4-DFB9EBD67664}" srcOrd="1" destOrd="0" presId="urn:microsoft.com/office/officeart/2005/8/layout/list1"/>
    <dgm:cxn modelId="{AFF837B6-C42F-434E-B7EF-CF84D9ED8696}" type="presOf" srcId="{3231EB49-2E13-4117-B718-A51720B3F71E}" destId="{D24C5B89-0712-47B1-8842-C8E8F0311569}" srcOrd="0" destOrd="1" presId="urn:microsoft.com/office/officeart/2005/8/layout/list1"/>
    <dgm:cxn modelId="{66DFFB06-2512-4494-AE6C-C3F4B394C1D1}" srcId="{0258E59C-D660-4CE5-B6AC-D606FCE97782}" destId="{9C883524-D986-4C13-A964-01E4B4632DA4}" srcOrd="0" destOrd="0" parTransId="{559B256A-6837-4375-A36B-FD9454DA1C01}" sibTransId="{8ABBB2D0-055B-44C0-9B90-A7E265FF4BD7}"/>
    <dgm:cxn modelId="{E01A5BFC-A9AB-4AEB-B496-EC47578AB8C6}" srcId="{EA88E065-6DF8-48C9-8643-59E47A9D2D5F}" destId="{0258E59C-D660-4CE5-B6AC-D606FCE97782}" srcOrd="1" destOrd="0" parTransId="{7929214D-C3B7-43BE-ACBB-0FCEDD85F4D3}" sibTransId="{EC0C9120-42A0-444B-A71D-59E9354F7ACA}"/>
    <dgm:cxn modelId="{00310C69-23FF-4E48-92D5-919F5D6AF3F9}" type="presOf" srcId="{0258E59C-D660-4CE5-B6AC-D606FCE97782}" destId="{5813EE3B-6008-4A57-B155-5C86EC2A9BCE}" srcOrd="1" destOrd="0" presId="urn:microsoft.com/office/officeart/2005/8/layout/list1"/>
    <dgm:cxn modelId="{876091ED-E82E-469A-B13B-9366E64D1D17}" type="presOf" srcId="{4ADEB452-77B5-45EE-BF98-558FFBCDB522}" destId="{A4685222-1EFB-4259-8B41-2F80C06E0DAD}" srcOrd="1" destOrd="0" presId="urn:microsoft.com/office/officeart/2005/8/layout/list1"/>
    <dgm:cxn modelId="{4DDF9607-7F73-4AA1-BB93-3F3FBB5DF9D9}" type="presOf" srcId="{0258E59C-D660-4CE5-B6AC-D606FCE97782}" destId="{4023B060-5C5C-4895-A99A-453B30D1CBE0}" srcOrd="0" destOrd="0"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B9FFE8E0-D712-4CE4-A3E6-D41F7058FB99}" srcId="{EA88E065-6DF8-48C9-8643-59E47A9D2D5F}" destId="{72A65D6A-F907-4DD2-9C91-9E33C59BAAB9}" srcOrd="2" destOrd="0" parTransId="{6FD553BC-D28C-45C5-87C0-C9BC636382CD}" sibTransId="{E531E38A-EF27-466A-8DC6-E424F84141A8}"/>
    <dgm:cxn modelId="{71DBC341-8B78-4BFF-A6BD-A37AA7F442DD}" type="presOf" srcId="{EA88E065-6DF8-48C9-8643-59E47A9D2D5F}" destId="{F039789C-37C1-498C-B007-F2948A27E6CD}" srcOrd="0" destOrd="0" presId="urn:microsoft.com/office/officeart/2005/8/layout/list1"/>
    <dgm:cxn modelId="{21EEDC5B-2DAD-4C98-A187-AC269DB13FD6}" srcId="{0258E59C-D660-4CE5-B6AC-D606FCE97782}" destId="{3231EB49-2E13-4117-B718-A51720B3F71E}" srcOrd="1" destOrd="0" parTransId="{797608CB-E6E2-49AB-A62C-2D39DB8CD713}" sibTransId="{C46C4193-AF85-4C40-947B-21376524F21C}"/>
    <dgm:cxn modelId="{0B97A06C-6AED-44B8-9C21-CE12C06E8551}" type="presParOf" srcId="{F039789C-37C1-498C-B007-F2948A27E6CD}" destId="{6BDB9A5E-2F91-4878-82AA-8DA50D395986}" srcOrd="0" destOrd="0" presId="urn:microsoft.com/office/officeart/2005/8/layout/list1"/>
    <dgm:cxn modelId="{E27B4DF2-5D5A-4546-8713-938A4CE6EEB4}" type="presParOf" srcId="{6BDB9A5E-2F91-4878-82AA-8DA50D395986}" destId="{06CDEBC3-8B85-4470-979C-53051DF049DA}" srcOrd="0" destOrd="0" presId="urn:microsoft.com/office/officeart/2005/8/layout/list1"/>
    <dgm:cxn modelId="{624A1849-117F-4D7D-9199-282212188709}" type="presParOf" srcId="{6BDB9A5E-2F91-4878-82AA-8DA50D395986}" destId="{A4685222-1EFB-4259-8B41-2F80C06E0DAD}" srcOrd="1" destOrd="0" presId="urn:microsoft.com/office/officeart/2005/8/layout/list1"/>
    <dgm:cxn modelId="{FB7526B1-4C34-4ECD-A015-2397B5D2A05E}" type="presParOf" srcId="{F039789C-37C1-498C-B007-F2948A27E6CD}" destId="{7B6862F8-18B2-4A53-BDA7-5E1246DC745E}" srcOrd="1" destOrd="0" presId="urn:microsoft.com/office/officeart/2005/8/layout/list1"/>
    <dgm:cxn modelId="{619DF524-2922-4CCA-97C8-25926E53981D}" type="presParOf" srcId="{F039789C-37C1-498C-B007-F2948A27E6CD}" destId="{822E5720-5F8D-4CB0-B21F-9574061B3C2E}" srcOrd="2" destOrd="0" presId="urn:microsoft.com/office/officeart/2005/8/layout/list1"/>
    <dgm:cxn modelId="{2A9CEABE-29A9-4F2F-B05A-EC848A3D617F}" type="presParOf" srcId="{F039789C-37C1-498C-B007-F2948A27E6CD}" destId="{3C7128AF-F83D-42EF-A122-1A20E7AE75BF}" srcOrd="3" destOrd="0" presId="urn:microsoft.com/office/officeart/2005/8/layout/list1"/>
    <dgm:cxn modelId="{81CAE342-8BE6-4C5A-A530-8214895AF4A2}" type="presParOf" srcId="{F039789C-37C1-498C-B007-F2948A27E6CD}" destId="{A75F9164-5EC9-4BE1-840F-CAF1F1CD5592}" srcOrd="4" destOrd="0" presId="urn:microsoft.com/office/officeart/2005/8/layout/list1"/>
    <dgm:cxn modelId="{4E594562-F16B-4082-80F7-AF41C236087E}" type="presParOf" srcId="{A75F9164-5EC9-4BE1-840F-CAF1F1CD5592}" destId="{4023B060-5C5C-4895-A99A-453B30D1CBE0}" srcOrd="0" destOrd="0" presId="urn:microsoft.com/office/officeart/2005/8/layout/list1"/>
    <dgm:cxn modelId="{80A081B1-3ECB-489A-B757-BE7E2C916507}" type="presParOf" srcId="{A75F9164-5EC9-4BE1-840F-CAF1F1CD5592}" destId="{5813EE3B-6008-4A57-B155-5C86EC2A9BCE}" srcOrd="1" destOrd="0" presId="urn:microsoft.com/office/officeart/2005/8/layout/list1"/>
    <dgm:cxn modelId="{65996CB6-E88B-49DC-9C4F-396B1129AA78}" type="presParOf" srcId="{F039789C-37C1-498C-B007-F2948A27E6CD}" destId="{3CB636EB-6BD5-4205-A5D6-5B03F932AA62}" srcOrd="5" destOrd="0" presId="urn:microsoft.com/office/officeart/2005/8/layout/list1"/>
    <dgm:cxn modelId="{1EB289FC-7015-4403-85B3-C7727419A7D2}" type="presParOf" srcId="{F039789C-37C1-498C-B007-F2948A27E6CD}" destId="{D24C5B89-0712-47B1-8842-C8E8F0311569}" srcOrd="6" destOrd="0" presId="urn:microsoft.com/office/officeart/2005/8/layout/list1"/>
    <dgm:cxn modelId="{ACA4CD7D-B7FE-48C1-AFBF-6B98280013B9}" type="presParOf" srcId="{F039789C-37C1-498C-B007-F2948A27E6CD}" destId="{45494A17-335B-41FA-8140-752437EBB9F6}" srcOrd="7" destOrd="0" presId="urn:microsoft.com/office/officeart/2005/8/layout/list1"/>
    <dgm:cxn modelId="{B8CFCE68-C230-49DA-AD05-5EC862EBF3CD}" type="presParOf" srcId="{F039789C-37C1-498C-B007-F2948A27E6CD}" destId="{D65EB1FA-B8FE-45CD-84DA-3FC741F2164E}" srcOrd="8" destOrd="0" presId="urn:microsoft.com/office/officeart/2005/8/layout/list1"/>
    <dgm:cxn modelId="{FF578C13-B1B7-448C-AA2D-7D39AFC25B22}" type="presParOf" srcId="{D65EB1FA-B8FE-45CD-84DA-3FC741F2164E}" destId="{238A6378-80C8-40ED-BAE7-0B720C307FF2}" srcOrd="0" destOrd="0" presId="urn:microsoft.com/office/officeart/2005/8/layout/list1"/>
    <dgm:cxn modelId="{3EBB8649-2EC5-4947-908C-E451B61E8909}" type="presParOf" srcId="{D65EB1FA-B8FE-45CD-84DA-3FC741F2164E}" destId="{BC3F4FEF-AF45-4BBA-B5F4-DFB9EBD67664}" srcOrd="1" destOrd="0" presId="urn:microsoft.com/office/officeart/2005/8/layout/list1"/>
    <dgm:cxn modelId="{1A491155-1EDF-44C2-832D-BF033E59BA44}" type="presParOf" srcId="{F039789C-37C1-498C-B007-F2948A27E6CD}" destId="{25E2AB45-3671-413C-98A0-C852CAB5FF2E}" srcOrd="9" destOrd="0" presId="urn:microsoft.com/office/officeart/2005/8/layout/list1"/>
    <dgm:cxn modelId="{3E975CB1-74C7-45D0-9634-1FF9663B91C5}" type="presParOf" srcId="{F039789C-37C1-498C-B007-F2948A27E6CD}" destId="{6CF2ACB0-5E87-4626-A9C3-E7BAF6BD341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r>
            <a:rPr lang="en-US" altLang="en-US" sz="1800" err="1">
              <a:ea typeface="ＭＳ Ｐゴシック" pitchFamily="34" charset="-128"/>
            </a:rPr>
            <a:t>Estar</a:t>
          </a:r>
          <a:r>
            <a:rPr lang="en-US" altLang="en-US" sz="1800">
              <a:ea typeface="ＭＳ Ｐゴシック" pitchFamily="34" charset="-128"/>
            </a:rPr>
            <a:t> active </a:t>
          </a:r>
          <a:r>
            <a:rPr lang="en-US" altLang="en-US" sz="1800" err="1">
              <a:ea typeface="ＭＳ Ｐゴシック" pitchFamily="34" charset="-128"/>
            </a:rPr>
            <a:t>en</a:t>
          </a:r>
          <a:r>
            <a:rPr lang="en-US" altLang="en-US" sz="1800">
              <a:ea typeface="ＭＳ Ｐゴシック" pitchFamily="34" charset="-128"/>
            </a:rPr>
            <a:t> la </a:t>
          </a:r>
          <a:r>
            <a:rPr lang="en-US" altLang="en-US" sz="1800" err="1">
              <a:ea typeface="ＭＳ Ｐゴシック" pitchFamily="34" charset="-128"/>
            </a:rPr>
            <a:t>tropa</a:t>
          </a:r>
          <a:r>
            <a:rPr lang="en-US" altLang="en-US" sz="1800">
              <a:ea typeface="ＭＳ Ｐゴシック" pitchFamily="34" charset="-128"/>
            </a:rPr>
            <a:t> por 6 </a:t>
          </a:r>
          <a:r>
            <a:rPr lang="en-US" altLang="en-US" sz="1800" err="1">
              <a:ea typeface="ＭＳ Ｐゴシック" pitchFamily="34" charset="-128"/>
            </a:rPr>
            <a:t>meses</a:t>
          </a:r>
          <a:r>
            <a:rPr lang="en-US" altLang="en-US" sz="1800">
              <a:ea typeface="ＭＳ Ｐゴシック" pitchFamily="34" charset="-128"/>
            </a:rPr>
            <a:t> </a:t>
          </a:r>
          <a:r>
            <a:rPr lang="en-US" altLang="en-US" sz="1800" u="sng" err="1">
              <a:ea typeface="ＭＳ Ｐゴシック" pitchFamily="34" charset="-128"/>
            </a:rPr>
            <a:t>después</a:t>
          </a:r>
          <a:r>
            <a:rPr lang="en-US" altLang="en-US" sz="1800">
              <a:ea typeface="ＭＳ Ｐゴシック" pitchFamily="34" charset="-128"/>
            </a:rPr>
            <a:t> de </a:t>
          </a:r>
          <a:r>
            <a:rPr lang="en-US" altLang="en-US" sz="1800" err="1">
              <a:ea typeface="ＭＳ Ｐゴシック" pitchFamily="34" charset="-128"/>
            </a:rPr>
            <a:t>recibir</a:t>
          </a:r>
          <a:r>
            <a:rPr lang="en-US" altLang="en-US" sz="1800">
              <a:ea typeface="ＭＳ Ｐゴシック" pitchFamily="34" charset="-128"/>
            </a:rPr>
            <a:t> el </a:t>
          </a:r>
          <a:r>
            <a:rPr lang="en-US" altLang="en-US" sz="1800" err="1">
              <a:ea typeface="ＭＳ Ｐゴシック" pitchFamily="34" charset="-128"/>
            </a:rPr>
            <a:t>rango</a:t>
          </a:r>
          <a:r>
            <a:rPr lang="en-US" altLang="en-US" sz="1800">
              <a:ea typeface="ＭＳ Ｐゴシック" pitchFamily="34" charset="-128"/>
            </a:rPr>
            <a:t> de Life </a:t>
          </a:r>
        </a:p>
        <a:p>
          <a:pPr algn="r" rtl="0"/>
          <a:r>
            <a:rPr lang="en-US" altLang="en-US" sz="1400">
              <a:ea typeface="ＭＳ Ｐゴシック" pitchFamily="34" charset="-128"/>
            </a:rPr>
            <a:t>Guide to Advancement 4.2.3.1</a:t>
          </a:r>
          <a:r>
            <a:rPr lang="en-US" altLang="en-US" sz="1800">
              <a:ea typeface="ＭＳ Ｐゴシック" pitchFamily="34" charset="-128"/>
            </a:rPr>
            <a:t>.</a:t>
          </a:r>
          <a:endParaRPr lang="en-US" sz="1800" b="1"/>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4FF9C667-7707-4061-A95A-18A279028EFF}">
      <dgm:prSet custT="1"/>
      <dgm:spPr/>
      <dgm:t>
        <a:bodyPr/>
        <a:lstStyle/>
        <a:p>
          <a:r>
            <a:rPr lang="en-US" altLang="en-US" sz="1800">
              <a:ea typeface="ＭＳ Ｐゴシック" pitchFamily="34" charset="-128"/>
            </a:rPr>
            <a:t>3 </a:t>
          </a:r>
          <a:r>
            <a:rPr lang="en-US" altLang="en-US" sz="1800" u="none" err="1">
              <a:ea typeface="ＭＳ Ｐゴシック" pitchFamily="34" charset="-128"/>
            </a:rPr>
            <a:t>pruebas</a:t>
          </a:r>
          <a:r>
            <a:rPr lang="en-US" altLang="en-US" sz="1800" u="none">
              <a:ea typeface="ＭＳ Ｐゴシック" pitchFamily="34" charset="-128"/>
            </a:rPr>
            <a:t> para </a:t>
          </a:r>
          <a:r>
            <a:rPr lang="en-US" altLang="en-US" sz="1800" u="none" err="1">
              <a:ea typeface="ＭＳ Ｐゴシック" pitchFamily="34" charset="-128"/>
            </a:rPr>
            <a:t>determinar</a:t>
          </a:r>
          <a:r>
            <a:rPr lang="en-US" altLang="en-US" sz="1800" u="none">
              <a:ea typeface="ＭＳ Ｐゴシック" pitchFamily="34" charset="-128"/>
            </a:rPr>
            <a:t> </a:t>
          </a:r>
          <a:r>
            <a:rPr lang="en-US" altLang="en-US" sz="1800" u="none" err="1">
              <a:ea typeface="ＭＳ Ｐゴシック" pitchFamily="34" charset="-128"/>
            </a:rPr>
            <a:t>si</a:t>
          </a:r>
          <a:r>
            <a:rPr lang="en-US" altLang="en-US" sz="1800" u="none">
              <a:ea typeface="ＭＳ Ｐゴシック" pitchFamily="34" charset="-128"/>
            </a:rPr>
            <a:t> los </a:t>
          </a:r>
          <a:r>
            <a:rPr lang="en-US" altLang="en-US" sz="1800" u="none" err="1">
              <a:ea typeface="ＭＳ Ｐゴシック" pitchFamily="34" charset="-128"/>
            </a:rPr>
            <a:t>requisitos</a:t>
          </a:r>
          <a:r>
            <a:rPr lang="en-US" altLang="en-US" sz="1800" u="none">
              <a:ea typeface="ＭＳ Ｐゴシック" pitchFamily="34" charset="-128"/>
            </a:rPr>
            <a:t> </a:t>
          </a:r>
          <a:r>
            <a:rPr lang="en-US" altLang="en-US" sz="1800" u="none" err="1">
              <a:ea typeface="ＭＳ Ｐゴシック" pitchFamily="34" charset="-128"/>
            </a:rPr>
            <a:t>han</a:t>
          </a:r>
          <a:r>
            <a:rPr lang="en-US" altLang="en-US" sz="1800" u="none">
              <a:ea typeface="ＭＳ Ｐゴシック" pitchFamily="34" charset="-128"/>
            </a:rPr>
            <a:t> </a:t>
          </a:r>
          <a:r>
            <a:rPr lang="en-US" altLang="en-US" sz="1800" u="none" err="1">
              <a:ea typeface="ＭＳ Ｐゴシック" pitchFamily="34" charset="-128"/>
            </a:rPr>
            <a:t>sido</a:t>
          </a:r>
          <a:r>
            <a:rPr lang="en-US" altLang="en-US" sz="1800" u="none">
              <a:ea typeface="ＭＳ Ｐゴシック" pitchFamily="34" charset="-128"/>
            </a:rPr>
            <a:t> cumplidos</a:t>
          </a:r>
          <a:r>
            <a:rPr lang="en-US" altLang="en-US" sz="1800">
              <a:ea typeface="ＭＳ Ｐゴシック" pitchFamily="34" charset="-128"/>
            </a:rPr>
            <a:t>:</a:t>
          </a:r>
        </a:p>
      </dgm:t>
    </dgm:pt>
    <dgm:pt modelId="{3EDB002D-2F58-49EF-851B-2FE4FCCCB47D}" type="parTrans" cxnId="{F470ED80-F6C5-4DA3-9556-3A8C2812C055}">
      <dgm:prSet/>
      <dgm:spPr/>
      <dgm:t>
        <a:bodyPr/>
        <a:lstStyle/>
        <a:p>
          <a:endParaRPr lang="en-US" sz="1800"/>
        </a:p>
      </dgm:t>
    </dgm:pt>
    <dgm:pt modelId="{59E9D15E-82FF-4AE2-943E-26122B33AFC8}" type="sibTrans" cxnId="{F470ED80-F6C5-4DA3-9556-3A8C2812C055}">
      <dgm:prSet/>
      <dgm:spPr/>
      <dgm:t>
        <a:bodyPr/>
        <a:lstStyle/>
        <a:p>
          <a:endParaRPr lang="en-US" sz="1800"/>
        </a:p>
      </dgm:t>
    </dgm:pt>
    <dgm:pt modelId="{97C45113-B0CE-4970-9C12-78DE1D1E7CD0}">
      <dgm:prSet custT="1"/>
      <dgm:spPr/>
      <dgm:t>
        <a:bodyPr/>
        <a:lstStyle/>
        <a:p>
          <a:r>
            <a:rPr lang="en-US" altLang="en-US" sz="1800">
              <a:ea typeface="ＭＳ Ｐゴシック" pitchFamily="34" charset="-128"/>
            </a:rPr>
            <a:t>El Scout está registrado.</a:t>
          </a:r>
        </a:p>
      </dgm:t>
    </dgm:pt>
    <dgm:pt modelId="{F4589EC1-F349-4149-8FE9-B2CA2BA001F8}" type="parTrans" cxnId="{0CA16130-778C-4788-B373-FC37A245FAC5}">
      <dgm:prSet/>
      <dgm:spPr/>
      <dgm:t>
        <a:bodyPr/>
        <a:lstStyle/>
        <a:p>
          <a:endParaRPr lang="en-US" sz="1800"/>
        </a:p>
      </dgm:t>
    </dgm:pt>
    <dgm:pt modelId="{BA56C10E-F0E7-431B-8B9F-DC4B50C57F20}" type="sibTrans" cxnId="{0CA16130-778C-4788-B373-FC37A245FAC5}">
      <dgm:prSet/>
      <dgm:spPr/>
      <dgm:t>
        <a:bodyPr/>
        <a:lstStyle/>
        <a:p>
          <a:endParaRPr lang="en-US" sz="1800"/>
        </a:p>
      </dgm:t>
    </dgm:pt>
    <dgm:pt modelId="{1B441E36-9BB1-4182-85FD-DDBAC6312855}">
      <dgm:prSet custT="1"/>
      <dgm:spPr/>
      <dgm:t>
        <a:bodyPr/>
        <a:lstStyle/>
        <a:p>
          <a:r>
            <a:rPr lang="en-US" altLang="en-US" sz="1800">
              <a:ea typeface="ＭＳ Ｐゴシック" pitchFamily="34" charset="-128"/>
            </a:rPr>
            <a:t>El Scout no ha sido expulsado por razones disciplinarias. </a:t>
          </a:r>
        </a:p>
      </dgm:t>
    </dgm:pt>
    <dgm:pt modelId="{AE4E3457-77EB-40A9-9F9D-A9DC9B1F0F3F}" type="parTrans" cxnId="{542D6BA6-153F-486F-828A-23D543442EF3}">
      <dgm:prSet/>
      <dgm:spPr/>
      <dgm:t>
        <a:bodyPr/>
        <a:lstStyle/>
        <a:p>
          <a:endParaRPr lang="en-US" sz="1800"/>
        </a:p>
      </dgm:t>
    </dgm:pt>
    <dgm:pt modelId="{AFD9993B-1CFF-49F8-A638-84EEF7D3BB08}" type="sibTrans" cxnId="{542D6BA6-153F-486F-828A-23D543442EF3}">
      <dgm:prSet/>
      <dgm:spPr/>
      <dgm:t>
        <a:bodyPr/>
        <a:lstStyle/>
        <a:p>
          <a:endParaRPr lang="en-US" sz="1800"/>
        </a:p>
      </dgm:t>
    </dgm:pt>
    <dgm:pt modelId="{1B4B5C68-6727-4513-947C-19C964883200}">
      <dgm:prSet custT="1"/>
      <dgm:spPr/>
      <dgm:t>
        <a:bodyPr/>
        <a:lstStyle/>
        <a:p>
          <a:r>
            <a:rPr lang="en-US" altLang="en-US" sz="1800">
              <a:ea typeface="ＭＳ Ｐゴシック" pitchFamily="34" charset="-128"/>
            </a:rPr>
            <a:t>El Scout completa las espectivas razonables de la unidad; si no, un nivel inferior de actividad será explicada (otro esfuerzo positivo).</a:t>
          </a:r>
        </a:p>
      </dgm:t>
    </dgm:pt>
    <dgm:pt modelId="{B39E229C-F32B-40EA-9F16-D539C9740EC1}" type="parTrans" cxnId="{AC644609-87B2-437E-A8B1-58BABFC8BE72}">
      <dgm:prSet/>
      <dgm:spPr/>
      <dgm:t>
        <a:bodyPr/>
        <a:lstStyle/>
        <a:p>
          <a:endParaRPr lang="en-US" sz="1800"/>
        </a:p>
      </dgm:t>
    </dgm:pt>
    <dgm:pt modelId="{0A15ADA1-7622-4923-9583-69FCE3A8DB30}" type="sibTrans" cxnId="{AC644609-87B2-437E-A8B1-58BABFC8BE72}">
      <dgm:prSet/>
      <dgm:spPr/>
      <dgm:t>
        <a:bodyPr/>
        <a:lstStyle/>
        <a:p>
          <a:endParaRPr lang="en-US" sz="1800"/>
        </a:p>
      </dgm:t>
    </dgm:pt>
    <dgm:pt modelId="{1C62D744-0426-4902-9F14-3FCBE9CF35D2}">
      <dgm:prSet custT="1"/>
      <dgm:spPr/>
      <dgm:t>
        <a:bodyPr/>
        <a:lstStyle/>
        <a:p>
          <a:r>
            <a:rPr lang="en-US" altLang="en-US" sz="1800" err="1">
              <a:ea typeface="ＭＳ Ｐゴシック" pitchFamily="34" charset="-128"/>
            </a:rPr>
            <a:t>Cualquier</a:t>
          </a:r>
          <a:r>
            <a:rPr lang="en-US" altLang="en-US" sz="1800">
              <a:ea typeface="ＭＳ Ｐゴシック" pitchFamily="34" charset="-128"/>
            </a:rPr>
            <a:t> </a:t>
          </a:r>
          <a:r>
            <a:rPr lang="en-US" altLang="en-US" sz="1800" err="1">
              <a:ea typeface="ＭＳ Ｐゴシック" pitchFamily="34" charset="-128"/>
            </a:rPr>
            <a:t>periodo</a:t>
          </a:r>
          <a:r>
            <a:rPr lang="en-US" altLang="en-US" sz="1800">
              <a:ea typeface="ＭＳ Ｐゴシック" pitchFamily="34" charset="-128"/>
            </a:rPr>
            <a:t> de 6 </a:t>
          </a:r>
          <a:r>
            <a:rPr lang="en-US" altLang="en-US" sz="1800" err="1">
              <a:ea typeface="ＭＳ Ｐゴシック" pitchFamily="34" charset="-128"/>
            </a:rPr>
            <a:t>meses</a:t>
          </a:r>
          <a:r>
            <a:rPr lang="en-US" altLang="en-US" sz="1800">
              <a:ea typeface="ＭＳ Ｐゴシック" pitchFamily="34" charset="-128"/>
            </a:rPr>
            <a:t>, no </a:t>
          </a:r>
          <a:r>
            <a:rPr lang="en-US" altLang="en-US" sz="1800" err="1">
              <a:ea typeface="ＭＳ Ｐゴシック" pitchFamily="34" charset="-128"/>
            </a:rPr>
            <a:t>necesariamente</a:t>
          </a:r>
          <a:r>
            <a:rPr lang="en-US" altLang="en-US" sz="1800">
              <a:ea typeface="ＭＳ Ｐゴシック" pitchFamily="34" charset="-128"/>
            </a:rPr>
            <a:t> </a:t>
          </a:r>
          <a:r>
            <a:rPr lang="en-US" altLang="en-US" sz="1800" err="1">
              <a:ea typeface="ＭＳ Ｐゴシック" pitchFamily="34" charset="-128"/>
            </a:rPr>
            <a:t>consecutivos</a:t>
          </a:r>
          <a:r>
            <a:rPr lang="en-US" altLang="en-US" sz="1800">
              <a:ea typeface="ＭＳ Ｐゴシック" pitchFamily="34" charset="-128"/>
            </a:rPr>
            <a:t>.</a:t>
          </a:r>
        </a:p>
      </dgm:t>
    </dgm:pt>
    <dgm:pt modelId="{1FC203E4-4B64-4B53-A2BE-1C1E13B8CD32}" type="parTrans" cxnId="{DFD6CA61-6B22-4BB8-A9ED-780AAE36E3B7}">
      <dgm:prSet/>
      <dgm:spPr/>
      <dgm:t>
        <a:bodyPr/>
        <a:lstStyle/>
        <a:p>
          <a:endParaRPr lang="en-US"/>
        </a:p>
      </dgm:t>
    </dgm:pt>
    <dgm:pt modelId="{F32260E0-B698-466B-837D-CB95873E52A1}" type="sibTrans" cxnId="{DFD6CA61-6B22-4BB8-A9ED-780AAE36E3B7}">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t>
        <a:bodyPr/>
        <a:lstStyle/>
        <a:p>
          <a:endParaRPr lang="en-US"/>
        </a:p>
      </dgm:t>
    </dgm:pt>
    <dgm:pt modelId="{844FDA5F-3551-4CA1-9CF2-70B9DF1B4617}" type="pres">
      <dgm:prSet presAssocID="{F05D5820-F2F8-4CDF-989D-EF77EB6BB111}" presName="parentText" presStyleLbl="node1" presStyleIdx="0" presStyleCnt="1">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dgm:presLayoutVars>
          <dgm:bulletEnabled val="1"/>
        </dgm:presLayoutVars>
      </dgm:prSet>
      <dgm:spPr/>
      <dgm:t>
        <a:bodyPr/>
        <a:lstStyle/>
        <a:p>
          <a:endParaRPr lang="en-US"/>
        </a:p>
      </dgm:t>
    </dgm:pt>
  </dgm:ptLst>
  <dgm:cxnLst>
    <dgm:cxn modelId="{72FC97D6-5E8C-4FA7-9258-41139B9B7194}" type="presOf" srcId="{97C45113-B0CE-4970-9C12-78DE1D1E7CD0}" destId="{ABC2FFE7-D1AE-41CE-9C70-49EAE92FCE12}" srcOrd="0" destOrd="2" presId="urn:microsoft.com/office/officeart/2005/8/layout/list1"/>
    <dgm:cxn modelId="{DEDA5A92-CE97-4539-B3C7-3447B7F5B2C7}" type="presOf" srcId="{F05D5820-F2F8-4CDF-989D-EF77EB6BB111}" destId="{844FDA5F-3551-4CA1-9CF2-70B9DF1B4617}" srcOrd="1" destOrd="0" presId="urn:microsoft.com/office/officeart/2005/8/layout/list1"/>
    <dgm:cxn modelId="{AC644609-87B2-437E-A8B1-58BABFC8BE72}" srcId="{4FF9C667-7707-4061-A95A-18A279028EFF}" destId="{1B4B5C68-6727-4513-947C-19C964883200}" srcOrd="2" destOrd="0" parTransId="{B39E229C-F32B-40EA-9F16-D539C9740EC1}" sibTransId="{0A15ADA1-7622-4923-9583-69FCE3A8DB30}"/>
    <dgm:cxn modelId="{DFD6CA61-6B22-4BB8-A9ED-780AAE36E3B7}" srcId="{F05D5820-F2F8-4CDF-989D-EF77EB6BB111}" destId="{1C62D744-0426-4902-9F14-3FCBE9CF35D2}" srcOrd="0" destOrd="0" parTransId="{1FC203E4-4B64-4B53-A2BE-1C1E13B8CD32}" sibTransId="{F32260E0-B698-466B-837D-CB95873E52A1}"/>
    <dgm:cxn modelId="{76E6C3FF-C289-4BD7-A5A7-219D6F3FB501}" type="presOf" srcId="{1C62D744-0426-4902-9F14-3FCBE9CF35D2}" destId="{ABC2FFE7-D1AE-41CE-9C70-49EAE92FCE12}" srcOrd="0" destOrd="0" presId="urn:microsoft.com/office/officeart/2005/8/layout/list1"/>
    <dgm:cxn modelId="{0CA16130-778C-4788-B373-FC37A245FAC5}" srcId="{4FF9C667-7707-4061-A95A-18A279028EFF}" destId="{97C45113-B0CE-4970-9C12-78DE1D1E7CD0}" srcOrd="0" destOrd="0" parTransId="{F4589EC1-F349-4149-8FE9-B2CA2BA001F8}" sibTransId="{BA56C10E-F0E7-431B-8B9F-DC4B50C57F20}"/>
    <dgm:cxn modelId="{4F109290-1D82-4475-A728-E2BA7F97F5D4}" type="presOf" srcId="{4FF9C667-7707-4061-A95A-18A279028EFF}" destId="{ABC2FFE7-D1AE-41CE-9C70-49EAE92FCE12}" srcOrd="0" destOrd="1" presId="urn:microsoft.com/office/officeart/2005/8/layout/list1"/>
    <dgm:cxn modelId="{542D6BA6-153F-486F-828A-23D543442EF3}" srcId="{4FF9C667-7707-4061-A95A-18A279028EFF}" destId="{1B441E36-9BB1-4182-85FD-DDBAC6312855}" srcOrd="1" destOrd="0" parTransId="{AE4E3457-77EB-40A9-9F9D-A9DC9B1F0F3F}" sibTransId="{AFD9993B-1CFF-49F8-A638-84EEF7D3BB08}"/>
    <dgm:cxn modelId="{B781C9A9-3F41-4747-82D5-44759243B1F2}" type="presOf" srcId="{F05D5820-F2F8-4CDF-989D-EF77EB6BB111}" destId="{D3C75B76-4F2D-44DC-ABEB-89066BDAC5A9}" srcOrd="0" destOrd="0"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9F26478B-AA97-4995-A0DE-5A90ABEF062B}" type="presOf" srcId="{1B4B5C68-6727-4513-947C-19C964883200}" destId="{ABC2FFE7-D1AE-41CE-9C70-49EAE92FCE12}" srcOrd="0" destOrd="4" presId="urn:microsoft.com/office/officeart/2005/8/layout/list1"/>
    <dgm:cxn modelId="{DF8BCEAF-BDA2-4D04-957C-DD3A3BFCA854}" type="presOf" srcId="{1B441E36-9BB1-4182-85FD-DDBAC6312855}" destId="{ABC2FFE7-D1AE-41CE-9C70-49EAE92FCE12}" srcOrd="0" destOrd="3" presId="urn:microsoft.com/office/officeart/2005/8/layout/list1"/>
    <dgm:cxn modelId="{4664BDEA-995F-4D3D-A6B5-F2CA7272CBD4}" type="presOf" srcId="{EA88E065-6DF8-48C9-8643-59E47A9D2D5F}" destId="{F039789C-37C1-498C-B007-F2948A27E6CD}" srcOrd="0" destOrd="0" presId="urn:microsoft.com/office/officeart/2005/8/layout/list1"/>
    <dgm:cxn modelId="{F470ED80-F6C5-4DA3-9556-3A8C2812C055}" srcId="{F05D5820-F2F8-4CDF-989D-EF77EB6BB111}" destId="{4FF9C667-7707-4061-A95A-18A279028EFF}" srcOrd="1" destOrd="0" parTransId="{3EDB002D-2F58-49EF-851B-2FE4FCCCB47D}" sibTransId="{59E9D15E-82FF-4AE2-943E-26122B33AFC8}"/>
    <dgm:cxn modelId="{83B895C9-5DA7-427F-984F-5A201EEB51FA}" type="presParOf" srcId="{F039789C-37C1-498C-B007-F2948A27E6CD}" destId="{9C9FA1CC-96AC-4EE9-ACB1-D31A0046B0E4}" srcOrd="0" destOrd="0" presId="urn:microsoft.com/office/officeart/2005/8/layout/list1"/>
    <dgm:cxn modelId="{9F699EFE-2BCE-4AB4-AB1F-90C51BA1899A}" type="presParOf" srcId="{9C9FA1CC-96AC-4EE9-ACB1-D31A0046B0E4}" destId="{D3C75B76-4F2D-44DC-ABEB-89066BDAC5A9}" srcOrd="0" destOrd="0" presId="urn:microsoft.com/office/officeart/2005/8/layout/list1"/>
    <dgm:cxn modelId="{D5BCC84C-2918-4F7B-912B-225948631766}" type="presParOf" srcId="{9C9FA1CC-96AC-4EE9-ACB1-D31A0046B0E4}" destId="{844FDA5F-3551-4CA1-9CF2-70B9DF1B4617}" srcOrd="1" destOrd="0" presId="urn:microsoft.com/office/officeart/2005/8/layout/list1"/>
    <dgm:cxn modelId="{D7E646DE-5EE8-41BB-AC53-C91C091DD292}" type="presParOf" srcId="{F039789C-37C1-498C-B007-F2948A27E6CD}" destId="{515CBDB7-7D21-4134-93F7-A41FCA89A972}" srcOrd="1" destOrd="0" presId="urn:microsoft.com/office/officeart/2005/8/layout/list1"/>
    <dgm:cxn modelId="{4BF5AFEF-02DA-48D9-AA24-1E84CE9D2E40}"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r>
            <a:rPr lang="en-US" sz="1800" b="0" i="0"/>
            <a:t>Demonstrar que vives bajo los principios del juramento y la ley del Scout</a:t>
          </a:r>
          <a:r>
            <a:rPr lang="en-US" altLang="en-US" sz="1800">
              <a:ea typeface="ＭＳ Ｐゴシック" pitchFamily="34" charset="-128"/>
            </a:rPr>
            <a:t>.</a:t>
          </a:r>
        </a:p>
        <a:p>
          <a:pPr algn="r" rtl="0"/>
          <a:r>
            <a:rPr lang="en-US" altLang="en-US" sz="1400">
              <a:ea typeface="ＭＳ Ｐゴシック" pitchFamily="34" charset="-128"/>
            </a:rPr>
            <a:t>Guide to Advancement 4.2.3.2</a:t>
          </a:r>
          <a:endParaRPr lang="en-US" sz="1800" b="1"/>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1C62D744-0426-4902-9F14-3FCBE9CF35D2}">
      <dgm:prSet custT="1"/>
      <dgm:spPr/>
      <dgm:t>
        <a:bodyPr/>
        <a:lstStyle/>
        <a:p>
          <a:endParaRPr lang="en-US" altLang="en-US" sz="1800">
            <a:ea typeface="ＭＳ Ｐゴシック" pitchFamily="34" charset="-128"/>
          </a:endParaRPr>
        </a:p>
      </dgm:t>
    </dgm:pt>
    <dgm:pt modelId="{1FC203E4-4B64-4B53-A2BE-1C1E13B8CD32}" type="parTrans" cxnId="{DFD6CA61-6B22-4BB8-A9ED-780AAE36E3B7}">
      <dgm:prSet/>
      <dgm:spPr/>
      <dgm:t>
        <a:bodyPr/>
        <a:lstStyle/>
        <a:p>
          <a:endParaRPr lang="en-US"/>
        </a:p>
      </dgm:t>
    </dgm:pt>
    <dgm:pt modelId="{F32260E0-B698-466B-837D-CB95873E52A1}" type="sibTrans" cxnId="{DFD6CA61-6B22-4BB8-A9ED-780AAE36E3B7}">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t>
        <a:bodyPr/>
        <a:lstStyle/>
        <a:p>
          <a:endParaRPr lang="en-US"/>
        </a:p>
      </dgm:t>
    </dgm:pt>
    <dgm:pt modelId="{844FDA5F-3551-4CA1-9CF2-70B9DF1B4617}" type="pres">
      <dgm:prSet presAssocID="{F05D5820-F2F8-4CDF-989D-EF77EB6BB111}" presName="parentText" presStyleLbl="node1" presStyleIdx="0" presStyleCnt="1" custScaleX="106553" custScaleY="264364" custLinFactY="20804" custLinFactNeighborX="-81481" custLinFactNeighborY="100000">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511904" custLinFactNeighborY="-44098">
        <dgm:presLayoutVars>
          <dgm:bulletEnabled val="1"/>
        </dgm:presLayoutVars>
      </dgm:prSet>
      <dgm:spPr/>
      <dgm:t>
        <a:bodyPr/>
        <a:lstStyle/>
        <a:p>
          <a:endParaRPr lang="en-US"/>
        </a:p>
      </dgm:t>
    </dgm:pt>
  </dgm:ptLst>
  <dgm:cxnLst>
    <dgm:cxn modelId="{35CE35D4-38CD-4C17-8C13-5342031A270F}" type="presOf" srcId="{EA88E065-6DF8-48C9-8643-59E47A9D2D5F}" destId="{F039789C-37C1-498C-B007-F2948A27E6CD}" srcOrd="0" destOrd="0" presId="urn:microsoft.com/office/officeart/2005/8/layout/list1"/>
    <dgm:cxn modelId="{B887A44A-0A0F-40AC-8715-5519AE0F3867}" type="presOf" srcId="{F05D5820-F2F8-4CDF-989D-EF77EB6BB111}" destId="{844FDA5F-3551-4CA1-9CF2-70B9DF1B4617}" srcOrd="1" destOrd="0" presId="urn:microsoft.com/office/officeart/2005/8/layout/list1"/>
    <dgm:cxn modelId="{DFD6CA61-6B22-4BB8-A9ED-780AAE36E3B7}" srcId="{F05D5820-F2F8-4CDF-989D-EF77EB6BB111}" destId="{1C62D744-0426-4902-9F14-3FCBE9CF35D2}" srcOrd="0" destOrd="0" parTransId="{1FC203E4-4B64-4B53-A2BE-1C1E13B8CD32}" sibTransId="{F32260E0-B698-466B-837D-CB95873E52A1}"/>
    <dgm:cxn modelId="{076A7357-F614-4D62-B232-1CCC83800735}" type="presOf" srcId="{1C62D744-0426-4902-9F14-3FCBE9CF35D2}" destId="{ABC2FFE7-D1AE-41CE-9C70-49EAE92FCE12}" srcOrd="0" destOrd="0" presId="urn:microsoft.com/office/officeart/2005/8/layout/list1"/>
    <dgm:cxn modelId="{3FA6A790-13EE-45A1-90E4-67FFBCD345E3}" type="presOf" srcId="{F05D5820-F2F8-4CDF-989D-EF77EB6BB111}" destId="{D3C75B76-4F2D-44DC-ABEB-89066BDAC5A9}" srcOrd="0" destOrd="0"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DF552D0F-E247-4569-9A9C-BEA410BD5E90}" type="presParOf" srcId="{F039789C-37C1-498C-B007-F2948A27E6CD}" destId="{9C9FA1CC-96AC-4EE9-ACB1-D31A0046B0E4}" srcOrd="0" destOrd="0" presId="urn:microsoft.com/office/officeart/2005/8/layout/list1"/>
    <dgm:cxn modelId="{D9968E37-61A3-416F-8075-AAB4440AC3C8}" type="presParOf" srcId="{9C9FA1CC-96AC-4EE9-ACB1-D31A0046B0E4}" destId="{D3C75B76-4F2D-44DC-ABEB-89066BDAC5A9}" srcOrd="0" destOrd="0" presId="urn:microsoft.com/office/officeart/2005/8/layout/list1"/>
    <dgm:cxn modelId="{A8F350BE-DCCA-4F19-8487-F3B8A2DD717C}" type="presParOf" srcId="{9C9FA1CC-96AC-4EE9-ACB1-D31A0046B0E4}" destId="{844FDA5F-3551-4CA1-9CF2-70B9DF1B4617}" srcOrd="1" destOrd="0" presId="urn:microsoft.com/office/officeart/2005/8/layout/list1"/>
    <dgm:cxn modelId="{2DC9756F-DBA1-4400-94C9-4D8CFD918E05}" type="presParOf" srcId="{F039789C-37C1-498C-B007-F2948A27E6CD}" destId="{515CBDB7-7D21-4134-93F7-A41FCA89A972}" srcOrd="1" destOrd="0" presId="urn:microsoft.com/office/officeart/2005/8/layout/list1"/>
    <dgm:cxn modelId="{25705648-953B-42FE-9285-CCB0DBC8874A}"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C9945B-C454-4E66-B08C-82B043F5C8B6}"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n-US"/>
        </a:p>
      </dgm:t>
    </dgm:pt>
    <dgm:pt modelId="{0F09FA3C-8EE8-4A15-A566-30ABD683FB85}">
      <dgm:prSet phldrT="[Text]"/>
      <dgm:spPr/>
      <dgm:t>
        <a:bodyPr/>
        <a:lstStyle/>
        <a:p>
          <a:r>
            <a:rPr lang="en-US"/>
            <a:t>Esto </a:t>
          </a:r>
          <a:r>
            <a:rPr lang="en-US">
              <a:solidFill>
                <a:srgbClr val="FF0000"/>
              </a:solidFill>
            </a:rPr>
            <a:t>ES</a:t>
          </a:r>
          <a:r>
            <a:rPr lang="en-US"/>
            <a:t> acerca de tu viada diaria</a:t>
          </a:r>
        </a:p>
      </dgm:t>
    </dgm:pt>
    <dgm:pt modelId="{DF18E848-638D-41CD-8645-B654528EA2E0}" type="parTrans" cxnId="{6389BBFA-7EA2-45A5-81A3-F491DE4557EF}">
      <dgm:prSet/>
      <dgm:spPr/>
      <dgm:t>
        <a:bodyPr/>
        <a:lstStyle/>
        <a:p>
          <a:endParaRPr lang="en-US"/>
        </a:p>
      </dgm:t>
    </dgm:pt>
    <dgm:pt modelId="{6427509A-327B-4F03-A1E9-8BCF20AD36C1}" type="sibTrans" cxnId="{6389BBFA-7EA2-45A5-81A3-F491DE4557EF}">
      <dgm:prSet/>
      <dgm:spPr/>
      <dgm:t>
        <a:bodyPr/>
        <a:lstStyle/>
        <a:p>
          <a:endParaRPr lang="en-US"/>
        </a:p>
      </dgm:t>
    </dgm:pt>
    <dgm:pt modelId="{C39E7AB9-FA4A-45B6-9E8B-50728F42E071}">
      <dgm:prSet phldrT="[Text]"/>
      <dgm:spPr/>
      <dgm:t>
        <a:bodyPr/>
        <a:lstStyle/>
        <a:p>
          <a:r>
            <a:rPr lang="en-US"/>
            <a:t>Esto </a:t>
          </a:r>
          <a:r>
            <a:rPr lang="en-US">
              <a:solidFill>
                <a:srgbClr val="FF0000"/>
              </a:solidFill>
            </a:rPr>
            <a:t>NO</a:t>
          </a:r>
          <a:r>
            <a:rPr lang="en-US"/>
            <a:t> es de colegio o espíritu</a:t>
          </a:r>
        </a:p>
      </dgm:t>
    </dgm:pt>
    <dgm:pt modelId="{508F0CD6-CB22-4FB3-9026-917D05C85B72}" type="parTrans" cxnId="{6BC63C07-0990-4CF6-A883-0DC865C3EF6F}">
      <dgm:prSet/>
      <dgm:spPr/>
      <dgm:t>
        <a:bodyPr/>
        <a:lstStyle/>
        <a:p>
          <a:endParaRPr lang="en-US"/>
        </a:p>
      </dgm:t>
    </dgm:pt>
    <dgm:pt modelId="{912A2EB0-00F9-40D3-B685-7A6DA435176B}" type="sibTrans" cxnId="{6BC63C07-0990-4CF6-A883-0DC865C3EF6F}">
      <dgm:prSet/>
      <dgm:spPr/>
      <dgm:t>
        <a:bodyPr/>
        <a:lstStyle/>
        <a:p>
          <a:endParaRPr lang="en-US"/>
        </a:p>
      </dgm:t>
    </dgm:pt>
    <dgm:pt modelId="{7E93D295-BE69-456F-8024-2D0553E06B48}">
      <dgm:prSet phldrT="[Text]"/>
      <dgm:spPr/>
      <dgm:t>
        <a:bodyPr/>
        <a:lstStyle/>
        <a:p>
          <a:r>
            <a:rPr lang="en-US"/>
            <a:t>Esto </a:t>
          </a:r>
          <a:r>
            <a:rPr lang="en-US">
              <a:solidFill>
                <a:srgbClr val="FF0000"/>
              </a:solidFill>
            </a:rPr>
            <a:t>NO</a:t>
          </a:r>
          <a:r>
            <a:rPr lang="en-US"/>
            <a:t> es contando los números de las reuniones</a:t>
          </a:r>
        </a:p>
      </dgm:t>
    </dgm:pt>
    <dgm:pt modelId="{FEDB02E7-A1FE-4F5B-9FFE-99292CC8EF24}" type="parTrans" cxnId="{B624FB6F-C6B2-43D1-8DF8-3CD5D73CC722}">
      <dgm:prSet/>
      <dgm:spPr/>
      <dgm:t>
        <a:bodyPr/>
        <a:lstStyle/>
        <a:p>
          <a:endParaRPr lang="en-US"/>
        </a:p>
      </dgm:t>
    </dgm:pt>
    <dgm:pt modelId="{503012C6-9CDC-4BA6-9D5E-B708BB67CD4A}" type="sibTrans" cxnId="{B624FB6F-C6B2-43D1-8DF8-3CD5D73CC722}">
      <dgm:prSet/>
      <dgm:spPr/>
      <dgm:t>
        <a:bodyPr/>
        <a:lstStyle/>
        <a:p>
          <a:endParaRPr lang="en-US"/>
        </a:p>
      </dgm:t>
    </dgm:pt>
    <dgm:pt modelId="{A032CE6D-E0D4-4622-8364-D3282FA9ADED}">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t>Esto </a:t>
          </a:r>
          <a:r>
            <a:rPr lang="en-US">
              <a:solidFill>
                <a:srgbClr val="FF0000"/>
              </a:solidFill>
            </a:rPr>
            <a:t>NO</a:t>
          </a:r>
          <a:r>
            <a:rPr lang="en-US"/>
            <a:t> es usando el uniforme</a:t>
          </a:r>
        </a:p>
        <a:p>
          <a:pPr defTabSz="533400">
            <a:lnSpc>
              <a:spcPct val="90000"/>
            </a:lnSpc>
            <a:spcBef>
              <a:spcPct val="0"/>
            </a:spcBef>
            <a:spcAft>
              <a:spcPct val="35000"/>
            </a:spcAft>
          </a:pPr>
          <a:endParaRPr lang="en-US"/>
        </a:p>
      </dgm:t>
    </dgm:pt>
    <dgm:pt modelId="{067E3DB1-0E28-4EE1-A16D-2A2C579DA074}" type="parTrans" cxnId="{2FA910BA-08C4-4A5B-9F0C-C8165ECF5B4D}">
      <dgm:prSet/>
      <dgm:spPr/>
      <dgm:t>
        <a:bodyPr/>
        <a:lstStyle/>
        <a:p>
          <a:endParaRPr lang="en-US"/>
        </a:p>
      </dgm:t>
    </dgm:pt>
    <dgm:pt modelId="{0070D674-8B2B-44AA-B415-E59BECBA6FCB}" type="sibTrans" cxnId="{2FA910BA-08C4-4A5B-9F0C-C8165ECF5B4D}">
      <dgm:prSet/>
      <dgm:spPr/>
      <dgm:t>
        <a:bodyPr/>
        <a:lstStyle/>
        <a:p>
          <a:endParaRPr lang="en-US"/>
        </a:p>
      </dgm:t>
    </dgm:pt>
    <dgm:pt modelId="{6A6CC4DB-6A92-43BA-BE0A-C82A850BD008}">
      <dgm:prSet phldrT="[Text]"/>
      <dgm:spPr/>
      <dgm:t>
        <a:bodyPr/>
        <a:lstStyle/>
        <a:p>
          <a:r>
            <a:rPr lang="en-US"/>
            <a:t>Esto </a:t>
          </a:r>
          <a:r>
            <a:rPr lang="en-US">
              <a:solidFill>
                <a:srgbClr val="FF0000"/>
              </a:solidFill>
            </a:rPr>
            <a:t>NO</a:t>
          </a:r>
          <a:r>
            <a:rPr lang="en-US"/>
            <a:t> es cómo tú actúas en tu unidad</a:t>
          </a:r>
        </a:p>
      </dgm:t>
    </dgm:pt>
    <dgm:pt modelId="{9A7C6B5F-6A82-4864-9050-DEB9D2765EFE}" type="parTrans" cxnId="{426821EB-B644-45D5-A43A-711C663BEA78}">
      <dgm:prSet/>
      <dgm:spPr/>
      <dgm:t>
        <a:bodyPr/>
        <a:lstStyle/>
        <a:p>
          <a:endParaRPr lang="en-US"/>
        </a:p>
      </dgm:t>
    </dgm:pt>
    <dgm:pt modelId="{07C9054E-DF12-4DD0-9352-92053279C1FE}" type="sibTrans" cxnId="{426821EB-B644-45D5-A43A-711C663BEA78}">
      <dgm:prSet/>
      <dgm:spPr/>
      <dgm:t>
        <a:bodyPr/>
        <a:lstStyle/>
        <a:p>
          <a:endParaRPr lang="en-US"/>
        </a:p>
      </dgm:t>
    </dgm:pt>
    <dgm:pt modelId="{97C12E64-977F-4E8B-AA30-340582137DD6}" type="pres">
      <dgm:prSet presAssocID="{BCC9945B-C454-4E66-B08C-82B043F5C8B6}" presName="cycle" presStyleCnt="0">
        <dgm:presLayoutVars>
          <dgm:chMax val="1"/>
          <dgm:dir/>
          <dgm:animLvl val="ctr"/>
          <dgm:resizeHandles val="exact"/>
        </dgm:presLayoutVars>
      </dgm:prSet>
      <dgm:spPr/>
      <dgm:t>
        <a:bodyPr/>
        <a:lstStyle/>
        <a:p>
          <a:endParaRPr lang="en-US"/>
        </a:p>
      </dgm:t>
    </dgm:pt>
    <dgm:pt modelId="{AFD0C324-7976-457A-AB1F-BC0DE5EE39D1}" type="pres">
      <dgm:prSet presAssocID="{0F09FA3C-8EE8-4A15-A566-30ABD683FB85}" presName="centerShape" presStyleLbl="node0" presStyleIdx="0" presStyleCnt="1" custScaleX="123457" custScaleY="119497"/>
      <dgm:spPr/>
      <dgm:t>
        <a:bodyPr/>
        <a:lstStyle/>
        <a:p>
          <a:endParaRPr lang="en-US"/>
        </a:p>
      </dgm:t>
    </dgm:pt>
    <dgm:pt modelId="{E73CD255-44B8-4415-A2F7-C6ACE80A0DF9}" type="pres">
      <dgm:prSet presAssocID="{508F0CD6-CB22-4FB3-9026-917D05C85B72}" presName="parTrans" presStyleLbl="bgSibTrans2D1" presStyleIdx="0" presStyleCnt="4"/>
      <dgm:spPr/>
      <dgm:t>
        <a:bodyPr/>
        <a:lstStyle/>
        <a:p>
          <a:endParaRPr lang="en-US"/>
        </a:p>
      </dgm:t>
    </dgm:pt>
    <dgm:pt modelId="{BFCCAB86-AA71-4ABC-86E9-B377C5E928DD}" type="pres">
      <dgm:prSet presAssocID="{C39E7AB9-FA4A-45B6-9E8B-50728F42E071}" presName="node" presStyleLbl="node1" presStyleIdx="0" presStyleCnt="4">
        <dgm:presLayoutVars>
          <dgm:bulletEnabled val="1"/>
        </dgm:presLayoutVars>
      </dgm:prSet>
      <dgm:spPr/>
      <dgm:t>
        <a:bodyPr/>
        <a:lstStyle/>
        <a:p>
          <a:endParaRPr lang="en-US"/>
        </a:p>
      </dgm:t>
    </dgm:pt>
    <dgm:pt modelId="{C59096BE-E5DC-4B2C-B0B2-4F14C5418295}" type="pres">
      <dgm:prSet presAssocID="{FEDB02E7-A1FE-4F5B-9FFE-99292CC8EF24}" presName="parTrans" presStyleLbl="bgSibTrans2D1" presStyleIdx="1" presStyleCnt="4"/>
      <dgm:spPr/>
      <dgm:t>
        <a:bodyPr/>
        <a:lstStyle/>
        <a:p>
          <a:endParaRPr lang="en-US"/>
        </a:p>
      </dgm:t>
    </dgm:pt>
    <dgm:pt modelId="{4F90BF19-FBA3-4270-BF89-C58FD270FE64}" type="pres">
      <dgm:prSet presAssocID="{7E93D295-BE69-456F-8024-2D0553E06B48}" presName="node" presStyleLbl="node1" presStyleIdx="1" presStyleCnt="4">
        <dgm:presLayoutVars>
          <dgm:bulletEnabled val="1"/>
        </dgm:presLayoutVars>
      </dgm:prSet>
      <dgm:spPr/>
      <dgm:t>
        <a:bodyPr/>
        <a:lstStyle/>
        <a:p>
          <a:endParaRPr lang="en-US"/>
        </a:p>
      </dgm:t>
    </dgm:pt>
    <dgm:pt modelId="{5723A7A2-7D3A-4270-A6E4-77B0F55E305C}" type="pres">
      <dgm:prSet presAssocID="{9A7C6B5F-6A82-4864-9050-DEB9D2765EFE}" presName="parTrans" presStyleLbl="bgSibTrans2D1" presStyleIdx="2" presStyleCnt="4"/>
      <dgm:spPr/>
      <dgm:t>
        <a:bodyPr/>
        <a:lstStyle/>
        <a:p>
          <a:endParaRPr lang="en-US"/>
        </a:p>
      </dgm:t>
    </dgm:pt>
    <dgm:pt modelId="{A610B297-9BAE-41FF-BAE8-65ACE9756509}" type="pres">
      <dgm:prSet presAssocID="{6A6CC4DB-6A92-43BA-BE0A-C82A850BD008}" presName="node" presStyleLbl="node1" presStyleIdx="2" presStyleCnt="4">
        <dgm:presLayoutVars>
          <dgm:bulletEnabled val="1"/>
        </dgm:presLayoutVars>
      </dgm:prSet>
      <dgm:spPr/>
      <dgm:t>
        <a:bodyPr/>
        <a:lstStyle/>
        <a:p>
          <a:endParaRPr lang="en-US"/>
        </a:p>
      </dgm:t>
    </dgm:pt>
    <dgm:pt modelId="{708F2164-3582-4A9A-9605-9CB5BFF7CED2}" type="pres">
      <dgm:prSet presAssocID="{067E3DB1-0E28-4EE1-A16D-2A2C579DA074}" presName="parTrans" presStyleLbl="bgSibTrans2D1" presStyleIdx="3" presStyleCnt="4"/>
      <dgm:spPr/>
      <dgm:t>
        <a:bodyPr/>
        <a:lstStyle/>
        <a:p>
          <a:endParaRPr lang="en-US"/>
        </a:p>
      </dgm:t>
    </dgm:pt>
    <dgm:pt modelId="{E561C666-EDA9-4274-AE29-4996850BA33C}" type="pres">
      <dgm:prSet presAssocID="{A032CE6D-E0D4-4622-8364-D3282FA9ADED}" presName="node" presStyleLbl="node1" presStyleIdx="3" presStyleCnt="4">
        <dgm:presLayoutVars>
          <dgm:bulletEnabled val="1"/>
        </dgm:presLayoutVars>
      </dgm:prSet>
      <dgm:spPr/>
      <dgm:t>
        <a:bodyPr/>
        <a:lstStyle/>
        <a:p>
          <a:endParaRPr lang="en-US"/>
        </a:p>
      </dgm:t>
    </dgm:pt>
  </dgm:ptLst>
  <dgm:cxnLst>
    <dgm:cxn modelId="{18BB2550-11F3-43E5-8F39-3BC6910734D6}" type="presOf" srcId="{0F09FA3C-8EE8-4A15-A566-30ABD683FB85}" destId="{AFD0C324-7976-457A-AB1F-BC0DE5EE39D1}" srcOrd="0" destOrd="0" presId="urn:microsoft.com/office/officeart/2005/8/layout/radial4"/>
    <dgm:cxn modelId="{426821EB-B644-45D5-A43A-711C663BEA78}" srcId="{0F09FA3C-8EE8-4A15-A566-30ABD683FB85}" destId="{6A6CC4DB-6A92-43BA-BE0A-C82A850BD008}" srcOrd="2" destOrd="0" parTransId="{9A7C6B5F-6A82-4864-9050-DEB9D2765EFE}" sibTransId="{07C9054E-DF12-4DD0-9352-92053279C1FE}"/>
    <dgm:cxn modelId="{B624FB6F-C6B2-43D1-8DF8-3CD5D73CC722}" srcId="{0F09FA3C-8EE8-4A15-A566-30ABD683FB85}" destId="{7E93D295-BE69-456F-8024-2D0553E06B48}" srcOrd="1" destOrd="0" parTransId="{FEDB02E7-A1FE-4F5B-9FFE-99292CC8EF24}" sibTransId="{503012C6-9CDC-4BA6-9D5E-B708BB67CD4A}"/>
    <dgm:cxn modelId="{6389BBFA-7EA2-45A5-81A3-F491DE4557EF}" srcId="{BCC9945B-C454-4E66-B08C-82B043F5C8B6}" destId="{0F09FA3C-8EE8-4A15-A566-30ABD683FB85}" srcOrd="0" destOrd="0" parTransId="{DF18E848-638D-41CD-8645-B654528EA2E0}" sibTransId="{6427509A-327B-4F03-A1E9-8BCF20AD36C1}"/>
    <dgm:cxn modelId="{64A12220-1992-4902-AFA9-CFD8DCE5BFDD}" type="presOf" srcId="{7E93D295-BE69-456F-8024-2D0553E06B48}" destId="{4F90BF19-FBA3-4270-BF89-C58FD270FE64}" srcOrd="0" destOrd="0" presId="urn:microsoft.com/office/officeart/2005/8/layout/radial4"/>
    <dgm:cxn modelId="{0E4C0813-4ED4-4B40-9BCE-D5088A615C8A}" type="presOf" srcId="{067E3DB1-0E28-4EE1-A16D-2A2C579DA074}" destId="{708F2164-3582-4A9A-9605-9CB5BFF7CED2}" srcOrd="0" destOrd="0" presId="urn:microsoft.com/office/officeart/2005/8/layout/radial4"/>
    <dgm:cxn modelId="{2FA910BA-08C4-4A5B-9F0C-C8165ECF5B4D}" srcId="{0F09FA3C-8EE8-4A15-A566-30ABD683FB85}" destId="{A032CE6D-E0D4-4622-8364-D3282FA9ADED}" srcOrd="3" destOrd="0" parTransId="{067E3DB1-0E28-4EE1-A16D-2A2C579DA074}" sibTransId="{0070D674-8B2B-44AA-B415-E59BECBA6FCB}"/>
    <dgm:cxn modelId="{EE926886-C023-4D7D-88C3-644C2E0F9A43}" type="presOf" srcId="{508F0CD6-CB22-4FB3-9026-917D05C85B72}" destId="{E73CD255-44B8-4415-A2F7-C6ACE80A0DF9}" srcOrd="0" destOrd="0" presId="urn:microsoft.com/office/officeart/2005/8/layout/radial4"/>
    <dgm:cxn modelId="{62C1022B-83CC-4C01-BC8D-5B9F1E52F028}" type="presOf" srcId="{A032CE6D-E0D4-4622-8364-D3282FA9ADED}" destId="{E561C666-EDA9-4274-AE29-4996850BA33C}" srcOrd="0" destOrd="0" presId="urn:microsoft.com/office/officeart/2005/8/layout/radial4"/>
    <dgm:cxn modelId="{4C53A1C4-06A9-418B-B6FB-57115F901FB2}" type="presOf" srcId="{9A7C6B5F-6A82-4864-9050-DEB9D2765EFE}" destId="{5723A7A2-7D3A-4270-A6E4-77B0F55E305C}" srcOrd="0" destOrd="0" presId="urn:microsoft.com/office/officeart/2005/8/layout/radial4"/>
    <dgm:cxn modelId="{25D3E8F6-1885-4B9D-8A6A-3F50576ADA03}" type="presOf" srcId="{BCC9945B-C454-4E66-B08C-82B043F5C8B6}" destId="{97C12E64-977F-4E8B-AA30-340582137DD6}" srcOrd="0" destOrd="0" presId="urn:microsoft.com/office/officeart/2005/8/layout/radial4"/>
    <dgm:cxn modelId="{15F9989A-823E-4964-B103-02DAE61D8525}" type="presOf" srcId="{C39E7AB9-FA4A-45B6-9E8B-50728F42E071}" destId="{BFCCAB86-AA71-4ABC-86E9-B377C5E928DD}" srcOrd="0" destOrd="0" presId="urn:microsoft.com/office/officeart/2005/8/layout/radial4"/>
    <dgm:cxn modelId="{15B980BF-4BA8-4FC0-A112-91593886026F}" type="presOf" srcId="{FEDB02E7-A1FE-4F5B-9FFE-99292CC8EF24}" destId="{C59096BE-E5DC-4B2C-B0B2-4F14C5418295}" srcOrd="0" destOrd="0" presId="urn:microsoft.com/office/officeart/2005/8/layout/radial4"/>
    <dgm:cxn modelId="{6BC63C07-0990-4CF6-A883-0DC865C3EF6F}" srcId="{0F09FA3C-8EE8-4A15-A566-30ABD683FB85}" destId="{C39E7AB9-FA4A-45B6-9E8B-50728F42E071}" srcOrd="0" destOrd="0" parTransId="{508F0CD6-CB22-4FB3-9026-917D05C85B72}" sibTransId="{912A2EB0-00F9-40D3-B685-7A6DA435176B}"/>
    <dgm:cxn modelId="{B582C4F3-D674-4D3C-8242-9C12B427BC5C}" type="presOf" srcId="{6A6CC4DB-6A92-43BA-BE0A-C82A850BD008}" destId="{A610B297-9BAE-41FF-BAE8-65ACE9756509}" srcOrd="0" destOrd="0" presId="urn:microsoft.com/office/officeart/2005/8/layout/radial4"/>
    <dgm:cxn modelId="{8B91EFAB-825F-431D-BC08-4442BA3D528E}" type="presParOf" srcId="{97C12E64-977F-4E8B-AA30-340582137DD6}" destId="{AFD0C324-7976-457A-AB1F-BC0DE5EE39D1}" srcOrd="0" destOrd="0" presId="urn:microsoft.com/office/officeart/2005/8/layout/radial4"/>
    <dgm:cxn modelId="{961AAD44-2736-436C-99E2-FF12EB021CC0}" type="presParOf" srcId="{97C12E64-977F-4E8B-AA30-340582137DD6}" destId="{E73CD255-44B8-4415-A2F7-C6ACE80A0DF9}" srcOrd="1" destOrd="0" presId="urn:microsoft.com/office/officeart/2005/8/layout/radial4"/>
    <dgm:cxn modelId="{D42CB7F1-5F64-44D3-8314-83C5E4E61A38}" type="presParOf" srcId="{97C12E64-977F-4E8B-AA30-340582137DD6}" destId="{BFCCAB86-AA71-4ABC-86E9-B377C5E928DD}" srcOrd="2" destOrd="0" presId="urn:microsoft.com/office/officeart/2005/8/layout/radial4"/>
    <dgm:cxn modelId="{C83CA0B7-5EB8-4735-A3DD-35DB1FEBB907}" type="presParOf" srcId="{97C12E64-977F-4E8B-AA30-340582137DD6}" destId="{C59096BE-E5DC-4B2C-B0B2-4F14C5418295}" srcOrd="3" destOrd="0" presId="urn:microsoft.com/office/officeart/2005/8/layout/radial4"/>
    <dgm:cxn modelId="{0F7D3BD1-1B02-4871-92E2-14857D91714C}" type="presParOf" srcId="{97C12E64-977F-4E8B-AA30-340582137DD6}" destId="{4F90BF19-FBA3-4270-BF89-C58FD270FE64}" srcOrd="4" destOrd="0" presId="urn:microsoft.com/office/officeart/2005/8/layout/radial4"/>
    <dgm:cxn modelId="{C1A9114D-2725-4DB7-8E99-30675BFA6C75}" type="presParOf" srcId="{97C12E64-977F-4E8B-AA30-340582137DD6}" destId="{5723A7A2-7D3A-4270-A6E4-77B0F55E305C}" srcOrd="5" destOrd="0" presId="urn:microsoft.com/office/officeart/2005/8/layout/radial4"/>
    <dgm:cxn modelId="{C9FC93CD-6AE7-4B48-A23A-C035AD4DB1C8}" type="presParOf" srcId="{97C12E64-977F-4E8B-AA30-340582137DD6}" destId="{A610B297-9BAE-41FF-BAE8-65ACE9756509}" srcOrd="6" destOrd="0" presId="urn:microsoft.com/office/officeart/2005/8/layout/radial4"/>
    <dgm:cxn modelId="{6B829877-CD07-4E38-A741-BA2E8004BAFA}" type="presParOf" srcId="{97C12E64-977F-4E8B-AA30-340582137DD6}" destId="{708F2164-3582-4A9A-9605-9CB5BFF7CED2}" srcOrd="7" destOrd="0" presId="urn:microsoft.com/office/officeart/2005/8/layout/radial4"/>
    <dgm:cxn modelId="{BE7325AC-5A96-482B-8BF7-327B3EE6AFE7}" type="presParOf" srcId="{97C12E64-977F-4E8B-AA30-340582137DD6}" destId="{E561C666-EDA9-4274-AE29-4996850BA33C}"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r>
            <a:rPr lang="en-US" altLang="en-US" sz="1800" b="1" i="0">
              <a:latin typeface="+mj-lt"/>
            </a:rPr>
            <a:t>Completa un total de 21 Merit Badges incluyendo los siguientes:</a:t>
          </a:r>
          <a:endParaRPr lang="en-US" altLang="en-US" sz="1800" i="0">
            <a:latin typeface="+mj-lt"/>
            <a:ea typeface="ＭＳ Ｐゴシック" pitchFamily="34" charset="-128"/>
          </a:endParaRPr>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548F7459-A40A-4C25-BFE6-AB56B0E05111}">
      <dgm:prSet custT="1"/>
      <dgm:spPr/>
      <dgm:t>
        <a:bodyPr/>
        <a:lstStyle/>
        <a:p>
          <a:pPr algn="l" rtl="0"/>
          <a:r>
            <a:rPr lang="en-US" altLang="en-US" sz="1800">
              <a:ea typeface="ＭＳ Ｐゴシック" pitchFamily="34" charset="-128"/>
            </a:rPr>
            <a:t/>
          </a:r>
          <a:br>
            <a:rPr lang="en-US" altLang="en-US" sz="1800">
              <a:ea typeface="ＭＳ Ｐゴシック" pitchFamily="34" charset="-128"/>
            </a:rPr>
          </a:br>
          <a:r>
            <a:rPr lang="en-US" altLang="en-US" sz="1800" b="1" i="0">
              <a:latin typeface="+mj-lt"/>
            </a:rPr>
            <a:t>** Debe de escoger solamente uno de estos Merit Badges como requisite de Merit Badge.  </a:t>
          </a:r>
          <a:r>
            <a:rPr lang="en-US" altLang="en-US" sz="1800">
              <a:ea typeface="ＭＳ Ｐゴシック" pitchFamily="34" charset="-128"/>
            </a:rPr>
            <a:t/>
          </a:r>
          <a:br>
            <a:rPr lang="en-US" altLang="en-US" sz="1800">
              <a:ea typeface="ＭＳ Ｐゴシック" pitchFamily="34" charset="-128"/>
            </a:rPr>
          </a:br>
          <a:endParaRPr lang="en-US" altLang="en-US" sz="1800" i="0">
            <a:latin typeface="+mj-lt"/>
            <a:ea typeface="ＭＳ Ｐゴシック" pitchFamily="34" charset="-128"/>
          </a:endParaRPr>
        </a:p>
      </dgm:t>
    </dgm:pt>
    <dgm:pt modelId="{2334617F-BC88-4D0D-9269-F6AE5AF72A73}" type="sibTrans" cxnId="{F658D0B7-DCB1-47C3-A2AD-421D8591F76A}">
      <dgm:prSet/>
      <dgm:spPr/>
      <dgm:t>
        <a:bodyPr/>
        <a:lstStyle/>
        <a:p>
          <a:endParaRPr lang="en-US"/>
        </a:p>
      </dgm:t>
    </dgm:pt>
    <dgm:pt modelId="{F45D1D48-ECC5-455D-A236-3986697AF0C7}" type="parTrans" cxnId="{F658D0B7-DCB1-47C3-A2AD-421D8591F76A}">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2"/>
      <dgm:spPr/>
      <dgm:t>
        <a:bodyPr/>
        <a:lstStyle/>
        <a:p>
          <a:endParaRPr lang="en-US"/>
        </a:p>
      </dgm:t>
    </dgm:pt>
    <dgm:pt modelId="{844FDA5F-3551-4CA1-9CF2-70B9DF1B4617}" type="pres">
      <dgm:prSet presAssocID="{F05D5820-F2F8-4CDF-989D-EF77EB6BB111}" presName="parentText" presStyleLbl="node1" presStyleIdx="0" presStyleCnt="2" custScaleY="40620" custLinFactNeighborY="-21314">
        <dgm:presLayoutVars>
          <dgm:chMax val="0"/>
          <dgm:bulletEnabled val="1"/>
        </dgm:presLayoutVars>
      </dgm:prSet>
      <dgm:spPr/>
      <dgm:t>
        <a:bodyPr/>
        <a:lstStyle/>
        <a:p>
          <a:endParaRPr lang="en-US"/>
        </a:p>
      </dgm:t>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2" custScaleY="241905">
        <dgm:presLayoutVars>
          <dgm:bulletEnabled val="1"/>
        </dgm:presLayoutVars>
      </dgm:prSet>
      <dgm:spPr/>
    </dgm:pt>
    <dgm:pt modelId="{B5EB61BE-6250-4D9A-8217-9B0A80004C8E}" type="pres">
      <dgm:prSet presAssocID="{C55EBC40-06BE-4FE0-A700-259D2A51EE80}" presName="spaceBetweenRectangles" presStyleCnt="0"/>
      <dgm:spPr/>
    </dgm:pt>
    <dgm:pt modelId="{F93459F8-5630-471B-ACCA-1DCE4474E3BD}" type="pres">
      <dgm:prSet presAssocID="{548F7459-A40A-4C25-BFE6-AB56B0E05111}" presName="parentLin" presStyleCnt="0"/>
      <dgm:spPr/>
    </dgm:pt>
    <dgm:pt modelId="{9604C0DC-A222-47A1-ADD7-9D5B523DCBB5}" type="pres">
      <dgm:prSet presAssocID="{548F7459-A40A-4C25-BFE6-AB56B0E05111}" presName="parentLeftMargin" presStyleLbl="node1" presStyleIdx="0" presStyleCnt="2"/>
      <dgm:spPr/>
      <dgm:t>
        <a:bodyPr/>
        <a:lstStyle/>
        <a:p>
          <a:endParaRPr lang="en-US"/>
        </a:p>
      </dgm:t>
    </dgm:pt>
    <dgm:pt modelId="{A644AC71-FC6B-484E-BA4C-A20B7FB19DFC}" type="pres">
      <dgm:prSet presAssocID="{548F7459-A40A-4C25-BFE6-AB56B0E05111}" presName="parentText" presStyleLbl="node1" presStyleIdx="1" presStyleCnt="2" custScaleX="119577" custScaleY="33665" custLinFactNeighborX="3700" custLinFactNeighborY="-22967">
        <dgm:presLayoutVars>
          <dgm:chMax val="0"/>
          <dgm:bulletEnabled val="1"/>
        </dgm:presLayoutVars>
      </dgm:prSet>
      <dgm:spPr/>
      <dgm:t>
        <a:bodyPr/>
        <a:lstStyle/>
        <a:p>
          <a:endParaRPr lang="en-US"/>
        </a:p>
      </dgm:t>
    </dgm:pt>
    <dgm:pt modelId="{A5744246-7810-4918-94B1-4DB016499922}" type="pres">
      <dgm:prSet presAssocID="{548F7459-A40A-4C25-BFE6-AB56B0E05111}" presName="negativeSpace" presStyleCnt="0"/>
      <dgm:spPr/>
    </dgm:pt>
    <dgm:pt modelId="{858802BA-D6B1-4A47-A559-6E8880352F01}" type="pres">
      <dgm:prSet presAssocID="{548F7459-A40A-4C25-BFE6-AB56B0E05111}" presName="childText" presStyleLbl="conFgAcc1" presStyleIdx="1" presStyleCnt="2" custFlipVert="1" custScaleY="6597">
        <dgm:presLayoutVars>
          <dgm:bulletEnabled val="1"/>
        </dgm:presLayoutVars>
      </dgm:prSet>
      <dgm:spPr/>
    </dgm:pt>
  </dgm:ptLst>
  <dgm:cxnLst>
    <dgm:cxn modelId="{61EACC85-C84D-4009-A946-6A67BA2B77E3}" type="presOf" srcId="{F05D5820-F2F8-4CDF-989D-EF77EB6BB111}" destId="{844FDA5F-3551-4CA1-9CF2-70B9DF1B4617}" srcOrd="1" destOrd="0" presId="urn:microsoft.com/office/officeart/2005/8/layout/list1"/>
    <dgm:cxn modelId="{7A8015F2-69F9-4FEE-A42B-7C6569F5762D}" type="presOf" srcId="{EA88E065-6DF8-48C9-8643-59E47A9D2D5F}" destId="{F039789C-37C1-498C-B007-F2948A27E6CD}" srcOrd="0" destOrd="0" presId="urn:microsoft.com/office/officeart/2005/8/layout/list1"/>
    <dgm:cxn modelId="{E7B41A31-751B-4D35-A2DE-709C579A10C2}" type="presOf" srcId="{548F7459-A40A-4C25-BFE6-AB56B0E05111}" destId="{A644AC71-FC6B-484E-BA4C-A20B7FB19DFC}" srcOrd="1" destOrd="0"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4BE4CC6B-5821-4648-99AF-EDEFBE1A7E76}" type="presOf" srcId="{548F7459-A40A-4C25-BFE6-AB56B0E05111}" destId="{9604C0DC-A222-47A1-ADD7-9D5B523DCBB5}" srcOrd="0" destOrd="0" presId="urn:microsoft.com/office/officeart/2005/8/layout/list1"/>
    <dgm:cxn modelId="{F658D0B7-DCB1-47C3-A2AD-421D8591F76A}" srcId="{EA88E065-6DF8-48C9-8643-59E47A9D2D5F}" destId="{548F7459-A40A-4C25-BFE6-AB56B0E05111}" srcOrd="1" destOrd="0" parTransId="{F45D1D48-ECC5-455D-A236-3986697AF0C7}" sibTransId="{2334617F-BC88-4D0D-9269-F6AE5AF72A73}"/>
    <dgm:cxn modelId="{DFD83917-4F69-419C-92FD-97C505330A8E}" type="presOf" srcId="{F05D5820-F2F8-4CDF-989D-EF77EB6BB111}" destId="{D3C75B76-4F2D-44DC-ABEB-89066BDAC5A9}" srcOrd="0" destOrd="0" presId="urn:microsoft.com/office/officeart/2005/8/layout/list1"/>
    <dgm:cxn modelId="{FAB2C426-CA05-41F8-94C0-F3CE9EBC962A}" type="presParOf" srcId="{F039789C-37C1-498C-B007-F2948A27E6CD}" destId="{9C9FA1CC-96AC-4EE9-ACB1-D31A0046B0E4}" srcOrd="0" destOrd="0" presId="urn:microsoft.com/office/officeart/2005/8/layout/list1"/>
    <dgm:cxn modelId="{B49283ED-08A6-4C55-81AB-8D2FB81BBFF7}" type="presParOf" srcId="{9C9FA1CC-96AC-4EE9-ACB1-D31A0046B0E4}" destId="{D3C75B76-4F2D-44DC-ABEB-89066BDAC5A9}" srcOrd="0" destOrd="0" presId="urn:microsoft.com/office/officeart/2005/8/layout/list1"/>
    <dgm:cxn modelId="{DF391F48-4B0E-40CF-9604-771C90388EB5}" type="presParOf" srcId="{9C9FA1CC-96AC-4EE9-ACB1-D31A0046B0E4}" destId="{844FDA5F-3551-4CA1-9CF2-70B9DF1B4617}" srcOrd="1" destOrd="0" presId="urn:microsoft.com/office/officeart/2005/8/layout/list1"/>
    <dgm:cxn modelId="{6F8396F3-BD52-4647-95EA-88596C80F1B4}" type="presParOf" srcId="{F039789C-37C1-498C-B007-F2948A27E6CD}" destId="{515CBDB7-7D21-4134-93F7-A41FCA89A972}" srcOrd="1" destOrd="0" presId="urn:microsoft.com/office/officeart/2005/8/layout/list1"/>
    <dgm:cxn modelId="{80734308-5EDD-4C5A-9822-2B464AB1EAA1}" type="presParOf" srcId="{F039789C-37C1-498C-B007-F2948A27E6CD}" destId="{ABC2FFE7-D1AE-41CE-9C70-49EAE92FCE12}" srcOrd="2" destOrd="0" presId="urn:microsoft.com/office/officeart/2005/8/layout/list1"/>
    <dgm:cxn modelId="{391646A3-02E9-4CB6-B8CE-1354014B09B3}" type="presParOf" srcId="{F039789C-37C1-498C-B007-F2948A27E6CD}" destId="{B5EB61BE-6250-4D9A-8217-9B0A80004C8E}" srcOrd="3" destOrd="0" presId="urn:microsoft.com/office/officeart/2005/8/layout/list1"/>
    <dgm:cxn modelId="{7A3C6361-540C-464F-8F9D-BC5BBF2F57A6}" type="presParOf" srcId="{F039789C-37C1-498C-B007-F2948A27E6CD}" destId="{F93459F8-5630-471B-ACCA-1DCE4474E3BD}" srcOrd="4" destOrd="0" presId="urn:microsoft.com/office/officeart/2005/8/layout/list1"/>
    <dgm:cxn modelId="{23BC4431-5008-47F6-849E-CB10450BF8F5}" type="presParOf" srcId="{F93459F8-5630-471B-ACCA-1DCE4474E3BD}" destId="{9604C0DC-A222-47A1-ADD7-9D5B523DCBB5}" srcOrd="0" destOrd="0" presId="urn:microsoft.com/office/officeart/2005/8/layout/list1"/>
    <dgm:cxn modelId="{355B541C-07C5-4775-9D9D-125E4352A97D}" type="presParOf" srcId="{F93459F8-5630-471B-ACCA-1DCE4474E3BD}" destId="{A644AC71-FC6B-484E-BA4C-A20B7FB19DFC}" srcOrd="1" destOrd="0" presId="urn:microsoft.com/office/officeart/2005/8/layout/list1"/>
    <dgm:cxn modelId="{B10419B2-8CAB-4DB8-A20E-743F5E2B31E1}" type="presParOf" srcId="{F039789C-37C1-498C-B007-F2948A27E6CD}" destId="{A5744246-7810-4918-94B1-4DB016499922}" srcOrd="5" destOrd="0" presId="urn:microsoft.com/office/officeart/2005/8/layout/list1"/>
    <dgm:cxn modelId="{F33F0E8B-F085-4494-8251-A1574A544CFF}" type="presParOf" srcId="{F039789C-37C1-498C-B007-F2948A27E6CD}" destId="{858802BA-D6B1-4A47-A559-6E8880352F0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6E280403-9AA6-42E4-B734-21E88FD0EFB2}">
      <dgm:prSet custT="1"/>
      <dgm:spPr/>
      <dgm:t>
        <a:bodyPr/>
        <a:lstStyle/>
        <a:p>
          <a:pPr algn="r"/>
          <a:r>
            <a:rPr lang="en-US" altLang="en-US" sz="1400">
              <a:ea typeface="ＭＳ Ｐゴシック" pitchFamily="34" charset="-128"/>
            </a:rPr>
            <a:t>A pesas de que los requisites individuales para los Merit Badges no pueden ser modificados o sustituídos, jóvenes con necesidades especiales pueden solicitor aprobación para otros Merit Badges que ellos puedan completar. Guide to Advancement 10.2.2.3.</a:t>
          </a:r>
        </a:p>
      </dgm:t>
    </dgm:pt>
    <dgm:pt modelId="{8A4763A8-0F1B-4583-ABAF-116E8E81C199}" type="parTrans" cxnId="{F75E3854-2D32-4C76-9FD3-E8938C074B2C}">
      <dgm:prSet/>
      <dgm:spPr/>
      <dgm:t>
        <a:bodyPr/>
        <a:lstStyle/>
        <a:p>
          <a:endParaRPr lang="en-US"/>
        </a:p>
      </dgm:t>
    </dgm:pt>
    <dgm:pt modelId="{3F1D64F5-6C38-4DE6-A59D-0FC09AC2D5B7}" type="sibTrans" cxnId="{F75E3854-2D32-4C76-9FD3-E8938C074B2C}">
      <dgm:prSet/>
      <dgm:spPr/>
      <dgm:t>
        <a:bodyPr/>
        <a:lstStyle/>
        <a:p>
          <a:endParaRPr lang="en-US"/>
        </a:p>
      </dgm:t>
    </dgm:pt>
    <dgm:pt modelId="{39765314-BFE4-4FD0-B005-9485D643409F}">
      <dgm:prSet custT="1"/>
      <dgm:spPr/>
      <dgm:t>
        <a:bodyPr/>
        <a:lstStyle/>
        <a:p>
          <a:r>
            <a:rPr lang="en-US" altLang="en-US" sz="2000">
              <a:ea typeface="ＭＳ Ｐゴシック" pitchFamily="34" charset="-128"/>
            </a:rPr>
            <a:t>Visite el sitio de los avances de OCC a la dirección (www.ocbsa.org/bsaadvancement/)</a:t>
          </a:r>
        </a:p>
      </dgm:t>
    </dgm:pt>
    <dgm:pt modelId="{AA439AB3-08E9-4E3E-8BD3-0D08B0B212BA}" type="sibTrans" cxnId="{5E56A7D4-2D25-44DD-AFD6-A2C7FAB333EC}">
      <dgm:prSet/>
      <dgm:spPr/>
      <dgm:t>
        <a:bodyPr/>
        <a:lstStyle/>
        <a:p>
          <a:endParaRPr lang="en-US"/>
        </a:p>
      </dgm:t>
    </dgm:pt>
    <dgm:pt modelId="{6C5506C2-C947-4055-BE20-7AC86E71E88E}" type="parTrans" cxnId="{5E56A7D4-2D25-44DD-AFD6-A2C7FAB333EC}">
      <dgm:prSet/>
      <dgm:spPr/>
      <dgm:t>
        <a:bodyPr/>
        <a:lstStyle/>
        <a:p>
          <a:endParaRPr lang="en-US"/>
        </a:p>
      </dgm:t>
    </dgm:pt>
    <dgm:pt modelId="{FE7832E9-C7A9-448F-BF06-FE8830DBF095}">
      <dgm:prSet custT="1"/>
      <dgm:spPr/>
      <dgm:t>
        <a:bodyPr/>
        <a:lstStyle/>
        <a:p>
          <a:r>
            <a:rPr lang="en-US" altLang="en-US" sz="2000">
              <a:ea typeface="ＭＳ Ｐゴシック" pitchFamily="34" charset="-128"/>
            </a:rPr>
            <a:t>Revise la guia de avances, sección 10.0.0.0, para los detalles.</a:t>
          </a:r>
        </a:p>
      </dgm:t>
    </dgm:pt>
    <dgm:pt modelId="{344B4577-8217-4D8B-83DE-8CC5CFA29267}" type="sibTrans" cxnId="{FC87AA00-ED4F-4122-AB15-6CA00C35FFA5}">
      <dgm:prSet/>
      <dgm:spPr/>
      <dgm:t>
        <a:bodyPr/>
        <a:lstStyle/>
        <a:p>
          <a:endParaRPr lang="en-US"/>
        </a:p>
      </dgm:t>
    </dgm:pt>
    <dgm:pt modelId="{CC244558-11C3-4F31-A93A-446231058B87}" type="parTrans" cxnId="{FC87AA00-ED4F-4122-AB15-6CA00C35FFA5}">
      <dgm:prSet/>
      <dgm:spPr/>
      <dgm:t>
        <a:bodyPr/>
        <a:lstStyle/>
        <a:p>
          <a:endParaRPr lang="en-US"/>
        </a:p>
      </dgm:t>
    </dgm:pt>
    <dgm:pt modelId="{E617FE2B-20DB-4923-89E1-6E26F460DCCA}">
      <dgm:prSet custT="1"/>
      <dgm:spPr/>
      <dgm:t>
        <a:bodyPr/>
        <a:lstStyle/>
        <a:p>
          <a:r>
            <a:rPr lang="en-US" altLang="en-US" sz="2000">
              <a:ea typeface="ＭＳ Ｐゴシック" pitchFamily="34" charset="-128"/>
            </a:rPr>
            <a:t>Contacta la persona del distrito que está a cargo de los avances de proyectos para que te de orientación.</a:t>
          </a:r>
        </a:p>
      </dgm:t>
    </dgm:pt>
    <dgm:pt modelId="{06FE1A44-0DB0-431E-8809-AD108E211002}" type="sibTrans" cxnId="{3B450333-769A-4E85-9269-3985560C86E8}">
      <dgm:prSet/>
      <dgm:spPr/>
      <dgm:t>
        <a:bodyPr/>
        <a:lstStyle/>
        <a:p>
          <a:endParaRPr lang="en-US"/>
        </a:p>
      </dgm:t>
    </dgm:pt>
    <dgm:pt modelId="{FB68597E-249C-49E0-A5D2-57A765BA92C9}" type="parTrans" cxnId="{3B450333-769A-4E85-9269-3985560C86E8}">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t>
        <a:bodyPr/>
        <a:lstStyle/>
        <a:p>
          <a:endParaRPr lang="en-US"/>
        </a:p>
      </dgm:t>
    </dgm:pt>
    <dgm:pt modelId="{000D5CB1-E712-4ACC-B1F8-2579C646228D}" type="pres">
      <dgm:prSet presAssocID="{6E280403-9AA6-42E4-B734-21E88FD0EFB2}" presName="parentLin" presStyleCnt="0"/>
      <dgm:spPr/>
    </dgm:pt>
    <dgm:pt modelId="{707CABED-6BA2-4BA9-B3EA-16CFC09E2241}" type="pres">
      <dgm:prSet presAssocID="{6E280403-9AA6-42E4-B734-21E88FD0EFB2}" presName="parentLeftMargin" presStyleLbl="node1" presStyleIdx="0" presStyleCnt="1"/>
      <dgm:spPr/>
      <dgm:t>
        <a:bodyPr/>
        <a:lstStyle/>
        <a:p>
          <a:endParaRPr lang="en-US"/>
        </a:p>
      </dgm:t>
    </dgm:pt>
    <dgm:pt modelId="{043B8CFC-F868-42D3-8F8C-5099B0F64091}" type="pres">
      <dgm:prSet presAssocID="{6E280403-9AA6-42E4-B734-21E88FD0EFB2}" presName="parentText" presStyleLbl="node1" presStyleIdx="0" presStyleCnt="1" custScaleY="217240" custLinFactNeighborX="-17070" custLinFactNeighborY="-11936">
        <dgm:presLayoutVars>
          <dgm:chMax val="0"/>
          <dgm:bulletEnabled val="1"/>
        </dgm:presLayoutVars>
      </dgm:prSet>
      <dgm:spPr/>
      <dgm:t>
        <a:bodyPr/>
        <a:lstStyle/>
        <a:p>
          <a:endParaRPr lang="en-US"/>
        </a:p>
      </dgm:t>
    </dgm:pt>
    <dgm:pt modelId="{538F5A9D-1351-43CA-9521-9FD68E1CFE38}" type="pres">
      <dgm:prSet presAssocID="{6E280403-9AA6-42E4-B734-21E88FD0EFB2}" presName="negativeSpace" presStyleCnt="0"/>
      <dgm:spPr/>
    </dgm:pt>
    <dgm:pt modelId="{9068435D-D737-4224-BAE4-9BE3A5432E5D}" type="pres">
      <dgm:prSet presAssocID="{6E280403-9AA6-42E4-B734-21E88FD0EFB2}" presName="childText" presStyleLbl="conFgAcc1" presStyleIdx="0" presStyleCnt="1" custScaleY="110804" custLinFactNeighborY="-13004">
        <dgm:presLayoutVars>
          <dgm:bulletEnabled val="1"/>
        </dgm:presLayoutVars>
      </dgm:prSet>
      <dgm:spPr/>
      <dgm:t>
        <a:bodyPr/>
        <a:lstStyle/>
        <a:p>
          <a:endParaRPr lang="en-US"/>
        </a:p>
      </dgm:t>
    </dgm:pt>
  </dgm:ptLst>
  <dgm:cxnLst>
    <dgm:cxn modelId="{58E3364E-D833-4751-B619-F78F9CAD6378}" type="presOf" srcId="{6E280403-9AA6-42E4-B734-21E88FD0EFB2}" destId="{707CABED-6BA2-4BA9-B3EA-16CFC09E2241}" srcOrd="0" destOrd="0" presId="urn:microsoft.com/office/officeart/2005/8/layout/list1"/>
    <dgm:cxn modelId="{F75E3854-2D32-4C76-9FD3-E8938C074B2C}" srcId="{EA88E065-6DF8-48C9-8643-59E47A9D2D5F}" destId="{6E280403-9AA6-42E4-B734-21E88FD0EFB2}" srcOrd="0" destOrd="0" parTransId="{8A4763A8-0F1B-4583-ABAF-116E8E81C199}" sibTransId="{3F1D64F5-6C38-4DE6-A59D-0FC09AC2D5B7}"/>
    <dgm:cxn modelId="{B317D233-AC67-4E64-A6E3-FD5D29FDB2C1}" type="presOf" srcId="{E617FE2B-20DB-4923-89E1-6E26F460DCCA}" destId="{9068435D-D737-4224-BAE4-9BE3A5432E5D}" srcOrd="0" destOrd="0" presId="urn:microsoft.com/office/officeart/2005/8/layout/list1"/>
    <dgm:cxn modelId="{3B450333-769A-4E85-9269-3985560C86E8}" srcId="{6E280403-9AA6-42E4-B734-21E88FD0EFB2}" destId="{E617FE2B-20DB-4923-89E1-6E26F460DCCA}" srcOrd="0" destOrd="0" parTransId="{FB68597E-249C-49E0-A5D2-57A765BA92C9}" sibTransId="{06FE1A44-0DB0-431E-8809-AD108E211002}"/>
    <dgm:cxn modelId="{F3280917-81BD-4200-AD58-5A79A6077F6E}" type="presOf" srcId="{EA88E065-6DF8-48C9-8643-59E47A9D2D5F}" destId="{F039789C-37C1-498C-B007-F2948A27E6CD}" srcOrd="0" destOrd="0" presId="urn:microsoft.com/office/officeart/2005/8/layout/list1"/>
    <dgm:cxn modelId="{5E56A7D4-2D25-44DD-AFD6-A2C7FAB333EC}" srcId="{6E280403-9AA6-42E4-B734-21E88FD0EFB2}" destId="{39765314-BFE4-4FD0-B005-9485D643409F}" srcOrd="2" destOrd="0" parTransId="{6C5506C2-C947-4055-BE20-7AC86E71E88E}" sibTransId="{AA439AB3-08E9-4E3E-8BD3-0D08B0B212BA}"/>
    <dgm:cxn modelId="{1E0D58B4-A6E6-4875-80D2-7F8C48A8E695}" type="presOf" srcId="{6E280403-9AA6-42E4-B734-21E88FD0EFB2}" destId="{043B8CFC-F868-42D3-8F8C-5099B0F64091}" srcOrd="1" destOrd="0" presId="urn:microsoft.com/office/officeart/2005/8/layout/list1"/>
    <dgm:cxn modelId="{FC87AA00-ED4F-4122-AB15-6CA00C35FFA5}" srcId="{6E280403-9AA6-42E4-B734-21E88FD0EFB2}" destId="{FE7832E9-C7A9-448F-BF06-FE8830DBF095}" srcOrd="1" destOrd="0" parTransId="{CC244558-11C3-4F31-A93A-446231058B87}" sibTransId="{344B4577-8217-4D8B-83DE-8CC5CFA29267}"/>
    <dgm:cxn modelId="{93E9BF3F-F4A9-4241-BF25-823FC44DFEB2}" type="presOf" srcId="{FE7832E9-C7A9-448F-BF06-FE8830DBF095}" destId="{9068435D-D737-4224-BAE4-9BE3A5432E5D}" srcOrd="0" destOrd="1" presId="urn:microsoft.com/office/officeart/2005/8/layout/list1"/>
    <dgm:cxn modelId="{57C2C60E-74F1-46A4-87A4-8F085C5538A9}" type="presOf" srcId="{39765314-BFE4-4FD0-B005-9485D643409F}" destId="{9068435D-D737-4224-BAE4-9BE3A5432E5D}" srcOrd="0" destOrd="2" presId="urn:microsoft.com/office/officeart/2005/8/layout/list1"/>
    <dgm:cxn modelId="{2D27C2A9-F237-41E6-AA8C-588B5C9BC5ED}" type="presParOf" srcId="{F039789C-37C1-498C-B007-F2948A27E6CD}" destId="{000D5CB1-E712-4ACC-B1F8-2579C646228D}" srcOrd="0" destOrd="0" presId="urn:microsoft.com/office/officeart/2005/8/layout/list1"/>
    <dgm:cxn modelId="{684AC665-C832-43B6-8005-D26ED9257436}" type="presParOf" srcId="{000D5CB1-E712-4ACC-B1F8-2579C646228D}" destId="{707CABED-6BA2-4BA9-B3EA-16CFC09E2241}" srcOrd="0" destOrd="0" presId="urn:microsoft.com/office/officeart/2005/8/layout/list1"/>
    <dgm:cxn modelId="{7D7891D3-BFDE-418F-9C2A-006919375185}" type="presParOf" srcId="{000D5CB1-E712-4ACC-B1F8-2579C646228D}" destId="{043B8CFC-F868-42D3-8F8C-5099B0F64091}" srcOrd="1" destOrd="0" presId="urn:microsoft.com/office/officeart/2005/8/layout/list1"/>
    <dgm:cxn modelId="{C288BEC6-FDD7-40A0-BAA4-257F2A593255}" type="presParOf" srcId="{F039789C-37C1-498C-B007-F2948A27E6CD}" destId="{538F5A9D-1351-43CA-9521-9FD68E1CFE38}" srcOrd="1" destOrd="0" presId="urn:microsoft.com/office/officeart/2005/8/layout/list1"/>
    <dgm:cxn modelId="{881C5BF2-000B-48D6-8295-A64097894BC6}" type="presParOf" srcId="{F039789C-37C1-498C-B007-F2948A27E6CD}" destId="{9068435D-D737-4224-BAE4-9BE3A5432E5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669C2-6F3A-4B82-822A-098398A0444A}">
      <dsp:nvSpPr>
        <dsp:cNvPr id="0" name=""/>
        <dsp:cNvSpPr/>
      </dsp:nvSpPr>
      <dsp:spPr>
        <a:xfrm>
          <a:off x="1918" y="0"/>
          <a:ext cx="2011188" cy="41148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err="1"/>
            <a:t>Revisar</a:t>
          </a:r>
          <a:r>
            <a:rPr lang="en-US" sz="1800" kern="1200"/>
            <a:t> los 10 </a:t>
          </a:r>
          <a:r>
            <a:rPr lang="en-US" sz="1800" kern="1200" err="1"/>
            <a:t>pasos</a:t>
          </a:r>
          <a:r>
            <a:rPr lang="en-US" sz="1800" kern="1200"/>
            <a:t> de Life a Eagle</a:t>
          </a:r>
        </a:p>
      </dsp:txBody>
      <dsp:txXfrm>
        <a:off x="1918" y="1645920"/>
        <a:ext cx="2011188" cy="1645920"/>
      </dsp:txXfrm>
    </dsp:sp>
    <dsp:sp modelId="{CD929404-8484-4600-A4CB-CFDE9150A61F}">
      <dsp:nvSpPr>
        <dsp:cNvPr id="0" name=""/>
        <dsp:cNvSpPr/>
      </dsp:nvSpPr>
      <dsp:spPr>
        <a:xfrm>
          <a:off x="322399" y="246888"/>
          <a:ext cx="1370228" cy="13702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2B1425-6093-410B-810D-A3D9F327AF40}">
      <dsp:nvSpPr>
        <dsp:cNvPr id="0" name=""/>
        <dsp:cNvSpPr/>
      </dsp:nvSpPr>
      <dsp:spPr>
        <a:xfrm>
          <a:off x="2073443" y="0"/>
          <a:ext cx="2011188" cy="41148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err="1"/>
            <a:t>Revisar</a:t>
          </a:r>
          <a:r>
            <a:rPr lang="en-US" sz="1800" kern="1200"/>
            <a:t> los requisites para ser Eagle Scout</a:t>
          </a:r>
        </a:p>
      </dsp:txBody>
      <dsp:txXfrm>
        <a:off x="2073443" y="1645920"/>
        <a:ext cx="2011188" cy="1645920"/>
      </dsp:txXfrm>
    </dsp:sp>
    <dsp:sp modelId="{BB71DEC4-B664-4643-99F7-94F44FE382DE}">
      <dsp:nvSpPr>
        <dsp:cNvPr id="0" name=""/>
        <dsp:cNvSpPr/>
      </dsp:nvSpPr>
      <dsp:spPr>
        <a:xfrm>
          <a:off x="2393923" y="246888"/>
          <a:ext cx="1370228" cy="137022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0C01F-9F27-405A-B9B9-55D1F660D2CA}">
      <dsp:nvSpPr>
        <dsp:cNvPr id="0" name=""/>
        <dsp:cNvSpPr/>
      </dsp:nvSpPr>
      <dsp:spPr>
        <a:xfrm>
          <a:off x="4144967" y="0"/>
          <a:ext cx="2011188" cy="41148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err="1"/>
            <a:t>Explicar</a:t>
          </a:r>
          <a:r>
            <a:rPr lang="en-US" sz="1800" kern="1200"/>
            <a:t> los </a:t>
          </a:r>
          <a:r>
            <a:rPr lang="en-US" sz="1800" kern="1200" err="1"/>
            <a:t>procedimientos</a:t>
          </a:r>
          <a:r>
            <a:rPr lang="en-US" sz="1800" kern="1200"/>
            <a:t> </a:t>
          </a:r>
          <a:r>
            <a:rPr lang="en-US" sz="1800" kern="1200" err="1"/>
            <a:t>usados</a:t>
          </a:r>
          <a:r>
            <a:rPr lang="en-US" sz="1800" kern="1200"/>
            <a:t> por el Orange County Council</a:t>
          </a:r>
        </a:p>
      </dsp:txBody>
      <dsp:txXfrm>
        <a:off x="4144967" y="1645920"/>
        <a:ext cx="2011188" cy="1645920"/>
      </dsp:txXfrm>
    </dsp:sp>
    <dsp:sp modelId="{4D5DE3DE-06DD-477C-AE28-15EC7F0C746A}">
      <dsp:nvSpPr>
        <dsp:cNvPr id="0" name=""/>
        <dsp:cNvSpPr/>
      </dsp:nvSpPr>
      <dsp:spPr>
        <a:xfrm>
          <a:off x="4465448" y="246888"/>
          <a:ext cx="1370228" cy="137022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2E138E-EE19-456C-9596-EDBFA3785FA1}">
      <dsp:nvSpPr>
        <dsp:cNvPr id="0" name=""/>
        <dsp:cNvSpPr/>
      </dsp:nvSpPr>
      <dsp:spPr>
        <a:xfrm>
          <a:off x="6216492" y="0"/>
          <a:ext cx="2011188" cy="41148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err="1"/>
            <a:t>Revisar</a:t>
          </a:r>
          <a:r>
            <a:rPr lang="en-US" sz="1800" kern="1200"/>
            <a:t> los requisites de </a:t>
          </a:r>
          <a:r>
            <a:rPr lang="en-US" sz="1800" kern="1200" err="1"/>
            <a:t>liderazco</a:t>
          </a:r>
          <a:r>
            <a:rPr lang="en-US" sz="1800" kern="1200"/>
            <a:t> y </a:t>
          </a:r>
          <a:r>
            <a:rPr lang="en-US" sz="1800" kern="1200" err="1"/>
            <a:t>servicio</a:t>
          </a:r>
          <a:r>
            <a:rPr lang="en-US" sz="1800" kern="1200"/>
            <a:t> de Eagle Scout.</a:t>
          </a:r>
        </a:p>
      </dsp:txBody>
      <dsp:txXfrm>
        <a:off x="6216492" y="1645920"/>
        <a:ext cx="2011188" cy="1645920"/>
      </dsp:txXfrm>
    </dsp:sp>
    <dsp:sp modelId="{ACE6AFD9-526F-42A0-BB1D-C68FF710FB2B}">
      <dsp:nvSpPr>
        <dsp:cNvPr id="0" name=""/>
        <dsp:cNvSpPr/>
      </dsp:nvSpPr>
      <dsp:spPr>
        <a:xfrm>
          <a:off x="6536972" y="246888"/>
          <a:ext cx="1370228" cy="137022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B438C-518B-4BFF-BB72-FD15F624C516}">
      <dsp:nvSpPr>
        <dsp:cNvPr id="0" name=""/>
        <dsp:cNvSpPr/>
      </dsp:nvSpPr>
      <dsp:spPr>
        <a:xfrm>
          <a:off x="329183" y="3291840"/>
          <a:ext cx="7571232" cy="617220"/>
        </a:xfrm>
        <a:prstGeom prst="leftRightArrow">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1237465"/>
          <a:ext cx="8229600" cy="1720382"/>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Solamente ciertas posiciones son aceptables para el rango de Eagle.</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El period de 6 meses no tiene que ser consecutive.</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Debe ser completado mientras seas un Life Scout.</a:t>
          </a:r>
        </a:p>
      </dsp:txBody>
      <dsp:txXfrm>
        <a:off x="0" y="1237465"/>
        <a:ext cx="8229600" cy="1720382"/>
      </dsp:txXfrm>
    </dsp:sp>
    <dsp:sp modelId="{844FDA5F-3551-4CA1-9CF2-70B9DF1B4617}">
      <dsp:nvSpPr>
        <dsp:cNvPr id="0" name=""/>
        <dsp:cNvSpPr/>
      </dsp:nvSpPr>
      <dsp:spPr>
        <a:xfrm>
          <a:off x="411078" y="13950"/>
          <a:ext cx="5755094" cy="148919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defTabSz="800100" rtl="0">
            <a:lnSpc>
              <a:spcPct val="100000"/>
            </a:lnSpc>
            <a:spcBef>
              <a:spcPct val="0"/>
            </a:spcBef>
            <a:spcAft>
              <a:spcPct val="35000"/>
            </a:spcAft>
          </a:pPr>
          <a:r>
            <a:rPr lang="en-US" altLang="en-US" sz="1800" kern="1200">
              <a:ea typeface="ＭＳ Ｐゴシック" pitchFamily="34" charset="-128"/>
            </a:rPr>
            <a:t>Mientras seas un Life Scout, server activamente en tu tropa por 6 meses en una o más posiciones de responsabilidad. </a:t>
          </a:r>
        </a:p>
        <a:p>
          <a:pPr lvl="0" algn="r" defTabSz="800100" rtl="0">
            <a:lnSpc>
              <a:spcPct val="90000"/>
            </a:lnSpc>
            <a:spcBef>
              <a:spcPct val="0"/>
            </a:spcBef>
            <a:spcAft>
              <a:spcPct val="35000"/>
            </a:spcAft>
          </a:pPr>
          <a:r>
            <a:rPr lang="en-US" altLang="en-US" sz="1400" kern="1200">
              <a:ea typeface="ＭＳ Ｐゴシック" pitchFamily="34" charset="-128"/>
            </a:rPr>
            <a:t>Guide to Advancement 4.2.3.4</a:t>
          </a:r>
          <a:r>
            <a:rPr lang="en-US" altLang="en-US" sz="1800" kern="1200">
              <a:ea typeface="ＭＳ Ｐゴシック" pitchFamily="34" charset="-128"/>
            </a:rPr>
            <a:t>.</a:t>
          </a:r>
          <a:endParaRPr lang="en-US" sz="1800" b="1" kern="1200"/>
        </a:p>
      </dsp:txBody>
      <dsp:txXfrm>
        <a:off x="483774" y="86646"/>
        <a:ext cx="5609702" cy="13438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1240760"/>
          <a:ext cx="8229600" cy="1256256"/>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937260" rIns="638708" bIns="128016" numCol="1" spcCol="1270" anchor="t" anchorCtr="0">
          <a:noAutofit/>
        </a:bodyPr>
        <a:lstStyle/>
        <a:p>
          <a:pPr marL="171450" lvl="1" indent="-171450" algn="l" defTabSz="800100">
            <a:lnSpc>
              <a:spcPct val="90000"/>
            </a:lnSpc>
            <a:spcBef>
              <a:spcPct val="0"/>
            </a:spcBef>
            <a:spcAft>
              <a:spcPct val="15000"/>
            </a:spcAft>
            <a:buChar char="••"/>
          </a:pPr>
          <a:endParaRPr lang="en-US" altLang="en-US" sz="1800" kern="1200">
            <a:ea typeface="ＭＳ Ｐゴシック" pitchFamily="34" charset="-128"/>
          </a:endParaRPr>
        </a:p>
      </dsp:txBody>
      <dsp:txXfrm>
        <a:off x="0" y="1240760"/>
        <a:ext cx="8229600" cy="1256256"/>
      </dsp:txXfrm>
    </dsp:sp>
    <dsp:sp modelId="{844FDA5F-3551-4CA1-9CF2-70B9DF1B4617}">
      <dsp:nvSpPr>
        <dsp:cNvPr id="0" name=""/>
        <dsp:cNvSpPr/>
      </dsp:nvSpPr>
      <dsp:spPr>
        <a:xfrm>
          <a:off x="411078" y="17583"/>
          <a:ext cx="5755094" cy="188737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100000"/>
            </a:lnSpc>
            <a:spcBef>
              <a:spcPct val="0"/>
            </a:spcBef>
            <a:spcAft>
              <a:spcPct val="35000"/>
            </a:spcAft>
          </a:pPr>
          <a:r>
            <a:rPr lang="en-US" altLang="en-US" sz="1800" kern="1200">
              <a:ea typeface="ＭＳ Ｐゴシック" pitchFamily="34" charset="-128"/>
            </a:rPr>
            <a:t>Mientras seasun Life Scout, planifica, desarrolla y provee liderarazgo a otros en el Proyecto de servicio ayudando a una institución religiose, colegio o tu comunidad . </a:t>
          </a:r>
        </a:p>
        <a:p>
          <a:pPr lvl="0" algn="r" defTabSz="800100" rtl="0">
            <a:lnSpc>
              <a:spcPct val="100000"/>
            </a:lnSpc>
            <a:spcBef>
              <a:spcPct val="0"/>
            </a:spcBef>
            <a:spcAft>
              <a:spcPct val="35000"/>
            </a:spcAft>
          </a:pPr>
          <a:r>
            <a:rPr lang="en-US" altLang="en-US" sz="1400" kern="1200">
              <a:ea typeface="ＭＳ Ｐゴシック" pitchFamily="34" charset="-128"/>
            </a:rPr>
            <a:t>Guide to Advancement </a:t>
          </a:r>
          <a:r>
            <a:rPr lang="en-US" sz="1400" kern="1200">
              <a:ea typeface="ＭＳ Ｐゴシック" pitchFamily="34" charset="-128"/>
            </a:rPr>
            <a:t>9.0.2.0</a:t>
          </a:r>
          <a:r>
            <a:rPr lang="en-US" altLang="en-US" sz="1400" kern="1200">
              <a:ea typeface="ＭＳ Ｐゴシック" pitchFamily="34" charset="-128"/>
            </a:rPr>
            <a:t>.</a:t>
          </a:r>
          <a:endParaRPr lang="en-US" sz="1400" b="1" kern="1200"/>
        </a:p>
      </dsp:txBody>
      <dsp:txXfrm>
        <a:off x="503212" y="109717"/>
        <a:ext cx="5570826" cy="17031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779778"/>
          <a:ext cx="8229600" cy="1563984"/>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520700"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No necesita ser el ultimo paso.</a:t>
          </a:r>
          <a:r>
            <a:rPr lang="en-US" altLang="en-US" sz="1400" kern="1200">
              <a:ea typeface="ＭＳ Ｐゴシック" pitchFamily="34" charset="-128"/>
            </a:rPr>
            <a:t>(9.0.1.1)</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La unidad de liderazgo puede tener múltiple conferencias, cual quiera puede ser usada para completer los requisitos.</a:t>
          </a:r>
        </a:p>
      </dsp:txBody>
      <dsp:txXfrm>
        <a:off x="0" y="779778"/>
        <a:ext cx="8229600" cy="1563984"/>
      </dsp:txXfrm>
    </dsp:sp>
    <dsp:sp modelId="{844FDA5F-3551-4CA1-9CF2-70B9DF1B4617}">
      <dsp:nvSpPr>
        <dsp:cNvPr id="0" name=""/>
        <dsp:cNvSpPr/>
      </dsp:nvSpPr>
      <dsp:spPr>
        <a:xfrm>
          <a:off x="411078" y="18435"/>
          <a:ext cx="5755094" cy="113034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100000"/>
            </a:lnSpc>
            <a:spcBef>
              <a:spcPct val="0"/>
            </a:spcBef>
            <a:spcAft>
              <a:spcPct val="35000"/>
            </a:spcAft>
          </a:pPr>
          <a:r>
            <a:rPr lang="en-US" sz="1800" b="0" i="0" kern="1200"/>
            <a:t>Participar en una conferencia de líder de la unidad.</a:t>
          </a:r>
        </a:p>
        <a:p>
          <a:pPr lvl="0" algn="r" defTabSz="800100" rtl="0">
            <a:lnSpc>
              <a:spcPct val="100000"/>
            </a:lnSpc>
            <a:spcBef>
              <a:spcPct val="0"/>
            </a:spcBef>
            <a:spcAft>
              <a:spcPct val="35000"/>
            </a:spcAft>
          </a:pPr>
          <a:r>
            <a:rPr lang="en-US" altLang="en-US" sz="1400" kern="1200">
              <a:ea typeface="ＭＳ Ｐゴシック" pitchFamily="34" charset="-128"/>
            </a:rPr>
            <a:t>Guide to Advancement 4.2.3.5</a:t>
          </a:r>
          <a:r>
            <a:rPr lang="en-US" altLang="en-US" sz="1800" kern="1200">
              <a:ea typeface="ＭＳ Ｐゴシック" pitchFamily="34" charset="-128"/>
            </a:rPr>
            <a:t>.</a:t>
          </a:r>
          <a:endParaRPr lang="en-US" sz="1800" b="1" kern="1200"/>
        </a:p>
      </dsp:txBody>
      <dsp:txXfrm>
        <a:off x="466257" y="73614"/>
        <a:ext cx="5644736" cy="10199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166943"/>
          <a:ext cx="8229600" cy="150142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44FDA5F-3551-4CA1-9CF2-70B9DF1B4617}">
      <dsp:nvSpPr>
        <dsp:cNvPr id="0" name=""/>
        <dsp:cNvSpPr/>
      </dsp:nvSpPr>
      <dsp:spPr>
        <a:xfrm>
          <a:off x="411480" y="8030"/>
          <a:ext cx="5760720" cy="95595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100000"/>
            </a:lnSpc>
            <a:spcBef>
              <a:spcPct val="0"/>
            </a:spcBef>
            <a:spcAft>
              <a:spcPct val="35000"/>
            </a:spcAft>
          </a:pPr>
          <a:r>
            <a:rPr lang="en-US" sz="1800" b="0" i="0" kern="1200"/>
            <a:t>Completar con éxito la revision del Comité de Eagle Scout.</a:t>
          </a:r>
        </a:p>
      </dsp:txBody>
      <dsp:txXfrm>
        <a:off x="458146" y="54696"/>
        <a:ext cx="5667388" cy="8626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7BA04-533F-4DC8-8158-64D1DDB3EDFB}">
      <dsp:nvSpPr>
        <dsp:cNvPr id="0" name=""/>
        <dsp:cNvSpPr/>
      </dsp:nvSpPr>
      <dsp:spPr>
        <a:xfrm>
          <a:off x="0" y="1550255"/>
          <a:ext cx="8229600" cy="2844198"/>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16560" rIns="638708" bIns="128016" numCol="1" spcCol="1270" anchor="t" anchorCtr="0">
          <a:noAutofit/>
        </a:bodyPr>
        <a:lstStyle/>
        <a:p>
          <a:pPr marL="171450" lvl="1" indent="-171450" algn="l" defTabSz="800100" rtl="0">
            <a:lnSpc>
              <a:spcPct val="100000"/>
            </a:lnSpc>
            <a:spcBef>
              <a:spcPct val="0"/>
            </a:spcBef>
            <a:spcAft>
              <a:spcPct val="15000"/>
            </a:spcAft>
            <a:buChar char="••"/>
          </a:pPr>
          <a:r>
            <a:rPr lang="en-US" sz="1800" b="0" i="0" kern="1200"/>
            <a:t>El Proyecto debe beneficiar a una organización que no sean los Boy Scouts of America.</a:t>
          </a:r>
        </a:p>
        <a:p>
          <a:pPr marL="171450" lvl="1" indent="-171450" algn="l" defTabSz="800100" rtl="0">
            <a:lnSpc>
              <a:spcPct val="100000"/>
            </a:lnSpc>
            <a:spcBef>
              <a:spcPct val="0"/>
            </a:spcBef>
            <a:spcAft>
              <a:spcPct val="15000"/>
            </a:spcAft>
            <a:buChar char="••"/>
          </a:pPr>
          <a:r>
            <a:rPr lang="en-US" sz="1800" b="0" i="0" kern="1200"/>
            <a:t>El Proyecto debe ser aprobado por la organización que se va a beneficiar, tu liderde la unidad, el comité y el distrito antes de empezar el Proyecto.</a:t>
          </a:r>
        </a:p>
        <a:p>
          <a:pPr marL="171450" lvl="1" indent="-171450" algn="l" defTabSz="800100" rtl="0">
            <a:lnSpc>
              <a:spcPct val="100000"/>
            </a:lnSpc>
            <a:spcBef>
              <a:spcPct val="0"/>
            </a:spcBef>
            <a:spcAft>
              <a:spcPct val="15000"/>
            </a:spcAft>
            <a:buChar char="••"/>
          </a:pPr>
          <a:r>
            <a:rPr lang="en-US" sz="1800" b="0" i="0" kern="1200"/>
            <a:t>Debes de usar el libro de Proyecto de servicio para Eagle Scout.</a:t>
          </a:r>
        </a:p>
      </dsp:txBody>
      <dsp:txXfrm>
        <a:off x="0" y="1550255"/>
        <a:ext cx="8229600" cy="2844198"/>
      </dsp:txXfrm>
    </dsp:sp>
    <dsp:sp modelId="{8CA82FFB-1A33-4577-9646-334538B5EDDF}">
      <dsp:nvSpPr>
        <dsp:cNvPr id="0" name=""/>
        <dsp:cNvSpPr/>
      </dsp:nvSpPr>
      <dsp:spPr>
        <a:xfrm>
          <a:off x="411078" y="25145"/>
          <a:ext cx="7291128" cy="182030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100000"/>
            </a:lnSpc>
            <a:spcBef>
              <a:spcPct val="0"/>
            </a:spcBef>
            <a:spcAft>
              <a:spcPct val="35000"/>
            </a:spcAft>
          </a:pPr>
          <a:r>
            <a:rPr lang="en-US" sz="1800" b="0" i="0" kern="1200"/>
            <a:t>Mientras seas un Life Scout, planifica, desarrolla, y con tu liderazgo ayuda a otros en el Proyecto de servicio, ayudando a una institución religiose, colegio o tu comunidad. </a:t>
          </a:r>
        </a:p>
        <a:p>
          <a:pPr lvl="0" algn="r" defTabSz="800100" rtl="0">
            <a:lnSpc>
              <a:spcPct val="100000"/>
            </a:lnSpc>
            <a:spcBef>
              <a:spcPct val="0"/>
            </a:spcBef>
            <a:spcAft>
              <a:spcPct val="35000"/>
            </a:spcAft>
          </a:pPr>
          <a:r>
            <a:rPr lang="en-US" sz="1400" b="0" i="0" kern="1200"/>
            <a:t>Guide to Advancement 9.0.2.0, Eagle Scout requirement 5</a:t>
          </a:r>
        </a:p>
      </dsp:txBody>
      <dsp:txXfrm>
        <a:off x="499938" y="114005"/>
        <a:ext cx="7113408" cy="16425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753817"/>
          <a:ext cx="8229600" cy="3149286"/>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1353820" rIns="638708" bIns="128016" numCol="1" spcCol="1270" anchor="t" anchorCtr="0">
          <a:noAutofit/>
        </a:bodyPr>
        <a:lstStyle/>
        <a:p>
          <a:pPr marL="171450" lvl="1" indent="-171450" algn="l" defTabSz="800100" rtl="0">
            <a:lnSpc>
              <a:spcPct val="100000"/>
            </a:lnSpc>
            <a:spcBef>
              <a:spcPct val="0"/>
            </a:spcBef>
            <a:spcAft>
              <a:spcPct val="15000"/>
            </a:spcAft>
            <a:buChar char="••"/>
          </a:pPr>
          <a:r>
            <a:rPr lang="en-US" sz="1800" b="0" i="0" kern="1200"/>
            <a:t>¿Cómo éscojo mi proyecto?</a:t>
          </a:r>
        </a:p>
        <a:p>
          <a:pPr marL="171450" lvl="1" indent="-171450" algn="l" defTabSz="800100" rtl="0">
            <a:lnSpc>
              <a:spcPct val="100000"/>
            </a:lnSpc>
            <a:spcBef>
              <a:spcPct val="0"/>
            </a:spcBef>
            <a:spcAft>
              <a:spcPct val="15000"/>
            </a:spcAft>
            <a:buChar char="••"/>
          </a:pPr>
          <a:r>
            <a:rPr lang="en-US" sz="1800" b="0" i="0" kern="1200"/>
            <a:t>¿Qué reglas necesito seguir?</a:t>
          </a:r>
        </a:p>
        <a:p>
          <a:pPr marL="171450" lvl="1" indent="-171450" algn="l" defTabSz="800100" rtl="0">
            <a:lnSpc>
              <a:spcPct val="100000"/>
            </a:lnSpc>
            <a:spcBef>
              <a:spcPct val="0"/>
            </a:spcBef>
            <a:spcAft>
              <a:spcPct val="15000"/>
            </a:spcAft>
            <a:buChar char="••"/>
          </a:pPr>
          <a:r>
            <a:rPr lang="en-US" sz="1800" b="0" i="0" kern="1200"/>
            <a:t>¿ Cómo yo se si todo esta correcto?</a:t>
          </a:r>
        </a:p>
        <a:p>
          <a:pPr marL="171450" lvl="1" indent="-171450" algn="l" defTabSz="800100" rtl="0">
            <a:lnSpc>
              <a:spcPct val="100000"/>
            </a:lnSpc>
            <a:spcBef>
              <a:spcPct val="0"/>
            </a:spcBef>
            <a:spcAft>
              <a:spcPct val="15000"/>
            </a:spcAft>
            <a:buChar char="••"/>
          </a:pPr>
          <a:r>
            <a:rPr lang="en-US" sz="1800" b="0" i="0" kern="1200"/>
            <a:t>Recausación de fondos</a:t>
          </a:r>
        </a:p>
      </dsp:txBody>
      <dsp:txXfrm>
        <a:off x="0" y="753817"/>
        <a:ext cx="8229600" cy="3149286"/>
      </dsp:txXfrm>
    </dsp:sp>
    <dsp:sp modelId="{844FDA5F-3551-4CA1-9CF2-70B9DF1B4617}">
      <dsp:nvSpPr>
        <dsp:cNvPr id="0" name=""/>
        <dsp:cNvSpPr/>
      </dsp:nvSpPr>
      <dsp:spPr>
        <a:xfrm>
          <a:off x="411480" y="562532"/>
          <a:ext cx="5760720" cy="11506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100000"/>
            </a:lnSpc>
            <a:spcBef>
              <a:spcPct val="0"/>
            </a:spcBef>
            <a:spcAft>
              <a:spcPct val="35000"/>
            </a:spcAft>
          </a:pPr>
          <a:r>
            <a:rPr lang="en-US" sz="1800" b="0" i="0" kern="1200"/>
            <a:t>Unos simples pasos.</a:t>
          </a:r>
        </a:p>
      </dsp:txBody>
      <dsp:txXfrm>
        <a:off x="467652" y="618704"/>
        <a:ext cx="5648376" cy="103834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571501"/>
          <a:ext cx="8229600" cy="284526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624840" rIns="638708" bIns="128016" numCol="1" spcCol="1270" anchor="t" anchorCtr="0">
          <a:noAutofit/>
        </a:bodyPr>
        <a:lstStyle/>
        <a:p>
          <a:pPr marL="171450" lvl="1" indent="-171450" algn="l" defTabSz="800100" rtl="0">
            <a:lnSpc>
              <a:spcPct val="100000"/>
            </a:lnSpc>
            <a:spcBef>
              <a:spcPct val="0"/>
            </a:spcBef>
            <a:spcAft>
              <a:spcPct val="15000"/>
            </a:spcAft>
            <a:buChar char="••"/>
          </a:pPr>
          <a:r>
            <a:rPr lang="en-US" sz="1800" kern="1200">
              <a:ea typeface="ＭＳ Ｐゴシック" pitchFamily="34" charset="-128"/>
            </a:rPr>
            <a:t>¿Cuáles son tus intereses  fuera del escutismo? </a:t>
          </a:r>
          <a:endParaRPr lang="en-US" sz="1800" b="0" i="0" kern="1200"/>
        </a:p>
        <a:p>
          <a:pPr marL="171450" lvl="1" indent="-171450" algn="l" defTabSz="800100" rtl="0">
            <a:lnSpc>
              <a:spcPct val="100000"/>
            </a:lnSpc>
            <a:spcBef>
              <a:spcPct val="0"/>
            </a:spcBef>
            <a:spcAft>
              <a:spcPct val="15000"/>
            </a:spcAft>
            <a:buChar char="••"/>
          </a:pPr>
          <a:r>
            <a:rPr lang="en-US" sz="1800" kern="1200">
              <a:ea typeface="ＭＳ Ｐゴシック" pitchFamily="34" charset="-128"/>
            </a:rPr>
            <a:t>¿Cuáles osn tus mejores destrezas?</a:t>
          </a:r>
          <a:endParaRPr lang="en-US" sz="1800" b="0" i="0" kern="1200"/>
        </a:p>
        <a:p>
          <a:pPr marL="171450" lvl="1" indent="-171450" algn="l" defTabSz="800100" rtl="0">
            <a:lnSpc>
              <a:spcPct val="100000"/>
            </a:lnSpc>
            <a:spcBef>
              <a:spcPct val="0"/>
            </a:spcBef>
            <a:spcAft>
              <a:spcPct val="15000"/>
            </a:spcAft>
            <a:buChar char="••"/>
          </a:pPr>
          <a:r>
            <a:rPr lang="en-US" sz="1800" kern="1200">
              <a:ea typeface="ＭＳ Ｐゴシック" pitchFamily="34" charset="-128"/>
            </a:rPr>
            <a:t>¿Fuera del escutismo, qué colegios, Iglesias o grupos comunitarios han influenciado en tu vida?</a:t>
          </a:r>
          <a:endParaRPr lang="en-US" sz="1800" b="0" i="0" kern="1200"/>
        </a:p>
        <a:p>
          <a:pPr marL="171450" lvl="1" indent="-171450" algn="l" defTabSz="800100" rtl="0">
            <a:lnSpc>
              <a:spcPct val="100000"/>
            </a:lnSpc>
            <a:spcBef>
              <a:spcPct val="0"/>
            </a:spcBef>
            <a:spcAft>
              <a:spcPct val="15000"/>
            </a:spcAft>
            <a:buChar char="••"/>
          </a:pPr>
          <a:r>
            <a:rPr lang="en-US" sz="1800" kern="1200">
              <a:ea typeface="ＭＳ Ｐゴシック" pitchFamily="34" charset="-128"/>
            </a:rPr>
            <a:t>¿Qué necesidades tienen estos grupos?</a:t>
          </a:r>
          <a:endParaRPr lang="en-US" sz="1800" b="0" i="0" kern="1200"/>
        </a:p>
        <a:p>
          <a:pPr marL="171450" lvl="1" indent="-171450" algn="l" defTabSz="800100" rtl="0">
            <a:lnSpc>
              <a:spcPct val="100000"/>
            </a:lnSpc>
            <a:spcBef>
              <a:spcPct val="0"/>
            </a:spcBef>
            <a:spcAft>
              <a:spcPct val="15000"/>
            </a:spcAft>
            <a:buChar char="••"/>
          </a:pPr>
          <a:r>
            <a:rPr lang="en-US" sz="1800" b="0" i="0" kern="1200"/>
            <a:t>¿Cómo puedes usar major tus destrezas para ayudar?</a:t>
          </a:r>
        </a:p>
        <a:p>
          <a:pPr marL="171450" lvl="1" indent="-171450" algn="l" defTabSz="800100" rtl="0">
            <a:lnSpc>
              <a:spcPct val="100000"/>
            </a:lnSpc>
            <a:spcBef>
              <a:spcPct val="0"/>
            </a:spcBef>
            <a:spcAft>
              <a:spcPct val="15000"/>
            </a:spcAft>
            <a:buChar char="••"/>
          </a:pPr>
          <a:r>
            <a:rPr lang="en-US" sz="1800" kern="1200">
              <a:ea typeface="ＭＳ Ｐゴシック" pitchFamily="34" charset="-128"/>
            </a:rPr>
            <a:t>¿A quién buscarías para econtrar a quién puedes ayudar?  </a:t>
          </a:r>
          <a:endParaRPr lang="en-US" sz="1800" b="0" i="0" kern="1200"/>
        </a:p>
      </dsp:txBody>
      <dsp:txXfrm>
        <a:off x="0" y="571501"/>
        <a:ext cx="8229600" cy="2845269"/>
      </dsp:txXfrm>
    </dsp:sp>
    <dsp:sp modelId="{844FDA5F-3551-4CA1-9CF2-70B9DF1B4617}">
      <dsp:nvSpPr>
        <dsp:cNvPr id="0" name=""/>
        <dsp:cNvSpPr/>
      </dsp:nvSpPr>
      <dsp:spPr>
        <a:xfrm>
          <a:off x="411480" y="51354"/>
          <a:ext cx="5608291" cy="113298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100000"/>
            </a:lnSpc>
            <a:spcBef>
              <a:spcPct val="0"/>
            </a:spcBef>
            <a:spcAft>
              <a:spcPct val="35000"/>
            </a:spcAft>
          </a:pPr>
          <a:r>
            <a:rPr lang="en-US" sz="1800" kern="1200">
              <a:ea typeface="ＭＳ Ｐゴシック" pitchFamily="34" charset="-128"/>
            </a:rPr>
            <a:t>Por favor piensa un momento acerca de estas preguntas. Puedes escribirlas en un papel aparte.</a:t>
          </a:r>
          <a:endParaRPr lang="en-US" sz="1800" b="0" i="0" kern="1200"/>
        </a:p>
      </dsp:txBody>
      <dsp:txXfrm>
        <a:off x="466788" y="106662"/>
        <a:ext cx="5497675" cy="102236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962991"/>
          <a:ext cx="8458200" cy="3352444"/>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604012" rIns="656450" bIns="128016" numCol="1" spcCol="1270" anchor="t" anchorCtr="0">
          <a:noAutofit/>
        </a:bodyPr>
        <a:lstStyle/>
        <a:p>
          <a:pPr marL="171450" lvl="1" indent="-171450" algn="l" defTabSz="800100" rtl="0">
            <a:lnSpc>
              <a:spcPct val="100000"/>
            </a:lnSpc>
            <a:spcBef>
              <a:spcPct val="0"/>
            </a:spcBef>
            <a:spcAft>
              <a:spcPct val="15000"/>
            </a:spcAft>
            <a:buChar char="••"/>
          </a:pPr>
          <a:r>
            <a:rPr lang="en-US" sz="1800" b="1" kern="1200"/>
            <a:t>El trabajo no puede empezarse hasta que seas Life.</a:t>
          </a:r>
        </a:p>
        <a:p>
          <a:pPr marL="171450" lvl="1" indent="-171450" algn="l" defTabSz="800100">
            <a:lnSpc>
              <a:spcPct val="90000"/>
            </a:lnSpc>
            <a:spcBef>
              <a:spcPct val="0"/>
            </a:spcBef>
            <a:spcAft>
              <a:spcPct val="15000"/>
            </a:spcAft>
            <a:buChar char="••"/>
          </a:pPr>
          <a:r>
            <a:rPr lang="en-US" sz="1800" b="0" kern="1200"/>
            <a:t>Cuando eres Life:</a:t>
          </a:r>
        </a:p>
        <a:p>
          <a:pPr marL="342900" lvl="2" indent="-171450" algn="l" defTabSz="800100">
            <a:lnSpc>
              <a:spcPct val="90000"/>
            </a:lnSpc>
            <a:spcBef>
              <a:spcPct val="0"/>
            </a:spcBef>
            <a:spcAft>
              <a:spcPct val="15000"/>
            </a:spcAft>
            <a:buChar char="••"/>
          </a:pPr>
          <a:r>
            <a:rPr lang="en-US" sz="1800" b="0" kern="1200"/>
            <a:t>Comunícate con la persona que está a cargo de los avances en tu unidad (o un cordinador de Eagle) y toma el paquete que contiene la información de Life a Eagle.</a:t>
          </a:r>
        </a:p>
        <a:p>
          <a:pPr marL="342900" lvl="2" indent="-171450" algn="l" defTabSz="800100">
            <a:lnSpc>
              <a:spcPct val="90000"/>
            </a:lnSpc>
            <a:spcBef>
              <a:spcPct val="0"/>
            </a:spcBef>
            <a:spcAft>
              <a:spcPct val="15000"/>
            </a:spcAft>
            <a:buChar char="••"/>
          </a:pPr>
          <a:r>
            <a:rPr lang="en-US" sz="1800" b="0" kern="1200"/>
            <a:t>Comunícate con la persona que en el distrito está a cargo de los avances y te asignarán ub consejero representative del distrito (Consejero de Eagle).</a:t>
          </a:r>
        </a:p>
        <a:p>
          <a:pPr marL="342900" lvl="2" indent="-171450" algn="l" defTabSz="800100">
            <a:lnSpc>
              <a:spcPct val="90000"/>
            </a:lnSpc>
            <a:spcBef>
              <a:spcPct val="0"/>
            </a:spcBef>
            <a:spcAft>
              <a:spcPct val="15000"/>
            </a:spcAft>
            <a:buChar char="••"/>
          </a:pPr>
          <a:r>
            <a:rPr lang="en-US" sz="1800" b="0" kern="1200"/>
            <a:t>Se recomienda que uses un coach del proyecto de Eagle que te ayudará a planificar y ejecutar tu proyecto. </a:t>
          </a:r>
          <a:r>
            <a:rPr lang="en-US" sz="1400" b="0" kern="1200"/>
            <a:t>(9.0.2.9</a:t>
          </a:r>
          <a:r>
            <a:rPr lang="en-US" sz="1800" b="0" kern="1200"/>
            <a:t>)</a:t>
          </a:r>
        </a:p>
      </dsp:txBody>
      <dsp:txXfrm>
        <a:off x="0" y="962991"/>
        <a:ext cx="8458200" cy="3352444"/>
      </dsp:txXfrm>
    </dsp:sp>
    <dsp:sp modelId="{844FDA5F-3551-4CA1-9CF2-70B9DF1B4617}">
      <dsp:nvSpPr>
        <dsp:cNvPr id="0" name=""/>
        <dsp:cNvSpPr/>
      </dsp:nvSpPr>
      <dsp:spPr>
        <a:xfrm>
          <a:off x="422910" y="531489"/>
          <a:ext cx="5920740" cy="66468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800100" rtl="0">
            <a:lnSpc>
              <a:spcPct val="100000"/>
            </a:lnSpc>
            <a:spcBef>
              <a:spcPct val="0"/>
            </a:spcBef>
            <a:spcAft>
              <a:spcPct val="35000"/>
            </a:spcAft>
          </a:pPr>
          <a:r>
            <a:rPr lang="en-US" sz="1800" b="0" i="0" kern="1200"/>
            <a:t>“Mientras seas un Life Scout…”</a:t>
          </a:r>
        </a:p>
        <a:p>
          <a:pPr lvl="0" algn="r" defTabSz="800100" rtl="0">
            <a:lnSpc>
              <a:spcPct val="100000"/>
            </a:lnSpc>
            <a:spcBef>
              <a:spcPct val="0"/>
            </a:spcBef>
            <a:spcAft>
              <a:spcPct val="35000"/>
            </a:spcAft>
          </a:pPr>
          <a:r>
            <a:rPr lang="en-US" altLang="en-US" sz="1400" kern="1200">
              <a:ea typeface="ＭＳ Ｐゴシック" pitchFamily="34" charset="-128"/>
            </a:rPr>
            <a:t>Guide to Advancement 9.0.2.2</a:t>
          </a:r>
          <a:endParaRPr lang="en-US" sz="1800" b="1" kern="1200"/>
        </a:p>
      </dsp:txBody>
      <dsp:txXfrm>
        <a:off x="455357" y="563936"/>
        <a:ext cx="5855846" cy="5997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1003874"/>
          <a:ext cx="8458200" cy="3270677"/>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583184" rIns="656450" bIns="128016" numCol="1" spcCol="1270" anchor="t" anchorCtr="0">
          <a:noAutofit/>
        </a:bodyPr>
        <a:lstStyle/>
        <a:p>
          <a:pPr marL="171450" lvl="1" indent="-171450" algn="l" defTabSz="800100" rtl="0">
            <a:lnSpc>
              <a:spcPct val="100000"/>
            </a:lnSpc>
            <a:spcBef>
              <a:spcPct val="0"/>
            </a:spcBef>
            <a:spcAft>
              <a:spcPct val="15000"/>
            </a:spcAft>
            <a:buChar char="••"/>
          </a:pPr>
          <a:r>
            <a:rPr lang="en-US" sz="1800" b="0" kern="1200"/>
            <a:t>Después que la propuesta sea aprobada tu coach puede:</a:t>
          </a:r>
          <a:endParaRPr lang="en-US" sz="1800" b="1" kern="1200"/>
        </a:p>
        <a:p>
          <a:pPr marL="342900" lvl="2" indent="-171450" algn="l" defTabSz="711200">
            <a:lnSpc>
              <a:spcPct val="90000"/>
            </a:lnSpc>
            <a:spcBef>
              <a:spcPct val="0"/>
            </a:spcBef>
            <a:spcAft>
              <a:spcPct val="15000"/>
            </a:spcAft>
            <a:buChar char="••"/>
          </a:pPr>
          <a:r>
            <a:rPr lang="en-US" sz="1600" b="0" kern="1200"/>
            <a:t>Reunirse con el Scout antes de empezar el Proyecto y ofrecerle consejos si los necesitas.</a:t>
          </a:r>
        </a:p>
        <a:p>
          <a:pPr marL="342900" lvl="2" indent="-171450" algn="l" defTabSz="711200">
            <a:lnSpc>
              <a:spcPct val="90000"/>
            </a:lnSpc>
            <a:spcBef>
              <a:spcPct val="0"/>
            </a:spcBef>
            <a:spcAft>
              <a:spcPct val="15000"/>
            </a:spcAft>
            <a:buChar char="••"/>
          </a:pPr>
          <a:r>
            <a:rPr lang="en-US" sz="1600" b="0" kern="1200"/>
            <a:t>Actua como consultor para señalar problemas de salud y seguridad, aconsejar en el proceso de planificación, discutir las destrezas positivas y las debilidades y los riesgos; y sugerir críticas para mejorar el proyecto.</a:t>
          </a:r>
        </a:p>
        <a:p>
          <a:pPr marL="342900" lvl="2" indent="-171450" algn="l" defTabSz="711200">
            <a:lnSpc>
              <a:spcPct val="90000"/>
            </a:lnSpc>
            <a:spcBef>
              <a:spcPct val="0"/>
            </a:spcBef>
            <a:spcAft>
              <a:spcPct val="15000"/>
            </a:spcAft>
            <a:buChar char="••"/>
          </a:pPr>
          <a:r>
            <a:rPr lang="en-US" sz="1600" b="0" kern="1200"/>
            <a:t>Discutir el reporte del Proyecto con el Scout y ofrecer consejos de cómo llevar a cabo una Buena representación en la junta de revisión.</a:t>
          </a:r>
        </a:p>
        <a:p>
          <a:pPr marL="342900" lvl="2" indent="-171450" algn="l" defTabSz="711200">
            <a:lnSpc>
              <a:spcPct val="90000"/>
            </a:lnSpc>
            <a:spcBef>
              <a:spcPct val="0"/>
            </a:spcBef>
            <a:spcAft>
              <a:spcPct val="15000"/>
            </a:spcAft>
            <a:buChar char="••"/>
          </a:pPr>
          <a:endParaRPr lang="en-US" sz="1600" b="0" kern="1200"/>
        </a:p>
      </dsp:txBody>
      <dsp:txXfrm>
        <a:off x="0" y="1003874"/>
        <a:ext cx="8458200" cy="3270677"/>
      </dsp:txXfrm>
    </dsp:sp>
    <dsp:sp modelId="{844FDA5F-3551-4CA1-9CF2-70B9DF1B4617}">
      <dsp:nvSpPr>
        <dsp:cNvPr id="0" name=""/>
        <dsp:cNvSpPr/>
      </dsp:nvSpPr>
      <dsp:spPr>
        <a:xfrm>
          <a:off x="422910" y="572372"/>
          <a:ext cx="5920740" cy="66468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800100" rtl="0">
            <a:lnSpc>
              <a:spcPct val="100000"/>
            </a:lnSpc>
            <a:spcBef>
              <a:spcPct val="0"/>
            </a:spcBef>
            <a:spcAft>
              <a:spcPct val="35000"/>
            </a:spcAft>
          </a:pPr>
          <a:r>
            <a:rPr lang="en-US" sz="1800" b="0" i="0" kern="1200"/>
            <a:t>“Mientras seas un Life Scout…”</a:t>
          </a:r>
        </a:p>
        <a:p>
          <a:pPr lvl="0" algn="r" defTabSz="800100" rtl="0">
            <a:lnSpc>
              <a:spcPct val="100000"/>
            </a:lnSpc>
            <a:spcBef>
              <a:spcPct val="0"/>
            </a:spcBef>
            <a:spcAft>
              <a:spcPct val="35000"/>
            </a:spcAft>
          </a:pPr>
          <a:r>
            <a:rPr lang="en-US" altLang="en-US" sz="1400" kern="1200">
              <a:ea typeface="ＭＳ Ｐゴシック" pitchFamily="34" charset="-128"/>
            </a:rPr>
            <a:t>Guide to Advancement 9.0.2.2</a:t>
          </a:r>
          <a:endParaRPr lang="en-US" sz="1800" b="1" kern="1200"/>
        </a:p>
      </dsp:txBody>
      <dsp:txXfrm>
        <a:off x="455357" y="604819"/>
        <a:ext cx="5855846" cy="59979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119818"/>
          <a:ext cx="8534400" cy="4680781"/>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2364" tIns="395732" rIns="662364"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Planificar y desarrollar son partes del proyecto. ¡Inclusive antes de empezar tu trabajo! Guarda record del tiempo que empleas es esto.</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Desarrolla una propuesta para estos 5 requisitos (</a:t>
          </a:r>
          <a:r>
            <a:rPr lang="en-US" altLang="en-US" sz="1400" kern="1200">
              <a:ea typeface="ＭＳ Ｐゴシック" pitchFamily="34" charset="-128"/>
            </a:rPr>
            <a:t>9.0.2.7)</a:t>
          </a:r>
          <a:r>
            <a:rPr lang="en-US" altLang="en-US" sz="1800" kern="1200">
              <a:ea typeface="ＭＳ Ｐゴシック" pitchFamily="34" charset="-128"/>
            </a:rPr>
            <a:t>:</a:t>
          </a:r>
        </a:p>
        <a:p>
          <a:pPr marL="342900" lvl="2" indent="-171450" algn="l" defTabSz="711200">
            <a:lnSpc>
              <a:spcPct val="90000"/>
            </a:lnSpc>
            <a:spcBef>
              <a:spcPct val="0"/>
            </a:spcBef>
            <a:spcAft>
              <a:spcPct val="15000"/>
            </a:spcAft>
            <a:buChar char="••"/>
          </a:pPr>
          <a:r>
            <a:rPr lang="en-US" altLang="en-US" sz="1600" kern="1200">
              <a:ea typeface="ＭＳ Ｐゴシック" pitchFamily="34" charset="-128"/>
            </a:rPr>
            <a:t>Tu proyecto provea suficientes oportunidades para cumplir con los requisitos . </a:t>
          </a:r>
        </a:p>
        <a:p>
          <a:pPr marL="342900" lvl="2" indent="-171450" algn="l" defTabSz="711200">
            <a:lnSpc>
              <a:spcPct val="90000"/>
            </a:lnSpc>
            <a:spcBef>
              <a:spcPct val="0"/>
            </a:spcBef>
            <a:spcAft>
              <a:spcPct val="15000"/>
            </a:spcAft>
            <a:buChar char="••"/>
          </a:pPr>
          <a:r>
            <a:rPr lang="en-US" altLang="en-US" sz="1600" kern="1200">
              <a:ea typeface="ＭＳ Ｐゴシック" pitchFamily="34" charset="-128"/>
            </a:rPr>
            <a:t>Tu proyecto es factible.</a:t>
          </a:r>
        </a:p>
        <a:p>
          <a:pPr marL="342900" lvl="2" indent="-171450" algn="l" defTabSz="711200">
            <a:lnSpc>
              <a:spcPct val="90000"/>
            </a:lnSpc>
            <a:spcBef>
              <a:spcPct val="0"/>
            </a:spcBef>
            <a:spcAft>
              <a:spcPct val="15000"/>
            </a:spcAft>
            <a:buChar char="••"/>
          </a:pPr>
          <a:r>
            <a:rPr lang="en-US" altLang="en-US" sz="1600" kern="1200">
              <a:ea typeface="ＭＳ Ｐゴシック" pitchFamily="34" charset="-128"/>
            </a:rPr>
            <a:t>Tienes que considerer resultados seguros y aplicarlos.</a:t>
          </a:r>
        </a:p>
        <a:p>
          <a:pPr marL="342900" lvl="2" indent="-171450" algn="l" defTabSz="711200">
            <a:lnSpc>
              <a:spcPct val="90000"/>
            </a:lnSpc>
            <a:spcBef>
              <a:spcPct val="0"/>
            </a:spcBef>
            <a:spcAft>
              <a:spcPct val="15000"/>
            </a:spcAft>
            <a:buChar char="••"/>
          </a:pPr>
          <a:r>
            <a:rPr lang="en-US" altLang="en-US" sz="1600" kern="1200">
              <a:ea typeface="ＭＳ Ｐゴシック" pitchFamily="34" charset="-128"/>
            </a:rPr>
            <a:t>Tú has pensado e indicado otros pasos otros pasos que necesiten mas detalles durante el planeamiento.</a:t>
          </a:r>
        </a:p>
        <a:p>
          <a:pPr marL="342900" lvl="2" indent="-171450" algn="l" defTabSz="711200">
            <a:lnSpc>
              <a:spcPct val="90000"/>
            </a:lnSpc>
            <a:spcBef>
              <a:spcPct val="0"/>
            </a:spcBef>
            <a:spcAft>
              <a:spcPct val="15000"/>
            </a:spcAft>
            <a:buChar char="••"/>
          </a:pPr>
          <a:r>
            <a:rPr lang="en-US" altLang="en-US" sz="1600" kern="1200">
              <a:ea typeface="ＭＳ Ｐゴシック" pitchFamily="34" charset="-128"/>
            </a:rPr>
            <a:t>Tú estás en el camino correcto con oportunidades de vivir una experiencia positiva</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Tu proyecto, como esta documentado en el libro de proyectos de servicio para eagle Scouts, debe de ser aprobado POR ESCRITO por el beneficiario, tu lider de unidad, el comite de tu unidad y el representante del distrito </a:t>
          </a:r>
          <a:r>
            <a:rPr lang="en-US" altLang="en-US" sz="1800" u="sng" kern="1200">
              <a:solidFill>
                <a:srgbClr val="FF0000"/>
              </a:solidFill>
              <a:ea typeface="ＭＳ Ｐゴシック" pitchFamily="34" charset="-128"/>
            </a:rPr>
            <a:t>ANTES DE TU EMPEZAR</a:t>
          </a:r>
          <a:r>
            <a:rPr lang="en-US" altLang="en-US" sz="1800" kern="1200">
              <a:solidFill>
                <a:srgbClr val="FF0000"/>
              </a:solidFill>
              <a:ea typeface="ＭＳ Ｐゴシック" pitchFamily="34" charset="-128"/>
            </a:rPr>
            <a:t> </a:t>
          </a:r>
          <a:r>
            <a:rPr lang="en-US" altLang="en-US" sz="1800" kern="1200">
              <a:ea typeface="ＭＳ Ｐゴシック" pitchFamily="34" charset="-128"/>
            </a:rPr>
            <a:t>. </a:t>
          </a:r>
          <a:r>
            <a:rPr lang="en-US" altLang="en-US" sz="1400" kern="1200">
              <a:ea typeface="ＭＳ Ｐゴシック" pitchFamily="34" charset="-128"/>
            </a:rPr>
            <a:t>(9.0.2.7.)</a:t>
          </a:r>
        </a:p>
      </dsp:txBody>
      <dsp:txXfrm>
        <a:off x="0" y="119818"/>
        <a:ext cx="8534400" cy="4680781"/>
      </dsp:txXfrm>
    </dsp:sp>
    <dsp:sp modelId="{A4685222-1EFB-4259-8B41-2F80C06E0DAD}">
      <dsp:nvSpPr>
        <dsp:cNvPr id="0" name=""/>
        <dsp:cNvSpPr/>
      </dsp:nvSpPr>
      <dsp:spPr>
        <a:xfrm>
          <a:off x="426720" y="0"/>
          <a:ext cx="5974080" cy="68699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800100">
            <a:lnSpc>
              <a:spcPct val="90000"/>
            </a:lnSpc>
            <a:spcBef>
              <a:spcPct val="0"/>
            </a:spcBef>
            <a:spcAft>
              <a:spcPct val="35000"/>
            </a:spcAft>
          </a:pPr>
          <a:r>
            <a:rPr lang="en-US" altLang="en-US" sz="1800" kern="1200">
              <a:ea typeface="ＭＳ Ｐゴシック" pitchFamily="34" charset="-128"/>
            </a:rPr>
            <a:t>“Plan, desarrollo…”</a:t>
          </a:r>
        </a:p>
        <a:p>
          <a:pPr lvl="0" algn="r" defTabSz="800100">
            <a:lnSpc>
              <a:spcPct val="90000"/>
            </a:lnSpc>
            <a:spcBef>
              <a:spcPct val="0"/>
            </a:spcBef>
            <a:spcAft>
              <a:spcPct val="35000"/>
            </a:spcAft>
          </a:pPr>
          <a:r>
            <a:rPr lang="en-US" altLang="en-US" sz="1400" kern="1200">
              <a:ea typeface="ＭＳ Ｐゴシック" pitchFamily="34" charset="-128"/>
            </a:rPr>
            <a:t>Guide to Advancement 9.0.2.3</a:t>
          </a:r>
        </a:p>
      </dsp:txBody>
      <dsp:txXfrm>
        <a:off x="460256" y="33536"/>
        <a:ext cx="5907008" cy="619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272039"/>
          <a:ext cx="8229600" cy="1474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74904"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err="1"/>
            <a:t>Guía</a:t>
          </a:r>
          <a:r>
            <a:rPr lang="en-US" sz="1600" b="1" kern="1200" dirty="0"/>
            <a:t> </a:t>
          </a:r>
          <a:r>
            <a:rPr lang="en-US" sz="1600" b="1" kern="1200" dirty="0" err="1"/>
            <a:t>deavance</a:t>
          </a:r>
          <a:r>
            <a:rPr lang="en-US" sz="1600" b="1" kern="1200" dirty="0"/>
            <a:t>, </a:t>
          </a:r>
          <a:r>
            <a:rPr lang="en-US" sz="1600" b="1" kern="1200" dirty="0" smtClean="0"/>
            <a:t>2019, </a:t>
          </a:r>
          <a:r>
            <a:rPr lang="en-US" sz="1600" b="1" kern="1200" dirty="0"/>
            <a:t>#33088</a:t>
          </a:r>
        </a:p>
        <a:p>
          <a:pPr marL="171450" lvl="1" indent="-171450" algn="l" defTabSz="711200" rtl="0">
            <a:lnSpc>
              <a:spcPct val="90000"/>
            </a:lnSpc>
            <a:spcBef>
              <a:spcPct val="0"/>
            </a:spcBef>
            <a:spcAft>
              <a:spcPct val="15000"/>
            </a:spcAft>
            <a:buChar char="••"/>
          </a:pPr>
          <a:r>
            <a:rPr lang="en-US" sz="1600" b="1" kern="1200" err="1"/>
            <a:t>Requisitos</a:t>
          </a:r>
          <a:r>
            <a:rPr lang="en-US" sz="1600" b="1" kern="1200"/>
            <a:t> para Scouts, #33216</a:t>
          </a:r>
        </a:p>
        <a:p>
          <a:pPr marL="171450" lvl="1" indent="-171450" algn="l" defTabSz="711200" rtl="0">
            <a:lnSpc>
              <a:spcPct val="90000"/>
            </a:lnSpc>
            <a:spcBef>
              <a:spcPct val="0"/>
            </a:spcBef>
            <a:spcAft>
              <a:spcPct val="15000"/>
            </a:spcAft>
            <a:buChar char="••"/>
          </a:pPr>
          <a:r>
            <a:rPr lang="en-US" sz="1600" b="1" kern="1200" err="1"/>
            <a:t>Aplicación</a:t>
          </a:r>
          <a:r>
            <a:rPr lang="en-US" sz="1600" b="1" kern="1200"/>
            <a:t> para Eagle Scout , #512-728</a:t>
          </a:r>
        </a:p>
        <a:p>
          <a:pPr marL="171450" lvl="1" indent="-171450" algn="l" defTabSz="711200" rtl="0">
            <a:lnSpc>
              <a:spcPct val="90000"/>
            </a:lnSpc>
            <a:spcBef>
              <a:spcPct val="0"/>
            </a:spcBef>
            <a:spcAft>
              <a:spcPct val="15000"/>
            </a:spcAft>
            <a:buChar char="••"/>
          </a:pPr>
          <a:r>
            <a:rPr lang="en-US" sz="1600" b="1" kern="1200"/>
            <a:t>Libro para el </a:t>
          </a:r>
          <a:r>
            <a:rPr lang="en-US" sz="1600" b="1" kern="1200" err="1"/>
            <a:t>proyecto</a:t>
          </a:r>
          <a:r>
            <a:rPr lang="en-US" sz="1600" b="1" kern="1200"/>
            <a:t> de </a:t>
          </a:r>
          <a:r>
            <a:rPr lang="en-US" sz="1600" b="1" kern="1200" err="1"/>
            <a:t>servicio</a:t>
          </a:r>
          <a:r>
            <a:rPr lang="en-US" sz="1600" b="1" kern="1200"/>
            <a:t> de Eagle Scout , #512-927</a:t>
          </a:r>
        </a:p>
      </dsp:txBody>
      <dsp:txXfrm>
        <a:off x="0" y="272039"/>
        <a:ext cx="8229600" cy="1474200"/>
      </dsp:txXfrm>
    </dsp:sp>
    <dsp:sp modelId="{844FDA5F-3551-4CA1-9CF2-70B9DF1B4617}">
      <dsp:nvSpPr>
        <dsp:cNvPr id="0" name=""/>
        <dsp:cNvSpPr/>
      </dsp:nvSpPr>
      <dsp:spPr>
        <a:xfrm>
          <a:off x="411078" y="6359"/>
          <a:ext cx="6773573" cy="5313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rtl="0">
            <a:lnSpc>
              <a:spcPct val="90000"/>
            </a:lnSpc>
            <a:spcBef>
              <a:spcPct val="0"/>
            </a:spcBef>
            <a:spcAft>
              <a:spcPct val="35000"/>
            </a:spcAft>
          </a:pPr>
          <a:r>
            <a:rPr lang="en-US" sz="2000" b="1" kern="1200" err="1"/>
            <a:t>Establecido</a:t>
          </a:r>
          <a:r>
            <a:rPr lang="en-US" sz="2000" b="1" kern="1200"/>
            <a:t> por el </a:t>
          </a:r>
          <a:r>
            <a:rPr lang="en-US" sz="2000" b="1" kern="1200" err="1"/>
            <a:t>comité</a:t>
          </a:r>
          <a:r>
            <a:rPr lang="en-US" sz="2000" b="1" kern="1200"/>
            <a:t> </a:t>
          </a:r>
          <a:r>
            <a:rPr lang="en-US" sz="2000" b="1" kern="1200" err="1"/>
            <a:t>nácional</a:t>
          </a:r>
          <a:r>
            <a:rPr lang="en-US" sz="2000" b="1" kern="1200"/>
            <a:t> de los BSA</a:t>
          </a:r>
        </a:p>
      </dsp:txBody>
      <dsp:txXfrm>
        <a:off x="437017" y="32298"/>
        <a:ext cx="6721695" cy="4794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189904"/>
          <a:ext cx="8229600" cy="2248494"/>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70764"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Tu debes dirigir por lo menas a otras 2 personas.</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Pueden ser adultos o Scouts, pero no es requerido.</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No hay un mínimo o máximo número de voluntaries u horas de trabajo para realizar tu proyecto de servicio para Eagle Scout, (pero tú necesitas llevar una cuenta de todas las horas trabajadas). </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No hay requisites que el proyecto tenga un valor duradero.</a:t>
          </a:r>
        </a:p>
      </dsp:txBody>
      <dsp:txXfrm>
        <a:off x="0" y="189904"/>
        <a:ext cx="8229600" cy="2248494"/>
      </dsp:txXfrm>
    </dsp:sp>
    <dsp:sp modelId="{844FDA5F-3551-4CA1-9CF2-70B9DF1B4617}">
      <dsp:nvSpPr>
        <dsp:cNvPr id="0" name=""/>
        <dsp:cNvSpPr/>
      </dsp:nvSpPr>
      <dsp:spPr>
        <a:xfrm>
          <a:off x="411480" y="1635"/>
          <a:ext cx="5760720" cy="37851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100000"/>
            </a:lnSpc>
            <a:spcBef>
              <a:spcPct val="0"/>
            </a:spcBef>
            <a:spcAft>
              <a:spcPct val="35000"/>
            </a:spcAft>
          </a:pPr>
          <a:r>
            <a:rPr lang="en-US" sz="1800" b="0" i="0" kern="1200"/>
            <a:t>“Brinda liderazgo a otros…”</a:t>
          </a:r>
        </a:p>
        <a:p>
          <a:pPr lvl="0" algn="r" defTabSz="800100" rtl="0">
            <a:lnSpc>
              <a:spcPct val="100000"/>
            </a:lnSpc>
            <a:spcBef>
              <a:spcPct val="0"/>
            </a:spcBef>
            <a:spcAft>
              <a:spcPct val="35000"/>
            </a:spcAft>
          </a:pPr>
          <a:r>
            <a:rPr lang="en-US" altLang="en-US" sz="1400" kern="1200">
              <a:ea typeface="ＭＳ Ｐゴシック" pitchFamily="34" charset="-128"/>
            </a:rPr>
            <a:t>Guide to Advancement 9.0.2.4</a:t>
          </a:r>
          <a:endParaRPr lang="en-US" sz="1800" b="1" kern="1200"/>
        </a:p>
      </dsp:txBody>
      <dsp:txXfrm>
        <a:off x="429958" y="20113"/>
        <a:ext cx="5723764" cy="34155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359039"/>
          <a:ext cx="8229600" cy="2898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79044"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a:ea typeface="ＭＳ Ｐゴシック" pitchFamily="34" charset="-128"/>
            </a:rPr>
            <a:t>Puese ser para grupos con o sin fines de lucro.</a:t>
          </a:r>
          <a:endParaRPr lang="en-US" altLang="en-US" sz="1400" kern="1200">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a:ea typeface="ＭＳ Ｐゴシック" pitchFamily="34" charset="-128"/>
            </a:rPr>
            <a:t>No puede ser:</a:t>
          </a:r>
          <a:endParaRPr lang="en-US" altLang="en-US" sz="1400" kern="120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a:ea typeface="ＭＳ Ｐゴシック" pitchFamily="34" charset="-128"/>
            </a:rPr>
            <a:t>Para un negocio (excepto que ese negocio apoye a la comunidad), </a:t>
          </a:r>
          <a:endParaRPr lang="en-US" altLang="en-US" sz="1800" kern="120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a:ea typeface="ＭＳ Ｐゴシック" pitchFamily="34" charset="-128"/>
            </a:rPr>
            <a:t>de naturaleza commercial, o</a:t>
          </a:r>
          <a:endParaRPr lang="en-US" altLang="en-US" sz="1800" kern="120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a:ea typeface="ＭＳ Ｐゴシック" pitchFamily="34" charset="-128"/>
            </a:rPr>
            <a:t>Para el beneficio de un individuo.</a:t>
          </a:r>
          <a:endParaRPr lang="en-US" altLang="en-US" sz="1800" kern="1200">
            <a:ea typeface="ＭＳ Ｐゴシック" pitchFamily="34" charset="-128"/>
          </a:endParaRP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El proyecto no puede realizarce en ninguna propiedad del concilio o de los BSA.</a:t>
          </a:r>
          <a:endParaRPr lang="en-US" altLang="en-US" sz="1400" kern="1200">
            <a:ea typeface="ＭＳ Ｐゴシック" pitchFamily="34" charset="-128"/>
          </a:endParaRPr>
        </a:p>
      </dsp:txBody>
      <dsp:txXfrm>
        <a:off x="0" y="359039"/>
        <a:ext cx="8229600" cy="2898000"/>
      </dsp:txXfrm>
    </dsp:sp>
    <dsp:sp modelId="{A4685222-1EFB-4259-8B41-2F80C06E0DAD}">
      <dsp:nvSpPr>
        <dsp:cNvPr id="0" name=""/>
        <dsp:cNvSpPr/>
      </dsp:nvSpPr>
      <dsp:spPr>
        <a:xfrm>
          <a:off x="411480" y="19559"/>
          <a:ext cx="5760720" cy="6789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altLang="en-US" sz="1800" kern="1200">
              <a:ea typeface="ＭＳ Ｐゴシック" pitchFamily="34" charset="-128"/>
            </a:rPr>
            <a:t>“Que sea provechoso para una institución religiose, colegio o tú comunidad.” </a:t>
          </a:r>
        </a:p>
        <a:p>
          <a:pPr lvl="0" algn="r" defTabSz="800100">
            <a:lnSpc>
              <a:spcPct val="90000"/>
            </a:lnSpc>
            <a:spcBef>
              <a:spcPct val="0"/>
            </a:spcBef>
            <a:spcAft>
              <a:spcPct val="35000"/>
            </a:spcAft>
          </a:pPr>
          <a:r>
            <a:rPr lang="en-US" altLang="en-US" sz="1400" kern="1200">
              <a:ea typeface="ＭＳ Ｐゴシック" pitchFamily="34" charset="-128"/>
            </a:rPr>
            <a:t>Guide to Advancement 9.0.2.5, 9.0.2.6</a:t>
          </a:r>
        </a:p>
      </dsp:txBody>
      <dsp:txXfrm>
        <a:off x="444624" y="52703"/>
        <a:ext cx="5694432" cy="61267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716C4-7020-4A17-92A6-910323C2B9CE}">
      <dsp:nvSpPr>
        <dsp:cNvPr id="0" name=""/>
        <dsp:cNvSpPr/>
      </dsp:nvSpPr>
      <dsp:spPr>
        <a:xfrm>
          <a:off x="0" y="382349"/>
          <a:ext cx="8229600" cy="42525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520700"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Labor </a:t>
          </a:r>
          <a:r>
            <a:rPr lang="en-US" altLang="en-US" sz="1800" kern="1200" dirty="0" err="1">
              <a:ea typeface="ＭＳ Ｐゴシック" pitchFamily="34" charset="-128"/>
            </a:rPr>
            <a:t>rutinaria</a:t>
          </a:r>
          <a:r>
            <a:rPr lang="en-US" altLang="en-US" sz="1800" kern="1200" dirty="0">
              <a:ea typeface="ＭＳ Ｐゴシック" pitchFamily="34" charset="-128"/>
            </a:rPr>
            <a:t>, render </a:t>
          </a:r>
          <a:r>
            <a:rPr lang="en-US" altLang="en-US" sz="1800" kern="1200" dirty="0" err="1">
              <a:ea typeface="ＭＳ Ｐゴシック" pitchFamily="34" charset="-128"/>
            </a:rPr>
            <a:t>untrabajo</a:t>
          </a:r>
          <a:r>
            <a:rPr lang="en-US" altLang="en-US" sz="1800" kern="1200" dirty="0">
              <a:ea typeface="ＭＳ Ｐゴシック" pitchFamily="34" charset="-128"/>
            </a:rPr>
            <a:t> normal, no </a:t>
          </a:r>
          <a:r>
            <a:rPr lang="en-US" altLang="en-US" sz="1800" kern="1200" dirty="0" err="1">
              <a:ea typeface="ＭＳ Ｐゴシック" pitchFamily="34" charset="-128"/>
            </a:rPr>
            <a:t>es</a:t>
          </a:r>
          <a:r>
            <a:rPr lang="en-US" altLang="en-US" sz="1800" kern="1200" dirty="0">
              <a:ea typeface="ＭＳ Ｐゴシック" pitchFamily="34" charset="-128"/>
            </a:rPr>
            <a:t> un </a:t>
          </a:r>
          <a:r>
            <a:rPr lang="en-US" altLang="en-US" sz="1800" kern="1200" dirty="0" err="1">
              <a:ea typeface="ＭＳ Ｐゴシック" pitchFamily="34" charset="-128"/>
            </a:rPr>
            <a:t>proyecto</a:t>
          </a:r>
          <a:r>
            <a:rPr lang="en-US" altLang="en-US" sz="1800" kern="1200" dirty="0">
              <a:ea typeface="ＭＳ Ｐゴシック" pitchFamily="34" charset="-128"/>
            </a:rPr>
            <a:t> </a:t>
          </a:r>
          <a:r>
            <a:rPr lang="en-US" altLang="en-US" sz="1800" kern="1200" dirty="0" err="1">
              <a:ea typeface="ＭＳ Ｐゴシック" pitchFamily="34" charset="-128"/>
            </a:rPr>
            <a:t>apropiado</a:t>
          </a:r>
          <a:r>
            <a:rPr lang="en-US" altLang="en-US" sz="1800" kern="1200" dirty="0">
              <a:ea typeface="ＭＳ Ｐゴシック" pitchFamily="34" charset="-128"/>
            </a:rPr>
            <a:t> para un </a:t>
          </a:r>
          <a:r>
            <a:rPr lang="en-US" altLang="en-US" sz="1800" kern="1200" dirty="0" err="1">
              <a:ea typeface="ＭＳ Ｐゴシック" pitchFamily="34" charset="-128"/>
            </a:rPr>
            <a:t>proyecto</a:t>
          </a:r>
          <a:r>
            <a:rPr lang="en-US" altLang="en-US" sz="1800" kern="1200" dirty="0">
              <a:ea typeface="ＭＳ Ｐゴシック" pitchFamily="34" charset="-128"/>
            </a:rPr>
            <a:t> de Eagle Scout. </a:t>
          </a:r>
          <a:r>
            <a:rPr lang="en-US" altLang="en-US" sz="1400" kern="1200" dirty="0">
              <a:ea typeface="ＭＳ Ｐゴシック" pitchFamily="34" charset="-128"/>
            </a:rPr>
            <a:t>(4.3.2.2-Venture, 9.0.2.11 </a:t>
          </a:r>
          <a:r>
            <a:rPr lang="en-US" altLang="en-US" sz="1400" kern="1200" dirty="0" smtClean="0">
              <a:ea typeface="ＭＳ Ｐゴシック" pitchFamily="34" charset="-128"/>
            </a:rPr>
            <a:t>Scouts BSA)</a:t>
          </a:r>
          <a:endParaRPr lang="en-US" altLang="en-US" sz="14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¿puedes demostrar liderazgo?</a:t>
          </a: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¿Está planificado y desarrollado como se requiere?</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Debe satisfacer al beneficiario y seguir las reglas.</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Este es TU proyecto.</a:t>
          </a: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El Scout debe planificar su proyecto, organizer el personal necesario y dirigir el proyecto hasta que se termine. </a:t>
          </a: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El candidato no debe participar en otro proyecto de un candidato a Eagle Scout para satisfacer el requerimiento de su proyecto de Eagle Scout</a:t>
          </a: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Tú no puedes copier o compartir tus responsabilidades para planificar, desarrollar o proveer liderazgo a otros.</a:t>
          </a:r>
          <a:endParaRPr lang="en-US" altLang="en-US" sz="3200" kern="1200">
            <a:ea typeface="ＭＳ Ｐゴシック" pitchFamily="34" charset="-128"/>
          </a:endParaRPr>
        </a:p>
      </dsp:txBody>
      <dsp:txXfrm>
        <a:off x="0" y="382349"/>
        <a:ext cx="8229600" cy="4252500"/>
      </dsp:txXfrm>
    </dsp:sp>
    <dsp:sp modelId="{BC78E829-BA51-435C-814B-41D20629005E}">
      <dsp:nvSpPr>
        <dsp:cNvPr id="0" name=""/>
        <dsp:cNvSpPr/>
      </dsp:nvSpPr>
      <dsp:spPr>
        <a:xfrm>
          <a:off x="411480" y="13349"/>
          <a:ext cx="5760720" cy="73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altLang="en-US" sz="1800" kern="1200">
              <a:ea typeface="ＭＳ Ｐゴシック" pitchFamily="34" charset="-128"/>
            </a:rPr>
            <a:t>¿Qué hace que un proyecto sea aceptable?</a:t>
          </a:r>
        </a:p>
      </dsp:txBody>
      <dsp:txXfrm>
        <a:off x="447506" y="49375"/>
        <a:ext cx="5688668" cy="6659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572114"/>
          <a:ext cx="8229600" cy="269325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791464"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a:ea typeface="ＭＳ Ｐゴシック" pitchFamily="34" charset="-128"/>
            </a:rPr>
            <a:t>Siguiendo el libro de trabajo te asegura que:</a:t>
          </a:r>
          <a:endParaRPr lang="en-US" altLang="en-US" sz="1400" kern="120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a:ea typeface="ＭＳ Ｐゴシック" pitchFamily="34" charset="-128"/>
            </a:rPr>
            <a:t>Estás siguiendo el proceso correctamente.</a:t>
          </a:r>
          <a:endParaRPr lang="en-US" altLang="en-US" sz="1400" kern="120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a:ea typeface="ＭＳ Ｐゴシック" pitchFamily="34" charset="-128"/>
            </a:rPr>
            <a:t>Has cumplido con las aprobaciones apropiados.</a:t>
          </a:r>
          <a:endParaRPr lang="en-US" altLang="en-US" sz="1400" kern="120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a:ea typeface="ＭＳ Ｐゴシック" pitchFamily="34" charset="-128"/>
            </a:rPr>
            <a:t>Has documentado los detalles apropiados.</a:t>
          </a:r>
          <a:endParaRPr lang="en-US" altLang="en-US" sz="1400" kern="120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a:ea typeface="ＭＳ Ｐゴシック" pitchFamily="34" charset="-128"/>
            </a:rPr>
            <a:t>Provees a tu “Board of Review” la información si tú has completado todos los requisitos.</a:t>
          </a:r>
          <a:endParaRPr lang="en-US" altLang="en-US" sz="1400" kern="1200">
            <a:ea typeface="ＭＳ Ｐゴシック" pitchFamily="34" charset="-128"/>
          </a:endParaRPr>
        </a:p>
      </dsp:txBody>
      <dsp:txXfrm>
        <a:off x="0" y="572114"/>
        <a:ext cx="8229600" cy="2693250"/>
      </dsp:txXfrm>
    </dsp:sp>
    <dsp:sp modelId="{A4685222-1EFB-4259-8B41-2F80C06E0DAD}">
      <dsp:nvSpPr>
        <dsp:cNvPr id="0" name=""/>
        <dsp:cNvSpPr/>
      </dsp:nvSpPr>
      <dsp:spPr>
        <a:xfrm>
          <a:off x="411480" y="11234"/>
          <a:ext cx="5760720" cy="1121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0" i="0" kern="1200"/>
            <a:t>“Usa tu libro del proyecto de servicio para Eagle Scout”</a:t>
          </a:r>
        </a:p>
        <a:p>
          <a:pPr lvl="0" algn="r" defTabSz="800100" rtl="0">
            <a:lnSpc>
              <a:spcPct val="90000"/>
            </a:lnSpc>
            <a:spcBef>
              <a:spcPct val="0"/>
            </a:spcBef>
            <a:spcAft>
              <a:spcPct val="35000"/>
            </a:spcAft>
          </a:pPr>
          <a:r>
            <a:rPr lang="en-US" altLang="en-US" sz="1400" kern="1200">
              <a:ea typeface="ＭＳ Ｐゴシック" pitchFamily="34" charset="-128"/>
            </a:rPr>
            <a:t>Guide to Advancement 9.0.2.8.</a:t>
          </a:r>
          <a:endParaRPr lang="en-US" altLang="en-US" sz="1100" kern="1200">
            <a:ea typeface="ＭＳ Ｐゴシック" pitchFamily="34" charset="-128"/>
          </a:endParaRPr>
        </a:p>
      </dsp:txBody>
      <dsp:txXfrm>
        <a:off x="466240" y="65994"/>
        <a:ext cx="5651200" cy="10122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21700"/>
          <a:ext cx="8229600" cy="100614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70764"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a:ea typeface="ＭＳ Ｐゴシック" pitchFamily="34" charset="-128"/>
            </a:rPr>
            <a:t>Nombre, información de tu unidad (Lider del Comite, Cordinador de Avances, Benefisario, Representative del Distrito).</a:t>
          </a:r>
          <a:endParaRPr lang="en-US" altLang="en-US" sz="1400" kern="1200">
            <a:ea typeface="ＭＳ Ｐゴシック" pitchFamily="34" charset="-128"/>
          </a:endParaRPr>
        </a:p>
      </dsp:txBody>
      <dsp:txXfrm>
        <a:off x="0" y="221700"/>
        <a:ext cx="8229600" cy="1006145"/>
      </dsp:txXfrm>
    </dsp:sp>
    <dsp:sp modelId="{A4685222-1EFB-4259-8B41-2F80C06E0DAD}">
      <dsp:nvSpPr>
        <dsp:cNvPr id="0" name=""/>
        <dsp:cNvSpPr/>
      </dsp:nvSpPr>
      <dsp:spPr>
        <a:xfrm>
          <a:off x="335278" y="0"/>
          <a:ext cx="5760720" cy="4428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0" i="0" kern="1200"/>
            <a:t>Sección: Información de contacto</a:t>
          </a:r>
        </a:p>
      </dsp:txBody>
      <dsp:txXfrm>
        <a:off x="356894" y="21616"/>
        <a:ext cx="5717488" cy="399568"/>
      </dsp:txXfrm>
    </dsp:sp>
    <dsp:sp modelId="{D12ACF2E-F42F-4546-AE81-9A22A49EC8FC}">
      <dsp:nvSpPr>
        <dsp:cNvPr id="0" name=""/>
        <dsp:cNvSpPr/>
      </dsp:nvSpPr>
      <dsp:spPr>
        <a:xfrm>
          <a:off x="0" y="1502477"/>
          <a:ext cx="8229600" cy="1060252"/>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70764"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a:ea typeface="ＭＳ Ｐゴシック" pitchFamily="34" charset="-128"/>
            </a:rPr>
            <a:t>Describe el proyecto ampliamente</a:t>
          </a:r>
          <a:endParaRPr lang="en-US" altLang="en-US" sz="1400" kern="1200">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a:ea typeface="ＭＳ Ｐゴシック" pitchFamily="34" charset="-128"/>
            </a:rPr>
            <a:t>Esta es la parte que necesita 4 aprobaciones</a:t>
          </a:r>
          <a:endParaRPr lang="en-US" altLang="en-US" sz="1400" kern="1200">
            <a:ea typeface="ＭＳ Ｐゴシック" pitchFamily="34" charset="-128"/>
          </a:endParaRPr>
        </a:p>
      </dsp:txBody>
      <dsp:txXfrm>
        <a:off x="0" y="1502477"/>
        <a:ext cx="8229600" cy="1060252"/>
      </dsp:txXfrm>
    </dsp:sp>
    <dsp:sp modelId="{15544445-C6A7-4FE4-B2FE-D642A65AAD63}">
      <dsp:nvSpPr>
        <dsp:cNvPr id="0" name=""/>
        <dsp:cNvSpPr/>
      </dsp:nvSpPr>
      <dsp:spPr>
        <a:xfrm>
          <a:off x="411480" y="1331065"/>
          <a:ext cx="5760720" cy="4428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577850">
            <a:lnSpc>
              <a:spcPct val="90000"/>
            </a:lnSpc>
            <a:spcBef>
              <a:spcPct val="0"/>
            </a:spcBef>
            <a:spcAft>
              <a:spcPct val="35000"/>
            </a:spcAft>
          </a:pPr>
          <a:r>
            <a:rPr lang="en-US" b="0" i="0" kern="1200"/>
            <a:t>Sección</a:t>
          </a:r>
          <a:r>
            <a:rPr lang="en-US" altLang="en-US" kern="1200">
              <a:ea typeface="ＭＳ Ｐゴシック" pitchFamily="34" charset="-128"/>
            </a:rPr>
            <a:t>: Propuesta del Proyecto</a:t>
          </a:r>
          <a:endParaRPr lang="en-US" altLang="en-US" sz="1400" kern="1200">
            <a:ea typeface="ＭＳ Ｐゴシック" pitchFamily="34" charset="-128"/>
          </a:endParaRPr>
        </a:p>
      </dsp:txBody>
      <dsp:txXfrm>
        <a:off x="433096" y="1352681"/>
        <a:ext cx="5717488" cy="39956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92CDE-3877-4209-ABE9-8062FD220873}">
      <dsp:nvSpPr>
        <dsp:cNvPr id="0" name=""/>
        <dsp:cNvSpPr/>
      </dsp:nvSpPr>
      <dsp:spPr>
        <a:xfrm>
          <a:off x="0" y="279239"/>
          <a:ext cx="8229600" cy="32886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Este es tu plan </a:t>
          </a:r>
          <a:r>
            <a:rPr lang="en-US" altLang="en-US" sz="1800" kern="1200">
              <a:solidFill>
                <a:srgbClr val="FF0000"/>
              </a:solidFill>
              <a:ea typeface="ＭＳ Ｐゴシック" pitchFamily="34" charset="-128"/>
            </a:rPr>
            <a:t>detallado </a:t>
          </a:r>
          <a:r>
            <a:rPr lang="en-US" altLang="en-US" sz="1800" kern="1200">
              <a:solidFill>
                <a:schemeClr val="tx1"/>
              </a:solidFill>
              <a:ea typeface="ＭＳ Ｐゴシック" pitchFamily="34" charset="-128"/>
            </a:rPr>
            <a:t>después de ser aprobado</a:t>
          </a:r>
          <a:r>
            <a:rPr lang="en-US" altLang="en-US" sz="1800" kern="1200">
              <a:ea typeface="ＭＳ Ｐゴシック" pitchFamily="34" charset="-128"/>
            </a:rPr>
            <a:t>)</a:t>
          </a:r>
        </a:p>
        <a:p>
          <a:pPr marL="342900" lvl="2" indent="-171450" algn="l" defTabSz="800100">
            <a:lnSpc>
              <a:spcPct val="90000"/>
            </a:lnSpc>
            <a:spcBef>
              <a:spcPct val="0"/>
            </a:spcBef>
            <a:spcAft>
              <a:spcPct val="15000"/>
            </a:spcAft>
            <a:buChar char="••"/>
          </a:pPr>
          <a:r>
            <a:rPr lang="en-US" sz="1800" kern="1200"/>
            <a:t>Materiales, </a:t>
          </a:r>
          <a:endParaRPr lang="en-US" altLang="en-US" sz="1800" kern="1200">
            <a:ea typeface="ＭＳ Ｐゴシック" pitchFamily="34" charset="-128"/>
          </a:endParaRPr>
        </a:p>
        <a:p>
          <a:pPr marL="342900" lvl="2" indent="-171450" algn="l" defTabSz="800100">
            <a:lnSpc>
              <a:spcPct val="90000"/>
            </a:lnSpc>
            <a:spcBef>
              <a:spcPct val="0"/>
            </a:spcBef>
            <a:spcAft>
              <a:spcPct val="15000"/>
            </a:spcAft>
            <a:buChar char="••"/>
          </a:pPr>
          <a:r>
            <a:rPr lang="en-US" sz="1800" kern="1200"/>
            <a:t>Tiempo, labor y horario, </a:t>
          </a:r>
          <a:endParaRPr lang="en-US" altLang="en-US" sz="1800" kern="1200">
            <a:ea typeface="ＭＳ Ｐゴシック" pitchFamily="34" charset="-128"/>
          </a:endParaRPr>
        </a:p>
        <a:p>
          <a:pPr marL="342900" lvl="2" indent="-171450" algn="l" defTabSz="800100">
            <a:lnSpc>
              <a:spcPct val="90000"/>
            </a:lnSpc>
            <a:spcBef>
              <a:spcPct val="0"/>
            </a:spcBef>
            <a:spcAft>
              <a:spcPct val="15000"/>
            </a:spcAft>
            <a:buChar char="••"/>
          </a:pPr>
          <a:r>
            <a:rPr lang="en-US" sz="1800" kern="1200"/>
            <a:t>Seguridad, </a:t>
          </a:r>
          <a:endParaRPr lang="en-US" altLang="en-US" sz="1800" kern="1200">
            <a:ea typeface="ＭＳ Ｐゴシック" pitchFamily="34" charset="-128"/>
          </a:endParaRPr>
        </a:p>
        <a:p>
          <a:pPr marL="342900" lvl="2" indent="-171450" algn="l" defTabSz="800100">
            <a:lnSpc>
              <a:spcPct val="90000"/>
            </a:lnSpc>
            <a:spcBef>
              <a:spcPct val="0"/>
            </a:spcBef>
            <a:spcAft>
              <a:spcPct val="15000"/>
            </a:spcAft>
            <a:buChar char="••"/>
          </a:pPr>
          <a:r>
            <a:rPr lang="en-US" sz="1800" kern="1200"/>
            <a:t>Herramientas, </a:t>
          </a:r>
          <a:endParaRPr lang="en-US" altLang="en-US" sz="1800" kern="1200">
            <a:ea typeface="ＭＳ Ｐゴシック" pitchFamily="34" charset="-128"/>
          </a:endParaRPr>
        </a:p>
        <a:p>
          <a:pPr marL="342900" lvl="2" indent="-171450" algn="l" defTabSz="800100">
            <a:lnSpc>
              <a:spcPct val="90000"/>
            </a:lnSpc>
            <a:spcBef>
              <a:spcPct val="0"/>
            </a:spcBef>
            <a:spcAft>
              <a:spcPct val="15000"/>
            </a:spcAft>
            <a:buChar char="••"/>
          </a:pPr>
          <a:r>
            <a:rPr lang="en-US" sz="1800" kern="1200"/>
            <a:t>Gastos, </a:t>
          </a:r>
          <a:endParaRPr lang="en-US" altLang="en-US" sz="1800" kern="1200">
            <a:ea typeface="ＭＳ Ｐゴシック" pitchFamily="34" charset="-128"/>
          </a:endParaRPr>
        </a:p>
        <a:p>
          <a:pPr marL="342900" lvl="2" indent="-171450" algn="l" defTabSz="800100">
            <a:lnSpc>
              <a:spcPct val="90000"/>
            </a:lnSpc>
            <a:spcBef>
              <a:spcPct val="0"/>
            </a:spcBef>
            <a:spcAft>
              <a:spcPct val="15000"/>
            </a:spcAft>
            <a:buChar char="••"/>
          </a:pPr>
          <a:r>
            <a:rPr lang="en-US" sz="1800" kern="1200"/>
            <a:t>Permisos, </a:t>
          </a:r>
          <a:endParaRPr lang="en-US" altLang="en-US" sz="1800" kern="1200">
            <a:ea typeface="ＭＳ Ｐゴシック" pitchFamily="34" charset="-128"/>
          </a:endParaRPr>
        </a:p>
        <a:p>
          <a:pPr marL="342900" lvl="2" indent="-171450" algn="l" defTabSz="800100">
            <a:lnSpc>
              <a:spcPct val="90000"/>
            </a:lnSpc>
            <a:spcBef>
              <a:spcPct val="0"/>
            </a:spcBef>
            <a:spcAft>
              <a:spcPct val="15000"/>
            </a:spcAft>
            <a:buChar char="••"/>
          </a:pPr>
          <a:r>
            <a:rPr lang="en-US" sz="1800" kern="1200"/>
            <a:t>Logística, </a:t>
          </a:r>
          <a:endParaRPr lang="en-US" altLang="en-US" sz="1800" kern="1200">
            <a:ea typeface="ＭＳ Ｐゴシック" pitchFamily="34" charset="-128"/>
          </a:endParaRPr>
        </a:p>
        <a:p>
          <a:pPr marL="342900" lvl="2" indent="-171450" algn="l" defTabSz="800100">
            <a:lnSpc>
              <a:spcPct val="90000"/>
            </a:lnSpc>
            <a:spcBef>
              <a:spcPct val="0"/>
            </a:spcBef>
            <a:spcAft>
              <a:spcPct val="15000"/>
            </a:spcAft>
            <a:buChar char="••"/>
          </a:pPr>
          <a:r>
            <a:rPr lang="en-US" sz="1800" kern="1200"/>
            <a:t>Planificación de emergencia, etc..</a:t>
          </a:r>
          <a:endParaRPr lang="en-US" altLang="en-US" sz="1800" kern="1200">
            <a:ea typeface="ＭＳ Ｐゴシック" pitchFamily="34" charset="-128"/>
          </a:endParaRPr>
        </a:p>
        <a:p>
          <a:pPr marL="171450" lvl="1" indent="-171450" algn="l" defTabSz="800100">
            <a:lnSpc>
              <a:spcPct val="90000"/>
            </a:lnSpc>
            <a:spcBef>
              <a:spcPct val="0"/>
            </a:spcBef>
            <a:spcAft>
              <a:spcPct val="15000"/>
            </a:spcAft>
            <a:buChar char="••"/>
          </a:pPr>
          <a:r>
            <a:rPr lang="en-US" kern="1200"/>
            <a:t>Detalles de como vas a demonstrar tu liderazgo</a:t>
          </a:r>
          <a:endParaRPr lang="en-US" altLang="en-US" sz="1800" kern="1200">
            <a:ea typeface="ＭＳ Ｐゴシック" pitchFamily="34" charset="-128"/>
          </a:endParaRPr>
        </a:p>
      </dsp:txBody>
      <dsp:txXfrm>
        <a:off x="0" y="279239"/>
        <a:ext cx="8229600" cy="3288600"/>
      </dsp:txXfrm>
    </dsp:sp>
    <dsp:sp modelId="{712F1FC7-773B-4C40-9B3E-7838F5DC9D2A}">
      <dsp:nvSpPr>
        <dsp:cNvPr id="0" name=""/>
        <dsp:cNvSpPr/>
      </dsp:nvSpPr>
      <dsp:spPr>
        <a:xfrm>
          <a:off x="411480" y="13559"/>
          <a:ext cx="5760720" cy="5313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b="0" i="0" kern="1200"/>
            <a:t>Sección</a:t>
          </a:r>
          <a:r>
            <a:rPr lang="en-US" altLang="en-US" sz="1800" kern="1200">
              <a:ea typeface="ＭＳ Ｐゴシック" pitchFamily="34" charset="-128"/>
            </a:rPr>
            <a:t>: Plan final del proyecto</a:t>
          </a:r>
        </a:p>
      </dsp:txBody>
      <dsp:txXfrm>
        <a:off x="437419" y="39498"/>
        <a:ext cx="5708842" cy="47948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24576-BAD6-4DC7-A51F-4FEB7934BDC6}">
      <dsp:nvSpPr>
        <dsp:cNvPr id="0" name=""/>
        <dsp:cNvSpPr/>
      </dsp:nvSpPr>
      <dsp:spPr>
        <a:xfrm>
          <a:off x="0" y="252603"/>
          <a:ext cx="8229600" cy="736312"/>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54076"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Describe los resultados; ¿que sucedió?</a:t>
          </a:r>
        </a:p>
      </dsp:txBody>
      <dsp:txXfrm>
        <a:off x="0" y="252603"/>
        <a:ext cx="8229600" cy="736312"/>
      </dsp:txXfrm>
    </dsp:sp>
    <dsp:sp modelId="{199F22F6-DDF1-48DB-9045-86C3ED9177BA}">
      <dsp:nvSpPr>
        <dsp:cNvPr id="0" name=""/>
        <dsp:cNvSpPr/>
      </dsp:nvSpPr>
      <dsp:spPr>
        <a:xfrm>
          <a:off x="411480" y="1683"/>
          <a:ext cx="5760720" cy="5018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b="0" i="0" kern="1200"/>
            <a:t>Sección</a:t>
          </a:r>
          <a:r>
            <a:rPr lang="en-US" altLang="en-US" sz="1800" kern="1200">
              <a:ea typeface="ＭＳ Ｐゴシック" pitchFamily="34" charset="-128"/>
            </a:rPr>
            <a:t>: Reporte del Proyecto</a:t>
          </a:r>
        </a:p>
      </dsp:txBody>
      <dsp:txXfrm>
        <a:off x="435978" y="26181"/>
        <a:ext cx="5711724" cy="45284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35499"/>
          <a:ext cx="8229600" cy="2646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12420"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a:ea typeface="ＭＳ Ｐゴシック" pitchFamily="34" charset="-128"/>
            </a:rPr>
            <a:t>No es necesario recaudar fondos, pero hacerlo demuestra liderazgo.</a:t>
          </a:r>
          <a:endParaRPr lang="en-US" altLang="en-US" sz="1400" kern="1200">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a:ea typeface="ＭＳ Ｐゴシック" pitchFamily="34" charset="-128"/>
            </a:rPr>
            <a:t>Los proyectos no pueden ser de recaudación de fondos.</a:t>
          </a:r>
          <a:endParaRPr lang="en-US" altLang="en-US" sz="1400" kern="1200">
            <a:ea typeface="ＭＳ Ｐゴシック" pitchFamily="34" charset="-128"/>
          </a:endParaRPr>
        </a:p>
        <a:p>
          <a:pPr marL="571500" lvl="2" indent="-285750" algn="l" defTabSz="1600200">
            <a:lnSpc>
              <a:spcPct val="90000"/>
            </a:lnSpc>
            <a:spcBef>
              <a:spcPct val="0"/>
            </a:spcBef>
            <a:spcAft>
              <a:spcPct val="15000"/>
            </a:spcAft>
            <a:buChar char="••"/>
          </a:pPr>
          <a:r>
            <a:rPr lang="en-US" altLang="en-US" kern="1200">
              <a:ea typeface="ＭＳ Ｐゴシック" pitchFamily="34" charset="-128"/>
            </a:rPr>
            <a:t>La recaudación es permitida solamente con el propósito de adquirir los los materiales necesarios para llevar a cabo el proyecto.</a:t>
          </a:r>
          <a:endParaRPr lang="en-US" altLang="en-US" sz="1400" kern="1200">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dirty="0">
              <a:ea typeface="ＭＳ Ｐゴシック" pitchFamily="34" charset="-128"/>
            </a:rPr>
            <a:t>La </a:t>
          </a:r>
          <a:r>
            <a:rPr lang="en-US" altLang="en-US" kern="1200" dirty="0" err="1">
              <a:ea typeface="ＭＳ Ｐゴシック" pitchFamily="34" charset="-128"/>
            </a:rPr>
            <a:t>recaudación</a:t>
          </a:r>
          <a:r>
            <a:rPr lang="en-US" altLang="en-US" kern="1200" dirty="0">
              <a:ea typeface="ＭＳ Ｐゴシック" pitchFamily="34" charset="-128"/>
            </a:rPr>
            <a:t> </a:t>
          </a:r>
          <a:r>
            <a:rPr lang="en-US" altLang="en-US" kern="1200" dirty="0" err="1">
              <a:ea typeface="ＭＳ Ｐゴシック" pitchFamily="34" charset="-128"/>
            </a:rPr>
            <a:t>debe</a:t>
          </a:r>
          <a:r>
            <a:rPr lang="en-US" altLang="en-US" kern="1200" dirty="0">
              <a:ea typeface="ＭＳ Ｐゴシック" pitchFamily="34" charset="-128"/>
            </a:rPr>
            <a:t> </a:t>
          </a:r>
          <a:r>
            <a:rPr lang="en-US" altLang="en-US" kern="1200" dirty="0" err="1">
              <a:ea typeface="ＭＳ Ｐゴシック" pitchFamily="34" charset="-128"/>
            </a:rPr>
            <a:t>estar</a:t>
          </a:r>
          <a:r>
            <a:rPr lang="en-US" altLang="en-US" kern="1200" dirty="0">
              <a:ea typeface="ＭＳ Ｐゴシック" pitchFamily="34" charset="-128"/>
            </a:rPr>
            <a:t> de </a:t>
          </a:r>
          <a:r>
            <a:rPr lang="en-US" altLang="en-US" kern="1200" dirty="0" err="1">
              <a:ea typeface="ＭＳ Ｐゴシック" pitchFamily="34" charset="-128"/>
            </a:rPr>
            <a:t>acuerdo</a:t>
          </a:r>
          <a:r>
            <a:rPr lang="en-US" altLang="en-US" kern="1200" dirty="0">
              <a:ea typeface="ＭＳ Ｐゴシック" pitchFamily="34" charset="-128"/>
            </a:rPr>
            <a:t> con la </a:t>
          </a:r>
          <a:r>
            <a:rPr lang="en-US" altLang="en-US" kern="1200" dirty="0" err="1">
              <a:ea typeface="ＭＳ Ｐゴシック" pitchFamily="34" charset="-128"/>
            </a:rPr>
            <a:t>guía</a:t>
          </a:r>
          <a:r>
            <a:rPr lang="en-US" altLang="en-US" kern="1200" dirty="0">
              <a:ea typeface="ＭＳ Ｐゴシック" pitchFamily="34" charset="-128"/>
            </a:rPr>
            <a:t> de </a:t>
          </a:r>
          <a:r>
            <a:rPr lang="en-US" altLang="en-US" kern="1200" dirty="0" err="1">
              <a:ea typeface="ＭＳ Ｐゴシック" pitchFamily="34" charset="-128"/>
            </a:rPr>
            <a:t>seguridad</a:t>
          </a:r>
          <a:r>
            <a:rPr lang="en-US" altLang="en-US" kern="1200" dirty="0">
              <a:ea typeface="ＭＳ Ｐゴシック" pitchFamily="34" charset="-128"/>
            </a:rPr>
            <a:t> de </a:t>
          </a:r>
          <a:r>
            <a:rPr lang="en-US" altLang="en-US" kern="1200" dirty="0" err="1">
              <a:ea typeface="ＭＳ Ｐゴシック" pitchFamily="34" charset="-128"/>
            </a:rPr>
            <a:t>los</a:t>
          </a:r>
          <a:r>
            <a:rPr lang="en-US" altLang="en-US" kern="1200" dirty="0">
              <a:ea typeface="ＭＳ Ｐゴシック" pitchFamily="34" charset="-128"/>
            </a:rPr>
            <a:t> Scouts.</a:t>
          </a:r>
          <a:endParaRPr lang="en-US" altLang="en-US" sz="1400" kern="1200" dirty="0">
            <a:ea typeface="ＭＳ Ｐゴシック" pitchFamily="34" charset="-128"/>
          </a:endParaRPr>
        </a:p>
      </dsp:txBody>
      <dsp:txXfrm>
        <a:off x="0" y="235499"/>
        <a:ext cx="8229600" cy="2646000"/>
      </dsp:txXfrm>
    </dsp:sp>
    <dsp:sp modelId="{A4685222-1EFB-4259-8B41-2F80C06E0DAD}">
      <dsp:nvSpPr>
        <dsp:cNvPr id="0" name=""/>
        <dsp:cNvSpPr/>
      </dsp:nvSpPr>
      <dsp:spPr>
        <a:xfrm>
          <a:off x="411480" y="14099"/>
          <a:ext cx="5760720" cy="4428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0" i="0" kern="1200"/>
            <a:t>Recaudación de fondos</a:t>
          </a:r>
        </a:p>
        <a:p>
          <a:pPr lvl="0" algn="r" defTabSz="800100" rtl="0">
            <a:lnSpc>
              <a:spcPct val="90000"/>
            </a:lnSpc>
            <a:spcBef>
              <a:spcPct val="0"/>
            </a:spcBef>
            <a:spcAft>
              <a:spcPct val="35000"/>
            </a:spcAft>
          </a:pPr>
          <a:r>
            <a:rPr lang="en-US" altLang="en-US" sz="1400" kern="1200">
              <a:ea typeface="ＭＳ Ｐゴシック" pitchFamily="34" charset="-128"/>
            </a:rPr>
            <a:t>Guide to Advancement section 9.0.2.10.</a:t>
          </a:r>
          <a:endParaRPr lang="en-US" altLang="en-US" sz="1100" kern="1200">
            <a:ea typeface="ＭＳ Ｐゴシック" pitchFamily="34" charset="-128"/>
          </a:endParaRPr>
        </a:p>
      </dsp:txBody>
      <dsp:txXfrm>
        <a:off x="433096" y="35715"/>
        <a:ext cx="5717488" cy="39956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39999"/>
          <a:ext cx="8229600" cy="3780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12420"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a:ea typeface="ＭＳ Ｐゴシック" pitchFamily="34" charset="-128"/>
            </a:rPr>
            <a:t>Cualquier esfuerzo de r</a:t>
          </a:r>
          <a:r>
            <a:rPr lang="en-US" b="0" i="0" kern="1200"/>
            <a:t>ecaudación para el proyecto de servicio para Eagle Scout, que espere recaudar menos de $1,000 de otros y no de los que están excentos de pagar (el candidato, sus padres, sus familiars, su unidad, una organización legal, padres o miembros de su unidad, el beneficario) no require una aplicación de recaudación para el proyecto de Eagle Scout. No hay limites de recaudación de las partes exemptas.</a:t>
          </a:r>
          <a:r>
            <a:rPr lang="en-US" altLang="en-US" kern="1200">
              <a:ea typeface="ＭＳ Ｐゴシック" pitchFamily="34" charset="-128"/>
            </a:rPr>
            <a:t> </a:t>
          </a:r>
          <a:endParaRPr lang="en-US" altLang="en-US" sz="1400" kern="1200">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a:ea typeface="ＭＳ Ｐゴシック" pitchFamily="34" charset="-128"/>
            </a:rPr>
            <a:t>El proyecto de Eagle Scout que espere recaudar mas de $1,000 (except por las partes excentas) debe utilizer la aplicación del proyecto de servicio para Eagle Scout. El límite de estos $1,000 de fondos no excentos, se aplican al total de efectivo y regalos.</a:t>
          </a:r>
          <a:endParaRPr lang="en-US" altLang="en-US" sz="1400" kern="1200">
            <a:ea typeface="ＭＳ Ｐゴシック" pitchFamily="34" charset="-128"/>
          </a:endParaRPr>
        </a:p>
      </dsp:txBody>
      <dsp:txXfrm>
        <a:off x="0" y="239999"/>
        <a:ext cx="8229600" cy="3780000"/>
      </dsp:txXfrm>
    </dsp:sp>
    <dsp:sp modelId="{A4685222-1EFB-4259-8B41-2F80C06E0DAD}">
      <dsp:nvSpPr>
        <dsp:cNvPr id="0" name=""/>
        <dsp:cNvSpPr/>
      </dsp:nvSpPr>
      <dsp:spPr>
        <a:xfrm>
          <a:off x="411480" y="18599"/>
          <a:ext cx="6979918" cy="4428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0" i="0" kern="1200"/>
            <a:t>Recaudación de fondos </a:t>
          </a:r>
          <a:r>
            <a:rPr lang="en-US" altLang="en-US" sz="1400" kern="1200">
              <a:ea typeface="ＭＳ Ｐゴシック" pitchFamily="34" charset="-128"/>
            </a:rPr>
            <a:t>Orange County Council Policy</a:t>
          </a:r>
          <a:endParaRPr lang="en-US" altLang="en-US" sz="1100" kern="1200">
            <a:ea typeface="ＭＳ Ｐゴシック" pitchFamily="34" charset="-128"/>
          </a:endParaRPr>
        </a:p>
      </dsp:txBody>
      <dsp:txXfrm>
        <a:off x="433096" y="40215"/>
        <a:ext cx="6936686" cy="39956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379619"/>
          <a:ext cx="8229600" cy="3024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99872"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a:ea typeface="ＭＳ Ｐゴシック" pitchFamily="34" charset="-128"/>
            </a:rPr>
            <a:t>Inclusive las actividades bien planificadas algunas veces necesitan cambios.</a:t>
          </a:r>
          <a:endParaRPr lang="en-US" altLang="en-US" sz="1400" kern="1200">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a:ea typeface="ＭＳ Ｐゴシック" pitchFamily="34" charset="-128"/>
            </a:rPr>
            <a:t>De lo contrario, si tu proyecto no sigue consistentemente tu plan... ¿entonces tú has demonstrado las destrezas de liderazgo que se espera de un Eagle Scout?</a:t>
          </a:r>
          <a:endParaRPr lang="en-US" altLang="en-US" sz="1400" kern="1200">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a:ea typeface="ＭＳ Ｐゴシック" pitchFamily="34" charset="-128"/>
            </a:rPr>
            <a:t>Tu proyecto debe de ser completado de acuerdo a los deseos del beneficiario.  Si necesitas hacer cambios substanciales, debes verificar si son aceptables con tu beneficiario.  </a:t>
          </a:r>
          <a:endParaRPr lang="en-US" altLang="en-US" sz="1400" kern="1200">
            <a:ea typeface="ＭＳ Ｐゴシック" pitchFamily="34" charset="-128"/>
          </a:endParaRPr>
        </a:p>
      </dsp:txBody>
      <dsp:txXfrm>
        <a:off x="0" y="379619"/>
        <a:ext cx="8229600" cy="3024000"/>
      </dsp:txXfrm>
    </dsp:sp>
    <dsp:sp modelId="{A4685222-1EFB-4259-8B41-2F80C06E0DAD}">
      <dsp:nvSpPr>
        <dsp:cNvPr id="0" name=""/>
        <dsp:cNvSpPr/>
      </dsp:nvSpPr>
      <dsp:spPr>
        <a:xfrm>
          <a:off x="411480" y="25379"/>
          <a:ext cx="5760720" cy="708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0" i="0" kern="1200"/>
            <a:t>¿Qué pasa si algo va mal en mi proyecto?</a:t>
          </a:r>
        </a:p>
      </dsp:txBody>
      <dsp:txXfrm>
        <a:off x="446065" y="59964"/>
        <a:ext cx="5691550"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E3931-B885-4A89-9CBF-02D5770DC0A7}">
      <dsp:nvSpPr>
        <dsp:cNvPr id="0" name=""/>
        <dsp:cNvSpPr/>
      </dsp:nvSpPr>
      <dsp:spPr>
        <a:xfrm>
          <a:off x="3716" y="33608"/>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err="1"/>
            <a:t>Completar</a:t>
          </a:r>
          <a:r>
            <a:rPr lang="en-US" sz="1100" b="1" kern="1200"/>
            <a:t> </a:t>
          </a:r>
          <a:r>
            <a:rPr lang="en-US" sz="1100" b="1" kern="1200" err="1"/>
            <a:t>todos</a:t>
          </a:r>
          <a:r>
            <a:rPr lang="en-US" sz="1100" b="1" kern="1200"/>
            <a:t> los </a:t>
          </a:r>
          <a:r>
            <a:rPr lang="en-US" sz="1100" b="1" kern="1200" err="1"/>
            <a:t>requitos</a:t>
          </a:r>
          <a:r>
            <a:rPr lang="en-US" sz="1100" b="1" kern="1200"/>
            <a:t/>
          </a:r>
          <a:br>
            <a:rPr lang="en-US" sz="1100" b="1" kern="1200"/>
          </a:br>
          <a:r>
            <a:rPr lang="en-US" sz="1100" b="0" kern="1200"/>
            <a:t>9.0.1.1</a:t>
          </a:r>
          <a:endParaRPr lang="en-US" sz="1100" kern="1200"/>
        </a:p>
      </dsp:txBody>
      <dsp:txXfrm>
        <a:off x="32275" y="62167"/>
        <a:ext cx="1568029" cy="917970"/>
      </dsp:txXfrm>
    </dsp:sp>
    <dsp:sp modelId="{F2A66F04-D82B-46E8-B016-43C4DA2BDAE2}">
      <dsp:nvSpPr>
        <dsp:cNvPr id="0" name=""/>
        <dsp:cNvSpPr/>
      </dsp:nvSpPr>
      <dsp:spPr>
        <a:xfrm>
          <a:off x="1771877" y="319634"/>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a:off x="1771877" y="400241"/>
        <a:ext cx="241172" cy="241822"/>
      </dsp:txXfrm>
    </dsp:sp>
    <dsp:sp modelId="{B7953178-5B02-4F13-917B-7346379AED55}">
      <dsp:nvSpPr>
        <dsp:cNvPr id="0" name=""/>
        <dsp:cNvSpPr/>
      </dsp:nvSpPr>
      <dsp:spPr>
        <a:xfrm>
          <a:off x="2278923" y="33608"/>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err="1"/>
            <a:t>Preparar</a:t>
          </a:r>
          <a:r>
            <a:rPr lang="en-US" sz="1100" b="1" kern="1200"/>
            <a:t> el </a:t>
          </a:r>
          <a:r>
            <a:rPr lang="en-US" sz="1100" b="1" kern="1200" err="1"/>
            <a:t>libro</a:t>
          </a:r>
          <a:r>
            <a:rPr lang="en-US" sz="1100" b="1" kern="1200"/>
            <a:t> del Proyecto de Eagle Scout</a:t>
          </a:r>
          <a:r>
            <a:rPr lang="en-US" sz="1100" kern="1200"/>
            <a:t/>
          </a:r>
          <a:br>
            <a:rPr lang="en-US" sz="1100" kern="1200"/>
          </a:br>
          <a:r>
            <a:rPr lang="en-US" sz="1100" b="0" kern="1200"/>
            <a:t>9.0.1.2</a:t>
          </a:r>
        </a:p>
      </dsp:txBody>
      <dsp:txXfrm>
        <a:off x="2307482" y="62167"/>
        <a:ext cx="1568029" cy="917970"/>
      </dsp:txXfrm>
    </dsp:sp>
    <dsp:sp modelId="{B7A66D03-3A1D-4C3E-90F2-84DF4B6BC499}">
      <dsp:nvSpPr>
        <dsp:cNvPr id="0" name=""/>
        <dsp:cNvSpPr/>
      </dsp:nvSpPr>
      <dsp:spPr>
        <a:xfrm>
          <a:off x="4047083" y="319634"/>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a:off x="4047083" y="400241"/>
        <a:ext cx="241172" cy="241822"/>
      </dsp:txXfrm>
    </dsp:sp>
    <dsp:sp modelId="{D6758F75-D79A-4833-88C4-7E156B027FC9}">
      <dsp:nvSpPr>
        <dsp:cNvPr id="0" name=""/>
        <dsp:cNvSpPr/>
      </dsp:nvSpPr>
      <dsp:spPr>
        <a:xfrm>
          <a:off x="4554129" y="33608"/>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err="1"/>
            <a:t>Completar</a:t>
          </a:r>
          <a:r>
            <a:rPr lang="en-US" sz="1100" b="1" kern="1200"/>
            <a:t> la </a:t>
          </a:r>
          <a:r>
            <a:rPr lang="en-US" sz="1100" b="1" kern="1200" err="1"/>
            <a:t>aplicación</a:t>
          </a:r>
          <a:r>
            <a:rPr lang="en-US" sz="1100" kern="1200"/>
            <a:t/>
          </a:r>
          <a:br>
            <a:rPr lang="en-US" sz="1100" kern="1200"/>
          </a:br>
          <a:r>
            <a:rPr lang="en-US" sz="1100" b="0" kern="1200"/>
            <a:t>9.0.1.3</a:t>
          </a:r>
        </a:p>
      </dsp:txBody>
      <dsp:txXfrm>
        <a:off x="4582688" y="62167"/>
        <a:ext cx="1568029" cy="917970"/>
      </dsp:txXfrm>
    </dsp:sp>
    <dsp:sp modelId="{513C1322-5014-45B4-8643-E9E2C9CA38C3}">
      <dsp:nvSpPr>
        <dsp:cNvPr id="0" name=""/>
        <dsp:cNvSpPr/>
      </dsp:nvSpPr>
      <dsp:spPr>
        <a:xfrm>
          <a:off x="6322289" y="319634"/>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a:off x="6322289" y="400241"/>
        <a:ext cx="241172" cy="241822"/>
      </dsp:txXfrm>
    </dsp:sp>
    <dsp:sp modelId="{1304DDE6-9E22-479B-9240-69BA82891709}">
      <dsp:nvSpPr>
        <dsp:cNvPr id="0" name=""/>
        <dsp:cNvSpPr/>
      </dsp:nvSpPr>
      <dsp:spPr>
        <a:xfrm>
          <a:off x="6829335" y="33608"/>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err="1"/>
            <a:t>Obtener</a:t>
          </a:r>
          <a:r>
            <a:rPr lang="en-US" sz="1100" b="1" kern="1200"/>
            <a:t> las </a:t>
          </a:r>
          <a:r>
            <a:rPr lang="en-US" sz="1100" b="1" kern="1200" err="1"/>
            <a:t>firmas</a:t>
          </a:r>
          <a:r>
            <a:rPr lang="en-US" sz="1100" b="1" kern="1200"/>
            <a:t> </a:t>
          </a:r>
          <a:r>
            <a:rPr lang="en-US" sz="1100" b="1" kern="1200" err="1"/>
            <a:t>requeridas</a:t>
          </a:r>
          <a:r>
            <a:rPr lang="en-US" sz="1100" kern="1200"/>
            <a:t/>
          </a:r>
          <a:br>
            <a:rPr lang="en-US" sz="1100" kern="1200"/>
          </a:br>
          <a:r>
            <a:rPr lang="en-US" sz="1100" b="0" kern="1200"/>
            <a:t>9.0.1.4</a:t>
          </a:r>
        </a:p>
      </dsp:txBody>
      <dsp:txXfrm>
        <a:off x="6857894" y="62167"/>
        <a:ext cx="1568029" cy="917970"/>
      </dsp:txXfrm>
    </dsp:sp>
    <dsp:sp modelId="{46A970DF-1489-4407-8590-A43AA34CC3D2}">
      <dsp:nvSpPr>
        <dsp:cNvPr id="0" name=""/>
        <dsp:cNvSpPr/>
      </dsp:nvSpPr>
      <dsp:spPr>
        <a:xfrm rot="5400000">
          <a:off x="7469643" y="1122457"/>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rot="-5400000">
        <a:off x="7520998" y="1151710"/>
        <a:ext cx="241822" cy="241172"/>
      </dsp:txXfrm>
    </dsp:sp>
    <dsp:sp modelId="{B79622A8-9E92-49BE-A007-C39C60E07B99}">
      <dsp:nvSpPr>
        <dsp:cNvPr id="0" name=""/>
        <dsp:cNvSpPr/>
      </dsp:nvSpPr>
      <dsp:spPr>
        <a:xfrm>
          <a:off x="6829335" y="1658755"/>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err="1"/>
            <a:t>Someterlo</a:t>
          </a:r>
          <a:r>
            <a:rPr lang="en-US" sz="1100" b="1" kern="1200"/>
            <a:t> al </a:t>
          </a:r>
          <a:r>
            <a:rPr lang="en-US" sz="1100" b="1" kern="1200" err="1"/>
            <a:t>Concilio</a:t>
          </a:r>
          <a:r>
            <a:rPr lang="en-US" sz="1100" kern="1200"/>
            <a:t/>
          </a:r>
          <a:br>
            <a:rPr lang="en-US" sz="1100" kern="1200"/>
          </a:br>
          <a:r>
            <a:rPr lang="en-US" sz="1100" b="0" kern="1200"/>
            <a:t>9.0.1.5</a:t>
          </a:r>
        </a:p>
      </dsp:txBody>
      <dsp:txXfrm>
        <a:off x="6857894" y="1687314"/>
        <a:ext cx="1568029" cy="917970"/>
      </dsp:txXfrm>
    </dsp:sp>
    <dsp:sp modelId="{F942532B-88BE-4EF2-B58B-EF7FC32BC8B6}">
      <dsp:nvSpPr>
        <dsp:cNvPr id="0" name=""/>
        <dsp:cNvSpPr/>
      </dsp:nvSpPr>
      <dsp:spPr>
        <a:xfrm rot="10800000">
          <a:off x="6341791" y="1944781"/>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rot="10800000">
        <a:off x="6445150" y="2025388"/>
        <a:ext cx="241172" cy="241822"/>
      </dsp:txXfrm>
    </dsp:sp>
    <dsp:sp modelId="{4774E09D-A575-4BDF-AA6C-4A6F70B76370}">
      <dsp:nvSpPr>
        <dsp:cNvPr id="0" name=""/>
        <dsp:cNvSpPr/>
      </dsp:nvSpPr>
      <dsp:spPr>
        <a:xfrm>
          <a:off x="4554129" y="1658755"/>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err="1"/>
            <a:t>Verificación</a:t>
          </a:r>
          <a:r>
            <a:rPr lang="en-US" sz="1100" b="1" kern="1200"/>
            <a:t> del </a:t>
          </a:r>
          <a:r>
            <a:rPr lang="en-US" sz="1100" b="1" kern="1200" err="1"/>
            <a:t>Concilio</a:t>
          </a:r>
          <a:r>
            <a:rPr lang="en-US" sz="1100" kern="1200"/>
            <a:t/>
          </a:r>
          <a:br>
            <a:rPr lang="en-US" sz="1100" kern="1200"/>
          </a:br>
          <a:r>
            <a:rPr lang="en-US" sz="1100" b="0" kern="1200"/>
            <a:t>9.0.1.6</a:t>
          </a:r>
        </a:p>
      </dsp:txBody>
      <dsp:txXfrm>
        <a:off x="4582688" y="1687314"/>
        <a:ext cx="1568029" cy="917970"/>
      </dsp:txXfrm>
    </dsp:sp>
    <dsp:sp modelId="{6FCFE7E8-1147-44EE-AC0D-3B1B33936F02}">
      <dsp:nvSpPr>
        <dsp:cNvPr id="0" name=""/>
        <dsp:cNvSpPr/>
      </dsp:nvSpPr>
      <dsp:spPr>
        <a:xfrm rot="10800000">
          <a:off x="4066585" y="1944781"/>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rot="10800000">
        <a:off x="4169944" y="2025388"/>
        <a:ext cx="241172" cy="241822"/>
      </dsp:txXfrm>
    </dsp:sp>
    <dsp:sp modelId="{122CAA14-4928-4C4C-BB37-F16FB2ADCA78}">
      <dsp:nvSpPr>
        <dsp:cNvPr id="0" name=""/>
        <dsp:cNvSpPr/>
      </dsp:nvSpPr>
      <dsp:spPr>
        <a:xfrm>
          <a:off x="2278923" y="1658755"/>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err="1"/>
            <a:t>Comunicarse</a:t>
          </a:r>
          <a:r>
            <a:rPr lang="en-US" sz="1100" b="1" kern="1200"/>
            <a:t> con las </a:t>
          </a:r>
          <a:r>
            <a:rPr lang="en-US" sz="1100" b="1" kern="1200" err="1"/>
            <a:t>referencias</a:t>
          </a:r>
          <a:r>
            <a:rPr lang="en-US" sz="1100" kern="1200"/>
            <a:t/>
          </a:r>
          <a:br>
            <a:rPr lang="en-US" sz="1100" kern="1200"/>
          </a:br>
          <a:r>
            <a:rPr lang="en-US" sz="1100" b="0" kern="1200"/>
            <a:t>9.0.1.7</a:t>
          </a:r>
        </a:p>
      </dsp:txBody>
      <dsp:txXfrm>
        <a:off x="2307482" y="1687314"/>
        <a:ext cx="1568029" cy="917970"/>
      </dsp:txXfrm>
    </dsp:sp>
    <dsp:sp modelId="{4E578367-E89C-48E7-A303-F6D8CE2C90CB}">
      <dsp:nvSpPr>
        <dsp:cNvPr id="0" name=""/>
        <dsp:cNvSpPr/>
      </dsp:nvSpPr>
      <dsp:spPr>
        <a:xfrm rot="10800000">
          <a:off x="1791379" y="1944781"/>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rot="10800000">
        <a:off x="1894738" y="2025388"/>
        <a:ext cx="241172" cy="241822"/>
      </dsp:txXfrm>
    </dsp:sp>
    <dsp:sp modelId="{42077774-B33B-4F18-98E7-B164A88027DC}">
      <dsp:nvSpPr>
        <dsp:cNvPr id="0" name=""/>
        <dsp:cNvSpPr/>
      </dsp:nvSpPr>
      <dsp:spPr>
        <a:xfrm>
          <a:off x="3716" y="1658755"/>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err="1"/>
            <a:t>Junat</a:t>
          </a:r>
          <a:r>
            <a:rPr lang="en-US" sz="1100" b="1" kern="1200"/>
            <a:t> de </a:t>
          </a:r>
          <a:r>
            <a:rPr lang="en-US" sz="1100" b="1" kern="1200" err="1"/>
            <a:t>Revisión</a:t>
          </a:r>
          <a:r>
            <a:rPr lang="en-US" sz="1100" kern="1200"/>
            <a:t/>
          </a:r>
          <a:br>
            <a:rPr lang="en-US" sz="1100" kern="1200"/>
          </a:br>
          <a:r>
            <a:rPr lang="en-US" sz="1100" b="0" kern="1200"/>
            <a:t>9.0.1.8</a:t>
          </a:r>
        </a:p>
      </dsp:txBody>
      <dsp:txXfrm>
        <a:off x="32275" y="1687314"/>
        <a:ext cx="1568029" cy="917970"/>
      </dsp:txXfrm>
    </dsp:sp>
    <dsp:sp modelId="{FB5D6EF8-A275-4E41-BC84-BDD5E6835B01}">
      <dsp:nvSpPr>
        <dsp:cNvPr id="0" name=""/>
        <dsp:cNvSpPr/>
      </dsp:nvSpPr>
      <dsp:spPr>
        <a:xfrm rot="5400000">
          <a:off x="644025" y="2747604"/>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rot="-5400000">
        <a:off x="695380" y="2776857"/>
        <a:ext cx="241822" cy="241172"/>
      </dsp:txXfrm>
    </dsp:sp>
    <dsp:sp modelId="{966603EA-7F75-4DA6-8EC2-715D24E05788}">
      <dsp:nvSpPr>
        <dsp:cNvPr id="0" name=""/>
        <dsp:cNvSpPr/>
      </dsp:nvSpPr>
      <dsp:spPr>
        <a:xfrm>
          <a:off x="3716" y="3283903"/>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El </a:t>
          </a:r>
          <a:r>
            <a:rPr lang="en-US" sz="1100" b="1" kern="1200" err="1"/>
            <a:t>concilio</a:t>
          </a:r>
          <a:r>
            <a:rPr lang="en-US" sz="1100" b="1" kern="1200"/>
            <a:t> </a:t>
          </a:r>
          <a:r>
            <a:rPr lang="en-US" sz="1100" b="1" kern="1200" err="1"/>
            <a:t>envía</a:t>
          </a:r>
          <a:r>
            <a:rPr lang="en-US" sz="1100" b="1" kern="1200"/>
            <a:t> </a:t>
          </a:r>
          <a:r>
            <a:rPr lang="en-US" sz="1100" b="1" kern="1200" err="1"/>
            <a:t>recomendación</a:t>
          </a:r>
          <a:r>
            <a:rPr lang="en-US" sz="1100" b="1" kern="1200"/>
            <a:t> al </a:t>
          </a:r>
          <a:r>
            <a:rPr lang="en-US" sz="1100" b="1" kern="1200" err="1"/>
            <a:t>Concilio</a:t>
          </a:r>
          <a:r>
            <a:rPr lang="en-US" sz="1100" b="1" kern="1200"/>
            <a:t> Nacional </a:t>
          </a:r>
          <a:r>
            <a:rPr lang="en-US" sz="1100" kern="1200"/>
            <a:t/>
          </a:r>
          <a:br>
            <a:rPr lang="en-US" sz="1100" kern="1200"/>
          </a:br>
          <a:r>
            <a:rPr lang="en-US" sz="1100" b="0" kern="1200"/>
            <a:t>9.0.1.9</a:t>
          </a:r>
        </a:p>
      </dsp:txBody>
      <dsp:txXfrm>
        <a:off x="32275" y="3312462"/>
        <a:ext cx="1568029" cy="917970"/>
      </dsp:txXfrm>
    </dsp:sp>
    <dsp:sp modelId="{16504329-AEEF-4C3E-AF7D-85D9210E7AE5}">
      <dsp:nvSpPr>
        <dsp:cNvPr id="0" name=""/>
        <dsp:cNvSpPr/>
      </dsp:nvSpPr>
      <dsp:spPr>
        <a:xfrm>
          <a:off x="1771877" y="3569929"/>
          <a:ext cx="344531" cy="40303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a:off x="1771877" y="3650536"/>
        <a:ext cx="241172" cy="241822"/>
      </dsp:txXfrm>
    </dsp:sp>
    <dsp:sp modelId="{7EC49E32-6C51-45F2-BFA4-9136BFE9366D}">
      <dsp:nvSpPr>
        <dsp:cNvPr id="0" name=""/>
        <dsp:cNvSpPr/>
      </dsp:nvSpPr>
      <dsp:spPr>
        <a:xfrm>
          <a:off x="2278923" y="3283903"/>
          <a:ext cx="1625147" cy="975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El </a:t>
          </a:r>
          <a:r>
            <a:rPr lang="en-US" sz="1100" b="1" kern="1200" err="1"/>
            <a:t>Concilio</a:t>
          </a:r>
          <a:r>
            <a:rPr lang="en-US" sz="1100" b="1" kern="1200"/>
            <a:t> Nacional </a:t>
          </a:r>
          <a:r>
            <a:rPr lang="en-US" sz="1100" b="1" kern="1200" err="1"/>
            <a:t>confirma</a:t>
          </a:r>
          <a:r>
            <a:rPr lang="en-US" sz="1100" b="1" kern="1200"/>
            <a:t> la </a:t>
          </a:r>
          <a:r>
            <a:rPr lang="en-US" sz="1100" b="1" kern="1200" err="1"/>
            <a:t>recomendación</a:t>
          </a:r>
          <a:r>
            <a:rPr lang="en-US" sz="1100" b="1" kern="1200"/>
            <a:t/>
          </a:r>
          <a:br>
            <a:rPr lang="en-US" sz="1100" b="1" kern="1200"/>
          </a:br>
          <a:r>
            <a:rPr lang="en-US" sz="1100" b="0" kern="1200"/>
            <a:t>9.0.1.10</a:t>
          </a:r>
        </a:p>
      </dsp:txBody>
      <dsp:txXfrm>
        <a:off x="2307482" y="3312462"/>
        <a:ext cx="1568029" cy="91797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92CDE-3877-4209-ABE9-8062FD220873}">
      <dsp:nvSpPr>
        <dsp:cNvPr id="0" name=""/>
        <dsp:cNvSpPr/>
      </dsp:nvSpPr>
      <dsp:spPr>
        <a:xfrm>
          <a:off x="0" y="253750"/>
          <a:ext cx="8229600" cy="180364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58318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a:t>Revisar todos los materiales</a:t>
          </a:r>
          <a:endParaRPr lang="en-US" altLang="en-US" sz="1800" kern="1200">
            <a:ea typeface="ＭＳ Ｐゴシック" pitchFamily="34" charset="-128"/>
          </a:endParaRPr>
        </a:p>
        <a:p>
          <a:pPr marL="171450" lvl="1" indent="-171450" algn="l" defTabSz="800100" rtl="0">
            <a:lnSpc>
              <a:spcPct val="90000"/>
            </a:lnSpc>
            <a:spcBef>
              <a:spcPct val="0"/>
            </a:spcBef>
            <a:spcAft>
              <a:spcPct val="15000"/>
            </a:spcAft>
            <a:buChar char="••"/>
          </a:pPr>
          <a:r>
            <a:rPr lang="en-US" sz="1800" b="0" i="0" kern="1200"/>
            <a:t>Preparar la aplicación para el rango de Eagle Scout</a:t>
          </a:r>
        </a:p>
        <a:p>
          <a:pPr marL="171450" lvl="1" indent="-171450" algn="l" defTabSz="800100" rtl="0">
            <a:lnSpc>
              <a:spcPct val="90000"/>
            </a:lnSpc>
            <a:spcBef>
              <a:spcPct val="0"/>
            </a:spcBef>
            <a:spcAft>
              <a:spcPct val="15000"/>
            </a:spcAft>
            <a:buChar char="••"/>
          </a:pPr>
          <a:r>
            <a:rPr lang="en-US" sz="1800" b="0" i="0" kern="1200"/>
            <a:t>Evaluación confidencial</a:t>
          </a:r>
        </a:p>
        <a:p>
          <a:pPr marL="171450" lvl="1" indent="-171450" algn="l" defTabSz="800100" rtl="0">
            <a:lnSpc>
              <a:spcPct val="90000"/>
            </a:lnSpc>
            <a:spcBef>
              <a:spcPct val="0"/>
            </a:spcBef>
            <a:spcAft>
              <a:spcPct val="15000"/>
            </a:spcAft>
            <a:buChar char="••"/>
          </a:pPr>
          <a:r>
            <a:rPr lang="en-US" sz="1800" b="0" i="0" kern="1200"/>
            <a:t>Dotación de personal para el “Board of Review”</a:t>
          </a:r>
        </a:p>
      </dsp:txBody>
      <dsp:txXfrm>
        <a:off x="0" y="253750"/>
        <a:ext cx="8229600" cy="1803649"/>
      </dsp:txXfrm>
    </dsp:sp>
    <dsp:sp modelId="{712F1FC7-773B-4C40-9B3E-7838F5DC9D2A}">
      <dsp:nvSpPr>
        <dsp:cNvPr id="0" name=""/>
        <dsp:cNvSpPr/>
      </dsp:nvSpPr>
      <dsp:spPr>
        <a:xfrm>
          <a:off x="411480" y="0"/>
          <a:ext cx="5760720" cy="68975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altLang="en-US" sz="1800" kern="1200">
              <a:ea typeface="ＭＳ Ｐゴシック" pitchFamily="34" charset="-128"/>
            </a:rPr>
            <a:t>Preparándote para el “Board of Review”</a:t>
          </a:r>
        </a:p>
      </dsp:txBody>
      <dsp:txXfrm>
        <a:off x="445151" y="33671"/>
        <a:ext cx="5693378" cy="62241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92CDE-3877-4209-ABE9-8062FD220873}">
      <dsp:nvSpPr>
        <dsp:cNvPr id="0" name=""/>
        <dsp:cNvSpPr/>
      </dsp:nvSpPr>
      <dsp:spPr>
        <a:xfrm>
          <a:off x="0" y="533405"/>
          <a:ext cx="8229600" cy="2713471"/>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79044"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El Representante del Distrito</a:t>
          </a:r>
          <a:r>
            <a:rPr lang="en-US" sz="1800" b="0" i="0" kern="1200"/>
            <a:t>:</a:t>
          </a:r>
          <a:endParaRPr lang="en-US" altLang="en-US" sz="1800" kern="1200">
            <a:ea typeface="ＭＳ Ｐゴシック" pitchFamily="34" charset="-128"/>
          </a:endParaRPr>
        </a:p>
        <a:p>
          <a:pPr marL="342900" lvl="2" indent="-171450" algn="l" defTabSz="800100">
            <a:lnSpc>
              <a:spcPct val="90000"/>
            </a:lnSpc>
            <a:spcBef>
              <a:spcPct val="0"/>
            </a:spcBef>
            <a:spcAft>
              <a:spcPct val="15000"/>
            </a:spcAft>
            <a:buChar char="••"/>
          </a:pPr>
          <a:r>
            <a:rPr lang="en-US" sz="1800" b="0" i="0" kern="1200"/>
            <a:t>Revisará tu libro del proyecto de servicio de Eagle para asegurarse que todo esté correctamente documentado.</a:t>
          </a:r>
          <a:endParaRPr lang="en-US" altLang="en-US" sz="1800" kern="1200">
            <a:ea typeface="ＭＳ Ｐゴシック" pitchFamily="34" charset="-128"/>
          </a:endParaRP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Proveera una guia para tus próximos pasos y colectará cualquier información adicional para ser enviada al concilio..</a:t>
          </a:r>
        </a:p>
        <a:p>
          <a:pPr marL="514350" lvl="3" indent="-171450" algn="l" defTabSz="800100">
            <a:lnSpc>
              <a:spcPct val="90000"/>
            </a:lnSpc>
            <a:spcBef>
              <a:spcPct val="0"/>
            </a:spcBef>
            <a:spcAft>
              <a:spcPct val="15000"/>
            </a:spcAft>
            <a:buChar char="••"/>
          </a:pPr>
          <a:r>
            <a:rPr lang="en-US" altLang="en-US" sz="1800" kern="1200">
              <a:ea typeface="ＭＳ Ｐゴシック" pitchFamily="34" charset="-128"/>
            </a:rPr>
            <a:t>Evaluaciones confidencial</a:t>
          </a:r>
        </a:p>
        <a:p>
          <a:pPr marL="514350" lvl="3" indent="-171450" algn="l" defTabSz="800100">
            <a:lnSpc>
              <a:spcPct val="90000"/>
            </a:lnSpc>
            <a:spcBef>
              <a:spcPct val="0"/>
            </a:spcBef>
            <a:spcAft>
              <a:spcPct val="15000"/>
            </a:spcAft>
            <a:buChar char="••"/>
          </a:pPr>
          <a:r>
            <a:rPr lang="en-US" altLang="en-US" sz="1800" kern="1200">
              <a:ea typeface="ＭＳ Ｐゴシック" pitchFamily="34" charset="-128"/>
            </a:rPr>
            <a:t>Afirmación de ambición y propósito de vida</a:t>
          </a:r>
        </a:p>
      </dsp:txBody>
      <dsp:txXfrm>
        <a:off x="0" y="533405"/>
        <a:ext cx="8229600" cy="2713471"/>
      </dsp:txXfrm>
    </dsp:sp>
    <dsp:sp modelId="{712F1FC7-773B-4C40-9B3E-7838F5DC9D2A}">
      <dsp:nvSpPr>
        <dsp:cNvPr id="0" name=""/>
        <dsp:cNvSpPr/>
      </dsp:nvSpPr>
      <dsp:spPr>
        <a:xfrm>
          <a:off x="411480" y="0"/>
          <a:ext cx="5760720" cy="68975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altLang="en-US" sz="1800" kern="1200">
              <a:ea typeface="ＭＳ Ｐゴシック" pitchFamily="34" charset="-128"/>
            </a:rPr>
            <a:t>Revision por el Representante del Distrito</a:t>
          </a:r>
        </a:p>
      </dsp:txBody>
      <dsp:txXfrm>
        <a:off x="445151" y="33671"/>
        <a:ext cx="5693378" cy="62241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01FA7-FE5A-4FCA-A855-E6074F1E93CE}">
      <dsp:nvSpPr>
        <dsp:cNvPr id="0" name=""/>
        <dsp:cNvSpPr/>
      </dsp:nvSpPr>
      <dsp:spPr>
        <a:xfrm>
          <a:off x="0" y="875790"/>
          <a:ext cx="8153400" cy="815168"/>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2794" tIns="1332992" rIns="632794" bIns="128016" numCol="1" spcCol="1270" anchor="t" anchorCtr="0">
          <a:noAutofit/>
        </a:bodyPr>
        <a:lstStyle/>
        <a:p>
          <a:pPr marL="171450" lvl="1" indent="-171450" algn="l" defTabSz="800100" rtl="0">
            <a:lnSpc>
              <a:spcPct val="90000"/>
            </a:lnSpc>
            <a:spcBef>
              <a:spcPct val="0"/>
            </a:spcBef>
            <a:spcAft>
              <a:spcPct val="15000"/>
            </a:spcAft>
            <a:buChar char="••"/>
          </a:pPr>
          <a:r>
            <a:rPr lang="en-US" sz="1800" b="0" i="0" kern="1200"/>
            <a:t>¡Asegúrate siempre que tienes la version correcta</a:t>
          </a:r>
          <a:endParaRPr lang="en-US" sz="1400" kern="1200"/>
        </a:p>
      </dsp:txBody>
      <dsp:txXfrm>
        <a:off x="0" y="875790"/>
        <a:ext cx="8153400" cy="815168"/>
      </dsp:txXfrm>
    </dsp:sp>
    <dsp:sp modelId="{12728A92-E216-4BCE-A08F-D91CD00670E8}">
      <dsp:nvSpPr>
        <dsp:cNvPr id="0" name=""/>
        <dsp:cNvSpPr/>
      </dsp:nvSpPr>
      <dsp:spPr>
        <a:xfrm>
          <a:off x="407670" y="180076"/>
          <a:ext cx="5707380" cy="66290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725" tIns="0" rIns="215725" bIns="0" numCol="1" spcCol="1270" anchor="ctr" anchorCtr="0">
          <a:noAutofit/>
        </a:bodyPr>
        <a:lstStyle/>
        <a:p>
          <a:pPr lvl="0" algn="l" defTabSz="800100" rtl="0">
            <a:lnSpc>
              <a:spcPct val="90000"/>
            </a:lnSpc>
            <a:spcBef>
              <a:spcPct val="0"/>
            </a:spcBef>
            <a:spcAft>
              <a:spcPct val="35000"/>
            </a:spcAft>
          </a:pPr>
          <a:r>
            <a:rPr lang="en-US" sz="1800" kern="1200" dirty="0" err="1"/>
            <a:t>Debes</a:t>
          </a:r>
          <a:r>
            <a:rPr lang="en-US" sz="1800" kern="1200" dirty="0"/>
            <a:t> </a:t>
          </a:r>
          <a:r>
            <a:rPr lang="en-US" sz="1800" kern="1200" dirty="0" err="1"/>
            <a:t>usar</a:t>
          </a:r>
          <a:r>
            <a:rPr lang="en-US" sz="1800" kern="1200" dirty="0"/>
            <a:t> la forma BSA 512-728 </a:t>
          </a:r>
          <a:endParaRPr lang="en-US" sz="1800" b="0" i="0" kern="1200" dirty="0"/>
        </a:p>
        <a:p>
          <a:pPr lvl="0" algn="r" defTabSz="800100" rtl="0">
            <a:lnSpc>
              <a:spcPct val="90000"/>
            </a:lnSpc>
            <a:spcBef>
              <a:spcPct val="0"/>
            </a:spcBef>
            <a:spcAft>
              <a:spcPct val="35000"/>
            </a:spcAft>
          </a:pPr>
          <a:r>
            <a:rPr lang="en-US" altLang="en-US" sz="1400" kern="1200" dirty="0">
              <a:ea typeface="ＭＳ Ｐゴシック" pitchFamily="34" charset="-128"/>
            </a:rPr>
            <a:t>Guide to Advancement </a:t>
          </a:r>
          <a:r>
            <a:rPr lang="en-US" altLang="en-US" sz="1400" kern="1200" dirty="0" smtClean="0">
              <a:ea typeface="ＭＳ Ｐゴシック" pitchFamily="34" charset="-128"/>
            </a:rPr>
            <a:t>9.0.1.0 – 9.0.1.10.</a:t>
          </a:r>
          <a:endParaRPr lang="en-US" sz="1400" kern="1200" dirty="0"/>
        </a:p>
      </dsp:txBody>
      <dsp:txXfrm>
        <a:off x="440030" y="212436"/>
        <a:ext cx="5642660" cy="598184"/>
      </dsp:txXfrm>
    </dsp:sp>
    <dsp:sp modelId="{11977094-7504-4693-9907-F873F3106AD5}">
      <dsp:nvSpPr>
        <dsp:cNvPr id="0" name=""/>
        <dsp:cNvSpPr/>
      </dsp:nvSpPr>
      <dsp:spPr>
        <a:xfrm>
          <a:off x="0" y="2070752"/>
          <a:ext cx="6172205" cy="2958447"/>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2794" tIns="1332992" rIns="632794"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a:t>Asegúrate que todas las fechas están correctas</a:t>
          </a:r>
          <a:endParaRPr lang="en-US" altLang="en-US" sz="1800" kern="1200">
            <a:ea typeface="ＭＳ Ｐゴシック" pitchFamily="34" charset="-128"/>
          </a:endParaRPr>
        </a:p>
        <a:p>
          <a:pPr marL="342900" lvl="2" indent="-171450" algn="l" defTabSz="800100">
            <a:lnSpc>
              <a:spcPct val="90000"/>
            </a:lnSpc>
            <a:spcBef>
              <a:spcPct val="0"/>
            </a:spcBef>
            <a:spcAft>
              <a:spcPct val="15000"/>
            </a:spcAft>
            <a:buChar char="••"/>
          </a:pPr>
          <a:r>
            <a:rPr lang="en-US" altLang="en-US" kern="1200">
              <a:ea typeface="ＭＳ Ｐゴシック" pitchFamily="34" charset="-128"/>
            </a:rPr>
            <a:t>Usa el Internet Advancement Report o verifica con el concilio.</a:t>
          </a:r>
          <a:endParaRPr lang="en-US" altLang="en-US" sz="1800" kern="1200">
            <a:ea typeface="ＭＳ Ｐゴシック" pitchFamily="34" charset="-128"/>
          </a:endParaRPr>
        </a:p>
        <a:p>
          <a:pPr marL="171450" lvl="1" indent="-171450" algn="l" defTabSz="800100">
            <a:lnSpc>
              <a:spcPct val="90000"/>
            </a:lnSpc>
            <a:spcBef>
              <a:spcPct val="0"/>
            </a:spcBef>
            <a:spcAft>
              <a:spcPct val="15000"/>
            </a:spcAft>
            <a:buChar char="••"/>
          </a:pPr>
          <a:r>
            <a:rPr lang="en-US" b="0" i="0" kern="1200"/>
            <a:t>Has solamente la lista de 21 Merit Badges</a:t>
          </a:r>
          <a:endParaRPr lang="en-US" altLang="en-US" sz="1800" kern="1200">
            <a:ea typeface="ＭＳ Ｐゴシック" pitchFamily="34" charset="-128"/>
          </a:endParaRPr>
        </a:p>
        <a:p>
          <a:pPr marL="342900" lvl="2" indent="-171450" algn="l" defTabSz="800100">
            <a:lnSpc>
              <a:spcPct val="90000"/>
            </a:lnSpc>
            <a:spcBef>
              <a:spcPct val="0"/>
            </a:spcBef>
            <a:spcAft>
              <a:spcPct val="15000"/>
            </a:spcAft>
            <a:buChar char="••"/>
          </a:pPr>
          <a:r>
            <a:rPr lang="en-US" b="0" i="0" kern="1200"/>
            <a:t>Incluye el numero de la unidad para los Merit Badges.</a:t>
          </a:r>
          <a:endParaRPr lang="en-US" altLang="en-US" sz="1800" kern="1200">
            <a:ea typeface="ＭＳ Ｐゴシック" pitchFamily="34" charset="-128"/>
          </a:endParaRP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Las posiciones de responsabilidad.</a:t>
          </a:r>
        </a:p>
        <a:p>
          <a:pPr marL="171450" lvl="1" indent="-171450" algn="l" defTabSz="800100">
            <a:lnSpc>
              <a:spcPct val="90000"/>
            </a:lnSpc>
            <a:spcBef>
              <a:spcPct val="0"/>
            </a:spcBef>
            <a:spcAft>
              <a:spcPct val="15000"/>
            </a:spcAft>
            <a:buChar char="••"/>
          </a:pPr>
          <a:r>
            <a:rPr lang="en-US" b="0" i="0" kern="1200"/>
            <a:t>Provee las 6 referencias (5 si no estás trabajando)</a:t>
          </a:r>
          <a:endParaRPr lang="en-US" altLang="en-US" sz="1800" kern="1200">
            <a:ea typeface="ＭＳ Ｐゴシック" pitchFamily="34" charset="-128"/>
          </a:endParaRPr>
        </a:p>
        <a:p>
          <a:pPr marL="171450" lvl="1" indent="-171450" algn="l" defTabSz="800100">
            <a:lnSpc>
              <a:spcPct val="90000"/>
            </a:lnSpc>
            <a:spcBef>
              <a:spcPct val="0"/>
            </a:spcBef>
            <a:spcAft>
              <a:spcPct val="15000"/>
            </a:spcAft>
            <a:buChar char="••"/>
          </a:pPr>
          <a:r>
            <a:rPr lang="en-US" b="0" i="0" kern="1200"/>
            <a:t>Firmas: Tuya, El Líder de tu unidad, Committee Chair</a:t>
          </a:r>
          <a:endParaRPr lang="en-US" altLang="en-US" sz="1800" kern="1200">
            <a:ea typeface="ＭＳ Ｐゴシック" pitchFamily="34" charset="-128"/>
          </a:endParaRPr>
        </a:p>
      </dsp:txBody>
      <dsp:txXfrm>
        <a:off x="0" y="2070752"/>
        <a:ext cx="6172205" cy="2958447"/>
      </dsp:txXfrm>
    </dsp:sp>
    <dsp:sp modelId="{EFB4BF84-BEBB-4381-AA63-3785A568ABBF}">
      <dsp:nvSpPr>
        <dsp:cNvPr id="0" name=""/>
        <dsp:cNvSpPr/>
      </dsp:nvSpPr>
      <dsp:spPr>
        <a:xfrm>
          <a:off x="0" y="2526156"/>
          <a:ext cx="5707380" cy="51819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altLang="en-US" sz="1800" kern="1200">
              <a:ea typeface="ＭＳ Ｐゴシック" pitchFamily="34" charset="-128"/>
            </a:rPr>
            <a:t>Información y Fechas</a:t>
          </a:r>
        </a:p>
      </dsp:txBody>
      <dsp:txXfrm>
        <a:off x="25296" y="2551452"/>
        <a:ext cx="5656788" cy="46760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59798"/>
          <a:ext cx="8382000" cy="3931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0536" tIns="249936" rIns="650536"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u="sng" kern="1200">
              <a:solidFill>
                <a:srgbClr val="0066FF"/>
              </a:solidFill>
              <a:ea typeface="ＭＳ Ｐゴシック" pitchFamily="34" charset="-128"/>
            </a:rPr>
            <a:t>http://www.ocbsa.org/bsaadvancement/eagle-packet/</a:t>
          </a:r>
        </a:p>
        <a:p>
          <a:pPr marL="171450" lvl="1" indent="-171450" algn="l" defTabSz="800100">
            <a:lnSpc>
              <a:spcPct val="90000"/>
            </a:lnSpc>
            <a:spcBef>
              <a:spcPct val="0"/>
            </a:spcBef>
            <a:spcAft>
              <a:spcPct val="15000"/>
            </a:spcAft>
            <a:buChar char="••"/>
          </a:pPr>
          <a:r>
            <a:rPr lang="en-US" altLang="en-US" kern="1200">
              <a:ea typeface="ＭＳ Ｐゴシック" pitchFamily="34" charset="-128"/>
            </a:rPr>
            <a:t>Has una lista de las referencias en tu aplicación</a:t>
          </a:r>
          <a:endParaRPr lang="en-US" altLang="en-US" sz="1400" kern="1200">
            <a:ea typeface="ＭＳ Ｐゴシック" pitchFamily="34" charset="-128"/>
          </a:endParaRP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Padres</a:t>
          </a: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Educadores</a:t>
          </a: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Empleador (opcional)</a:t>
          </a: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Líder Religioso</a:t>
          </a:r>
        </a:p>
        <a:p>
          <a:pPr marL="514350" lvl="3" indent="-171450" algn="l" defTabSz="800100">
            <a:lnSpc>
              <a:spcPct val="90000"/>
            </a:lnSpc>
            <a:spcBef>
              <a:spcPct val="0"/>
            </a:spcBef>
            <a:spcAft>
              <a:spcPct val="15000"/>
            </a:spcAft>
            <a:buChar char="••"/>
          </a:pPr>
          <a:r>
            <a:rPr lang="en-US" altLang="en-US" sz="1800" kern="1200">
              <a:ea typeface="ＭＳ Ｐゴシック" pitchFamily="34" charset="-128"/>
            </a:rPr>
            <a:t>Si no hay líder religioso pon a tus padres</a:t>
          </a: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Dos adicionales</a:t>
          </a:r>
        </a:p>
        <a:p>
          <a:pPr marL="514350" lvl="3" indent="-171450" algn="l" defTabSz="800100">
            <a:lnSpc>
              <a:spcPct val="90000"/>
            </a:lnSpc>
            <a:spcBef>
              <a:spcPct val="0"/>
            </a:spcBef>
            <a:spcAft>
              <a:spcPct val="15000"/>
            </a:spcAft>
            <a:buChar char="••"/>
          </a:pPr>
          <a:r>
            <a:rPr lang="en-US" altLang="en-US" sz="1800" kern="1200">
              <a:ea typeface="ＭＳ Ｐゴシック" pitchFamily="34" charset="-128"/>
            </a:rPr>
            <a:t>Cualquier dos. Scout/no Scout, mayor o menor de 21 años</a:t>
          </a:r>
        </a:p>
        <a:p>
          <a:pPr marL="342900" lvl="2" indent="-171450" algn="l" defTabSz="800100">
            <a:lnSpc>
              <a:spcPct val="90000"/>
            </a:lnSpc>
            <a:spcBef>
              <a:spcPct val="0"/>
            </a:spcBef>
            <a:spcAft>
              <a:spcPct val="15000"/>
            </a:spcAft>
            <a:buChar char="••"/>
          </a:pPr>
          <a:r>
            <a:rPr lang="en-US" altLang="en-US" kern="1200">
              <a:ea typeface="ＭＳ Ｐゴシック" pitchFamily="34" charset="-128"/>
            </a:rPr>
            <a:t>Un sobre prepagado con tu dirección enviado directamente al representante del distrito.</a:t>
          </a:r>
          <a:endParaRPr lang="en-US" altLang="en-US" sz="1400" kern="1200">
            <a:ea typeface="ＭＳ Ｐゴシック" pitchFamily="34" charset="-128"/>
          </a:endParaRPr>
        </a:p>
        <a:p>
          <a:pPr marL="171450" lvl="1" indent="-171450" algn="l" defTabSz="800100">
            <a:lnSpc>
              <a:spcPct val="90000"/>
            </a:lnSpc>
            <a:spcBef>
              <a:spcPct val="0"/>
            </a:spcBef>
            <a:spcAft>
              <a:spcPct val="15000"/>
            </a:spcAft>
            <a:buChar char="••"/>
          </a:pPr>
          <a:r>
            <a:rPr lang="en-US" altLang="en-US" sz="1800" b="1" kern="1200">
              <a:solidFill>
                <a:srgbClr val="FF0000"/>
              </a:solidFill>
              <a:ea typeface="ＭＳ Ｐゴシック" pitchFamily="34" charset="-128"/>
            </a:rPr>
            <a:t>¡No se puede ser enviado electrónicamente! (no email)</a:t>
          </a:r>
        </a:p>
      </dsp:txBody>
      <dsp:txXfrm>
        <a:off x="0" y="259798"/>
        <a:ext cx="8382000" cy="3931200"/>
      </dsp:txXfrm>
    </dsp:sp>
    <dsp:sp modelId="{A4685222-1EFB-4259-8B41-2F80C06E0DAD}">
      <dsp:nvSpPr>
        <dsp:cNvPr id="0" name=""/>
        <dsp:cNvSpPr/>
      </dsp:nvSpPr>
      <dsp:spPr>
        <a:xfrm>
          <a:off x="419100" y="41339"/>
          <a:ext cx="5867400" cy="3542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1774" tIns="0" rIns="221774" bIns="0" numCol="1" spcCol="1270" anchor="ctr" anchorCtr="0">
          <a:noAutofit/>
        </a:bodyPr>
        <a:lstStyle/>
        <a:p>
          <a:pPr lvl="0" algn="l" defTabSz="800100" rtl="0">
            <a:lnSpc>
              <a:spcPct val="90000"/>
            </a:lnSpc>
            <a:spcBef>
              <a:spcPct val="0"/>
            </a:spcBef>
            <a:spcAft>
              <a:spcPct val="35000"/>
            </a:spcAft>
          </a:pPr>
          <a:r>
            <a:rPr lang="en-US" sz="1800" b="0" i="0" kern="1200"/>
            <a:t>Usa el official OCBSA Confidential Appraisal</a:t>
          </a:r>
          <a:r>
            <a:rPr lang="en-US" altLang="en-US" sz="1400" kern="1200">
              <a:ea typeface="ＭＳ Ｐゴシック" pitchFamily="34" charset="-128"/>
            </a:rPr>
            <a:t>.</a:t>
          </a:r>
          <a:endParaRPr lang="en-US" altLang="en-US" sz="1100" kern="1200">
            <a:ea typeface="ＭＳ Ｐゴシック" pitchFamily="34" charset="-128"/>
          </a:endParaRPr>
        </a:p>
      </dsp:txBody>
      <dsp:txXfrm>
        <a:off x="436393" y="58632"/>
        <a:ext cx="5832814" cy="31965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19273"/>
          <a:ext cx="8229600" cy="970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29108"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a:ea typeface="ＭＳ Ｐゴシック" pitchFamily="34" charset="-128"/>
            </a:rPr>
            <a:t>Esto te ayudara en el “Board of Review” a entender tus metas y aspiraciones. </a:t>
          </a:r>
          <a:endParaRPr lang="en-US" altLang="en-US" sz="1800" u="sng" kern="1200">
            <a:solidFill>
              <a:srgbClr val="0066FF"/>
            </a:solidFill>
            <a:ea typeface="ＭＳ Ｐゴシック" pitchFamily="34" charset="-128"/>
          </a:endParaRPr>
        </a:p>
      </dsp:txBody>
      <dsp:txXfrm>
        <a:off x="0" y="219273"/>
        <a:ext cx="8229600" cy="970200"/>
      </dsp:txXfrm>
    </dsp:sp>
    <dsp:sp modelId="{A4685222-1EFB-4259-8B41-2F80C06E0DAD}">
      <dsp:nvSpPr>
        <dsp:cNvPr id="0" name=""/>
        <dsp:cNvSpPr/>
      </dsp:nvSpPr>
      <dsp:spPr>
        <a:xfrm>
          <a:off x="411480" y="41376"/>
          <a:ext cx="5760720" cy="3247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altLang="en-US" sz="1800" kern="1200">
              <a:ea typeface="ＭＳ Ｐゴシック" pitchFamily="34" charset="-128"/>
            </a:rPr>
            <a:t>Afirmación de ambición y propósito de vida</a:t>
          </a:r>
          <a:endParaRPr lang="en-US" altLang="en-US" sz="1100" kern="1200">
            <a:ea typeface="ＭＳ Ｐゴシック" pitchFamily="34" charset="-128"/>
          </a:endParaRPr>
        </a:p>
      </dsp:txBody>
      <dsp:txXfrm>
        <a:off x="427332" y="57228"/>
        <a:ext cx="5729016" cy="293016"/>
      </dsp:txXfrm>
    </dsp:sp>
    <dsp:sp modelId="{52E3F8B6-840F-4CFC-B1A2-4F53A7CC8FCD}">
      <dsp:nvSpPr>
        <dsp:cNvPr id="0" name=""/>
        <dsp:cNvSpPr/>
      </dsp:nvSpPr>
      <dsp:spPr>
        <a:xfrm>
          <a:off x="0" y="1395697"/>
          <a:ext cx="8229600" cy="84892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29108"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Esto te ayudara en el “Board of Review” a determiner qué fue lo que hicistes en tu “Trail to Eagle</a:t>
          </a:r>
          <a:r>
            <a:rPr lang="en-US" altLang="en-US" sz="1800" b="0" i="0" kern="1200"/>
            <a:t>.”</a:t>
          </a:r>
        </a:p>
      </dsp:txBody>
      <dsp:txXfrm>
        <a:off x="0" y="1395697"/>
        <a:ext cx="8229600" cy="848925"/>
      </dsp:txXfrm>
    </dsp:sp>
    <dsp:sp modelId="{40D3232A-1724-4F50-9B40-E16C08215621}">
      <dsp:nvSpPr>
        <dsp:cNvPr id="0" name=""/>
        <dsp:cNvSpPr/>
      </dsp:nvSpPr>
      <dsp:spPr>
        <a:xfrm>
          <a:off x="411480" y="1233336"/>
          <a:ext cx="5760720" cy="3247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altLang="en-US" sz="1800" b="0" i="0" kern="1200"/>
            <a:t>Lista de las posiciones, honores y premios</a:t>
          </a:r>
        </a:p>
      </dsp:txBody>
      <dsp:txXfrm>
        <a:off x="427332" y="1249188"/>
        <a:ext cx="5729016" cy="29301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532377"/>
          <a:ext cx="8229600" cy="3722201"/>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49936"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No necesita ser completado antes de los18 años. </a:t>
          </a:r>
          <a:r>
            <a:rPr lang="en-US" altLang="en-US" sz="1400" kern="1200">
              <a:ea typeface="ＭＳ Ｐゴシック" pitchFamily="34" charset="-128"/>
            </a:rPr>
            <a:t>(8.0.3.1)</a:t>
          </a: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Tienes 90 días y una extension es posible</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Se prefiere estar con el uniforme pero so es obligatorio. </a:t>
          </a:r>
          <a:r>
            <a:rPr lang="en-US" altLang="en-US" sz="1400" kern="1200">
              <a:ea typeface="ＭＳ Ｐゴシック" pitchFamily="34" charset="-128"/>
            </a:rPr>
            <a:t>(8.0.0.4)</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Reglas especificadas a Eagle Boards of review </a:t>
          </a:r>
          <a:r>
            <a:rPr lang="en-US" altLang="en-US" sz="1400" kern="1200">
              <a:ea typeface="ＭＳ Ｐゴシック" pitchFamily="34" charset="-128"/>
            </a:rPr>
            <a:t>(8.0.3.0). </a:t>
          </a:r>
          <a:r>
            <a:rPr lang="en-US" altLang="en-US" sz="1800" kern="1200">
              <a:ea typeface="ＭＳ Ｐゴシック" pitchFamily="34" charset="-128"/>
            </a:rPr>
            <a:t>Algunos ejemplos son:</a:t>
          </a:r>
        </a:p>
        <a:p>
          <a:pPr marL="342900" lvl="2" indent="-171450" algn="l" defTabSz="800100">
            <a:lnSpc>
              <a:spcPct val="90000"/>
            </a:lnSpc>
            <a:spcBef>
              <a:spcPct val="0"/>
            </a:spcBef>
            <a:spcAft>
              <a:spcPct val="15000"/>
            </a:spcAft>
            <a:buChar char="••"/>
          </a:pPr>
          <a:r>
            <a:rPr lang="en-US" altLang="en-US" sz="1800" kern="1200" dirty="0" err="1">
              <a:ea typeface="ＭＳ Ｐゴシック" pitchFamily="34" charset="-128"/>
            </a:rPr>
            <a:t>Tener</a:t>
          </a:r>
          <a:r>
            <a:rPr lang="en-US" altLang="en-US" sz="1800" kern="1200" dirty="0">
              <a:ea typeface="ＭＳ Ｐゴシック" pitchFamily="34" charset="-128"/>
            </a:rPr>
            <a:t> solo un Eagle Board of Review. </a:t>
          </a:r>
          <a:r>
            <a:rPr lang="en-US" altLang="en-US" sz="1400" kern="1200" dirty="0">
              <a:ea typeface="ＭＳ Ｐゴシック" pitchFamily="34" charset="-128"/>
            </a:rPr>
            <a:t>(</a:t>
          </a:r>
          <a:r>
            <a:rPr lang="en-US" altLang="en-US" sz="1400" kern="1200" dirty="0" smtClean="0">
              <a:ea typeface="ＭＳ Ｐゴシック" pitchFamily="34" charset="-128"/>
            </a:rPr>
            <a:t>8.0.3.0)</a:t>
          </a:r>
          <a:endParaRPr lang="en-US" altLang="en-US" sz="1400" kern="1200" dirty="0">
            <a:ea typeface="ＭＳ Ｐゴシック" pitchFamily="34" charset="-128"/>
          </a:endParaRP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La decisión tiene que ser unánime. </a:t>
          </a:r>
          <a:r>
            <a:rPr lang="en-US" altLang="en-US" sz="1400" kern="1200">
              <a:ea typeface="ＭＳ Ｐゴシック" pitchFamily="34" charset="-128"/>
            </a:rPr>
            <a:t>(8.0.1.4)</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No es hasta que el Concilio haya verificado la applicación. </a:t>
          </a:r>
          <a:r>
            <a:rPr lang="en-US" altLang="en-US" sz="1400" kern="1200">
              <a:ea typeface="ＭＳ Ｐゴシック" pitchFamily="34" charset="-128"/>
            </a:rPr>
            <a:t>(9.0.1.6, 8.0.3.0)</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No puede ser rechazado. </a:t>
          </a:r>
          <a:r>
            <a:rPr lang="en-US" altLang="en-US" sz="1400" kern="1200">
              <a:ea typeface="ＭＳ Ｐゴシック" pitchFamily="34" charset="-128"/>
            </a:rPr>
            <a:t>(8.0.3.2)</a:t>
          </a: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Si el Board of Review te ha sido negado, consulta con tu District Advancement Chair.</a:t>
          </a:r>
          <a:endParaRPr lang="en-US" altLang="en-US" sz="1400" kern="1200">
            <a:ea typeface="ＭＳ Ｐゴシック" pitchFamily="34" charset="-128"/>
          </a:endParaRPr>
        </a:p>
      </dsp:txBody>
      <dsp:txXfrm>
        <a:off x="0" y="532377"/>
        <a:ext cx="8229600" cy="3722201"/>
      </dsp:txXfrm>
    </dsp:sp>
    <dsp:sp modelId="{844FDA5F-3551-4CA1-9CF2-70B9DF1B4617}">
      <dsp:nvSpPr>
        <dsp:cNvPr id="0" name=""/>
        <dsp:cNvSpPr/>
      </dsp:nvSpPr>
      <dsp:spPr>
        <a:xfrm>
          <a:off x="411078" y="851"/>
          <a:ext cx="5755094" cy="61262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100000"/>
            </a:lnSpc>
            <a:spcBef>
              <a:spcPct val="0"/>
            </a:spcBef>
            <a:spcAft>
              <a:spcPct val="35000"/>
            </a:spcAft>
          </a:pPr>
          <a:r>
            <a:rPr lang="en-US" sz="1800" b="0" i="0" kern="1200"/>
            <a:t>Completa excitosamente el Eagle Scout Board of Review.</a:t>
          </a:r>
        </a:p>
      </dsp:txBody>
      <dsp:txXfrm>
        <a:off x="440984" y="30757"/>
        <a:ext cx="5695282" cy="55281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543991"/>
          <a:ext cx="8229600" cy="3189808"/>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49936"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Tu representante de distrito es usualment el “chair of the Board” y es responsible de preparer el Board of Review. </a:t>
          </a:r>
          <a:r>
            <a:rPr lang="en-US" altLang="en-US" sz="1400" kern="1200">
              <a:ea typeface="ＭＳ Ｐゴシック" pitchFamily="34" charset="-128"/>
            </a:rPr>
            <a:t>(8.0.3.0)</a:t>
          </a: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No menos de 3, ni mas de 6 miembros (todos mayores de 21 años).</a:t>
          </a: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No líderes de la unidad ni assistentes.</a:t>
          </a:r>
        </a:p>
        <a:p>
          <a:pPr marL="342900" lvl="2" indent="-171450" algn="l" defTabSz="800100">
            <a:lnSpc>
              <a:spcPct val="90000"/>
            </a:lnSpc>
            <a:spcBef>
              <a:spcPct val="0"/>
            </a:spcBef>
            <a:spcAft>
              <a:spcPct val="15000"/>
            </a:spcAft>
            <a:buChar char="••"/>
          </a:pPr>
          <a:r>
            <a:rPr lang="en-US" altLang="en-US" kern="1200">
              <a:ea typeface="ＭＳ Ｐゴシック" pitchFamily="34" charset="-128"/>
            </a:rPr>
            <a:t>Los padres no pueden server para su propio Scout.</a:t>
          </a:r>
          <a:endParaRPr lang="en-US" altLang="en-US" sz="1800" kern="1200">
            <a:ea typeface="ＭＳ Ｐゴシック" pitchFamily="34" charset="-128"/>
          </a:endParaRPr>
        </a:p>
        <a:p>
          <a:pPr marL="342900" lvl="2" indent="-171450" algn="l" defTabSz="800100">
            <a:lnSpc>
              <a:spcPct val="90000"/>
            </a:lnSpc>
            <a:spcBef>
              <a:spcPct val="0"/>
            </a:spcBef>
            <a:spcAft>
              <a:spcPct val="15000"/>
            </a:spcAft>
            <a:buChar char="••"/>
          </a:pPr>
          <a:r>
            <a:rPr lang="en-US" altLang="en-US" kern="1200">
              <a:ea typeface="ＭＳ Ｐゴシック" pitchFamily="34" charset="-128"/>
            </a:rPr>
            <a:t>No es requerido que todos los miembros sean adultos registrados con los Scouts.</a:t>
          </a:r>
          <a:endParaRPr lang="en-US" altLang="en-US" sz="1800" kern="1200">
            <a:ea typeface="ＭＳ Ｐゴシック" pitchFamily="34" charset="-128"/>
          </a:endParaRP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Debe incluir al menos un miembro del distrito o del concilio no afiliado con la unidad. </a:t>
          </a:r>
        </a:p>
      </dsp:txBody>
      <dsp:txXfrm>
        <a:off x="0" y="543991"/>
        <a:ext cx="8229600" cy="3189808"/>
      </dsp:txXfrm>
    </dsp:sp>
    <dsp:sp modelId="{844FDA5F-3551-4CA1-9CF2-70B9DF1B4617}">
      <dsp:nvSpPr>
        <dsp:cNvPr id="0" name=""/>
        <dsp:cNvSpPr/>
      </dsp:nvSpPr>
      <dsp:spPr>
        <a:xfrm>
          <a:off x="411078" y="1195"/>
          <a:ext cx="7291128" cy="61071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100000"/>
            </a:lnSpc>
            <a:spcBef>
              <a:spcPct val="0"/>
            </a:spcBef>
            <a:spcAft>
              <a:spcPct val="35000"/>
            </a:spcAft>
          </a:pPr>
          <a:r>
            <a:rPr lang="en-US" sz="1800" b="0" i="0" kern="1200"/>
            <a:t>Completa exitosamente el Eagle Scout Board of Review.</a:t>
          </a:r>
        </a:p>
      </dsp:txBody>
      <dsp:txXfrm>
        <a:off x="440891" y="31008"/>
        <a:ext cx="7231502" cy="55109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145398"/>
          <a:ext cx="8229600" cy="19152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166624" rIns="638708" bIns="256032" numCol="1" spcCol="1270" anchor="t" anchorCtr="0">
          <a:noAutofit/>
        </a:bodyPr>
        <a:lstStyle/>
        <a:p>
          <a:pPr marL="285750" lvl="1" indent="-285750" algn="l" defTabSz="1600200">
            <a:lnSpc>
              <a:spcPct val="90000"/>
            </a:lnSpc>
            <a:spcBef>
              <a:spcPct val="0"/>
            </a:spcBef>
            <a:spcAft>
              <a:spcPct val="15000"/>
            </a:spcAft>
            <a:buChar char="••"/>
          </a:pPr>
          <a:r>
            <a:rPr lang="en-US" altLang="en-US" kern="1200">
              <a:ea typeface="ＭＳ Ｐゴシック" pitchFamily="34" charset="-128"/>
            </a:rPr>
            <a:t>El Board firmará tu aplicación para Eagle Scout y se asegurará que sea enviada al concilio </a:t>
          </a:r>
          <a:r>
            <a:rPr lang="en-US" altLang="en-US" sz="1400" kern="1200">
              <a:ea typeface="ＭＳ Ｐゴシック" pitchFamily="34" charset="-128"/>
            </a:rPr>
            <a:t>(9.0.1.8)</a:t>
          </a:r>
          <a:endParaRPr lang="en-US" altLang="en-US" sz="1100" u="sng" kern="1200">
            <a:solidFill>
              <a:srgbClr val="0066FF"/>
            </a:solidFill>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a:ea typeface="ＭＳ Ｐゴシック" pitchFamily="34" charset="-128"/>
            </a:rPr>
            <a:t>El concilio verificará que la aplicación esté apropiadamente documentada y enviadas a la Nacional </a:t>
          </a:r>
          <a:r>
            <a:rPr lang="en-US" altLang="en-US" sz="1400" kern="1200">
              <a:ea typeface="ＭＳ Ｐゴシック" pitchFamily="34" charset="-128"/>
            </a:rPr>
            <a:t>(9.0.1.9)</a:t>
          </a:r>
          <a:endParaRPr lang="en-US" altLang="en-US" sz="1100" u="sng" kern="1200">
            <a:solidFill>
              <a:srgbClr val="0066FF"/>
            </a:solidFill>
            <a:ea typeface="ＭＳ Ｐゴシック" pitchFamily="34" charset="-128"/>
          </a:endParaRPr>
        </a:p>
        <a:p>
          <a:pPr marL="285750" lvl="1" indent="-285750" algn="l" defTabSz="1600200">
            <a:lnSpc>
              <a:spcPct val="90000"/>
            </a:lnSpc>
            <a:spcBef>
              <a:spcPct val="0"/>
            </a:spcBef>
            <a:spcAft>
              <a:spcPct val="15000"/>
            </a:spcAft>
            <a:buChar char="••"/>
          </a:pPr>
          <a:r>
            <a:rPr lang="en-US" altLang="en-US" kern="1200">
              <a:ea typeface="ＭＳ Ｐゴシック" pitchFamily="34" charset="-128"/>
            </a:rPr>
            <a:t>La Nacional le notificará al concilio de la decision oficial </a:t>
          </a:r>
          <a:r>
            <a:rPr lang="en-US" altLang="en-US" sz="1400" kern="1200">
              <a:ea typeface="ＭＳ Ｐゴシック" pitchFamily="34" charset="-128"/>
            </a:rPr>
            <a:t>(9.0.1.10)</a:t>
          </a:r>
          <a:endParaRPr lang="en-US" altLang="en-US" sz="1400" u="sng" kern="1200">
            <a:solidFill>
              <a:srgbClr val="0066FF"/>
            </a:solidFill>
            <a:ea typeface="ＭＳ Ｐゴシック" pitchFamily="34" charset="-128"/>
          </a:endParaRPr>
        </a:p>
      </dsp:txBody>
      <dsp:txXfrm>
        <a:off x="0" y="145398"/>
        <a:ext cx="8229600" cy="1915200"/>
      </dsp:txXfrm>
    </dsp:sp>
    <dsp:sp modelId="{A4685222-1EFB-4259-8B41-2F80C06E0DAD}">
      <dsp:nvSpPr>
        <dsp:cNvPr id="0" name=""/>
        <dsp:cNvSpPr/>
      </dsp:nvSpPr>
      <dsp:spPr>
        <a:xfrm>
          <a:off x="411480" y="16019"/>
          <a:ext cx="5760720" cy="2361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altLang="en-US" sz="1800" kern="1200">
              <a:ea typeface="ＭＳ Ｐゴシック" pitchFamily="34" charset="-128"/>
            </a:rPr>
            <a:t>Exitos</a:t>
          </a:r>
        </a:p>
      </dsp:txBody>
      <dsp:txXfrm>
        <a:off x="423008" y="27547"/>
        <a:ext cx="5737664" cy="213104"/>
      </dsp:txXfrm>
    </dsp:sp>
    <dsp:sp modelId="{1AC08C74-48C1-4431-8EE2-0D99771D0758}">
      <dsp:nvSpPr>
        <dsp:cNvPr id="0" name=""/>
        <dsp:cNvSpPr/>
      </dsp:nvSpPr>
      <dsp:spPr>
        <a:xfrm>
          <a:off x="0" y="2210579"/>
          <a:ext cx="8229600" cy="21168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166624"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b="0" i="0" kern="1200"/>
            <a:t>La fecha de tu  Eagle Board of Review será la fecha de tu Rango de Eagle. Sin embargo hasta que no sea notificado por la Nacional de que tu aplicaciónha sido aprobada tú no podras: </a:t>
          </a:r>
          <a:r>
            <a:rPr lang="en-US" altLang="en-US" sz="1400" b="0" i="0" kern="1200"/>
            <a:t>(8.0.3.1)</a:t>
          </a:r>
        </a:p>
        <a:p>
          <a:pPr marL="342900" lvl="2" indent="-171450" algn="l" defTabSz="800100">
            <a:lnSpc>
              <a:spcPct val="90000"/>
            </a:lnSpc>
            <a:spcBef>
              <a:spcPct val="0"/>
            </a:spcBef>
            <a:spcAft>
              <a:spcPct val="15000"/>
            </a:spcAft>
            <a:buChar char="••"/>
          </a:pPr>
          <a:r>
            <a:rPr lang="en-US" altLang="en-US" sz="1800" b="0" i="0" kern="1200"/>
            <a:t>Decir que eres un Eagle Scout</a:t>
          </a:r>
        </a:p>
        <a:p>
          <a:pPr marL="342900" lvl="2" indent="-171450" algn="l" defTabSz="800100">
            <a:lnSpc>
              <a:spcPct val="90000"/>
            </a:lnSpc>
            <a:spcBef>
              <a:spcPct val="0"/>
            </a:spcBef>
            <a:spcAft>
              <a:spcPct val="15000"/>
            </a:spcAft>
            <a:buChar char="••"/>
          </a:pPr>
          <a:r>
            <a:rPr lang="en-US" altLang="en-US" sz="1800" b="0" i="0" kern="1200"/>
            <a:t>Comprar ningun parcho de Eagle Scout</a:t>
          </a:r>
        </a:p>
        <a:p>
          <a:pPr marL="342900" lvl="2" indent="-171450" algn="l" defTabSz="800100">
            <a:lnSpc>
              <a:spcPct val="90000"/>
            </a:lnSpc>
            <a:spcBef>
              <a:spcPct val="0"/>
            </a:spcBef>
            <a:spcAft>
              <a:spcPct val="15000"/>
            </a:spcAft>
            <a:buChar char="••"/>
          </a:pPr>
          <a:r>
            <a:rPr lang="en-US" altLang="en-US" sz="1800" b="0" i="0" kern="1200"/>
            <a:t>Celebrar una Corte de Honor</a:t>
          </a:r>
        </a:p>
      </dsp:txBody>
      <dsp:txXfrm>
        <a:off x="0" y="2210579"/>
        <a:ext cx="8229600" cy="2116800"/>
      </dsp:txXfrm>
    </dsp:sp>
    <dsp:sp modelId="{E9C1342B-D42D-4BAC-8EB3-4737F0045551}">
      <dsp:nvSpPr>
        <dsp:cNvPr id="0" name=""/>
        <dsp:cNvSpPr/>
      </dsp:nvSpPr>
      <dsp:spPr>
        <a:xfrm>
          <a:off x="411480" y="2092499"/>
          <a:ext cx="5760720" cy="2361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altLang="en-US" sz="1800" b="0" i="0" kern="1200"/>
            <a:t>Fecha del Rango</a:t>
          </a:r>
        </a:p>
      </dsp:txBody>
      <dsp:txXfrm>
        <a:off x="423008" y="2104027"/>
        <a:ext cx="5737664" cy="21310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3F8B6-840F-4CFC-B1A2-4F53A7CC8FCD}">
      <dsp:nvSpPr>
        <dsp:cNvPr id="0" name=""/>
        <dsp:cNvSpPr/>
      </dsp:nvSpPr>
      <dsp:spPr>
        <a:xfrm>
          <a:off x="0" y="104758"/>
          <a:ext cx="8229600" cy="222641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104140"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b="0" i="0" kern="1200"/>
            <a:t>Scouts y sus padres pueden hacer una apelación a una decisión adversa a los rangos de Star, Life or Eagle. </a:t>
          </a:r>
          <a:r>
            <a:rPr lang="en-US" altLang="en-US" sz="1400" b="0" i="0" kern="1200"/>
            <a:t>(8.0.4.0)</a:t>
          </a:r>
        </a:p>
        <a:p>
          <a:pPr marL="342900" lvl="2" indent="-171450" algn="l" defTabSz="800100">
            <a:lnSpc>
              <a:spcPct val="90000"/>
            </a:lnSpc>
            <a:spcBef>
              <a:spcPct val="0"/>
            </a:spcBef>
            <a:spcAft>
              <a:spcPct val="15000"/>
            </a:spcAft>
            <a:buChar char="••"/>
          </a:pPr>
          <a:r>
            <a:rPr lang="en-US" altLang="en-US" sz="1800" b="0" i="0" kern="1200"/>
            <a:t>La apelación para Star y Life son revisadas por el concilio.</a:t>
          </a:r>
        </a:p>
        <a:p>
          <a:pPr marL="342900" lvl="2" indent="-171450" algn="l" defTabSz="800100">
            <a:lnSpc>
              <a:spcPct val="90000"/>
            </a:lnSpc>
            <a:spcBef>
              <a:spcPct val="0"/>
            </a:spcBef>
            <a:spcAft>
              <a:spcPct val="15000"/>
            </a:spcAft>
            <a:buChar char="••"/>
          </a:pPr>
          <a:r>
            <a:rPr lang="en-US" altLang="en-US" sz="1800" b="0" i="0" kern="1200"/>
            <a:t>La apelación de Eagle sera revisada por el concilio/nacional, pero la ultima decision la tiene nacional..</a:t>
          </a:r>
        </a:p>
        <a:p>
          <a:pPr marL="171450" lvl="1" indent="-171450" algn="l" defTabSz="800100">
            <a:lnSpc>
              <a:spcPct val="90000"/>
            </a:lnSpc>
            <a:spcBef>
              <a:spcPct val="0"/>
            </a:spcBef>
            <a:spcAft>
              <a:spcPct val="15000"/>
            </a:spcAft>
            <a:buChar char="••"/>
          </a:pPr>
          <a:r>
            <a:rPr lang="en-US" altLang="en-US" sz="1800" b="0" i="0" kern="1200"/>
            <a:t>Si la apelación es apropiada, tu “District Repreentative” discutirá el proceso contigo antes de que el Board se retire.</a:t>
          </a:r>
        </a:p>
        <a:p>
          <a:pPr marL="342900" lvl="2" indent="-171450" algn="l" defTabSz="800100">
            <a:lnSpc>
              <a:spcPct val="90000"/>
            </a:lnSpc>
            <a:spcBef>
              <a:spcPct val="0"/>
            </a:spcBef>
            <a:spcAft>
              <a:spcPct val="15000"/>
            </a:spcAft>
            <a:buChar char="••"/>
          </a:pPr>
          <a:endParaRPr lang="en-US" altLang="en-US" sz="1800" b="0" i="0" kern="1200"/>
        </a:p>
      </dsp:txBody>
      <dsp:txXfrm>
        <a:off x="0" y="104758"/>
        <a:ext cx="8229600" cy="2226410"/>
      </dsp:txXfrm>
    </dsp:sp>
    <dsp:sp modelId="{40D3232A-1724-4F50-9B40-E16C08215621}">
      <dsp:nvSpPr>
        <dsp:cNvPr id="0" name=""/>
        <dsp:cNvSpPr/>
      </dsp:nvSpPr>
      <dsp:spPr>
        <a:xfrm>
          <a:off x="411480" y="31030"/>
          <a:ext cx="5760720" cy="14745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altLang="en-US" sz="1800" b="0" i="0" kern="1200"/>
            <a:t>Retos</a:t>
          </a:r>
        </a:p>
      </dsp:txBody>
      <dsp:txXfrm>
        <a:off x="418678" y="38228"/>
        <a:ext cx="5746324" cy="13305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70898"/>
          <a:ext cx="8229600" cy="29295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12420"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b="0" i="0" kern="1200"/>
            <a:t>Las peticiones deberán necerse por escrito a to “District Advancement Chair” quien documentará cualquier información necesaria y se la enviará al “B.S.A. National.”</a:t>
          </a:r>
        </a:p>
        <a:p>
          <a:pPr marL="342900" lvl="2" indent="-171450" algn="l" defTabSz="800100">
            <a:lnSpc>
              <a:spcPct val="90000"/>
            </a:lnSpc>
            <a:spcBef>
              <a:spcPct val="0"/>
            </a:spcBef>
            <a:spcAft>
              <a:spcPct val="15000"/>
            </a:spcAft>
            <a:buChar char="••"/>
          </a:pPr>
          <a:r>
            <a:rPr lang="en-US" altLang="en-US" sz="1800" b="0" i="0" kern="1200"/>
            <a:t>Aprobación para cualquier extension será dada por “B.S.A. National.”</a:t>
          </a:r>
        </a:p>
        <a:p>
          <a:pPr marL="171450" lvl="1" indent="-171450" algn="l" defTabSz="800100">
            <a:lnSpc>
              <a:spcPct val="90000"/>
            </a:lnSpc>
            <a:spcBef>
              <a:spcPct val="0"/>
            </a:spcBef>
            <a:spcAft>
              <a:spcPct val="15000"/>
            </a:spcAft>
            <a:buChar char="••"/>
          </a:pPr>
          <a:r>
            <a:rPr lang="en-US" altLang="en-US" sz="1800" b="0" i="0" kern="1200"/>
            <a:t>Algunas veces las extensions son otorgadas, pero están basadas en circunstancias que son totalmente fuera del control del Scout.</a:t>
          </a:r>
        </a:p>
        <a:p>
          <a:pPr marL="171450" lvl="1" indent="-171450" algn="l" defTabSz="800100">
            <a:lnSpc>
              <a:spcPct val="90000"/>
            </a:lnSpc>
            <a:spcBef>
              <a:spcPct val="0"/>
            </a:spcBef>
            <a:spcAft>
              <a:spcPct val="15000"/>
            </a:spcAft>
            <a:buChar char="••"/>
          </a:pPr>
          <a:r>
            <a:rPr lang="en-US" altLang="en-US" sz="1800" b="1" i="0" kern="1200">
              <a:solidFill>
                <a:srgbClr val="FF0906"/>
              </a:solidFill>
            </a:rPr>
            <a:t>¡No cuentes con ella!</a:t>
          </a:r>
        </a:p>
        <a:p>
          <a:pPr marL="57150" lvl="1" indent="-57150" algn="l" defTabSz="488950">
            <a:lnSpc>
              <a:spcPct val="90000"/>
            </a:lnSpc>
            <a:spcBef>
              <a:spcPct val="0"/>
            </a:spcBef>
            <a:spcAft>
              <a:spcPct val="15000"/>
            </a:spcAft>
            <a:buChar char="••"/>
          </a:pPr>
          <a:endParaRPr lang="en-US" altLang="en-US" sz="1100" u="sng" kern="1200">
            <a:solidFill>
              <a:srgbClr val="0066FF"/>
            </a:solidFill>
            <a:ea typeface="ＭＳ Ｐゴシック" pitchFamily="34" charset="-128"/>
          </a:endParaRPr>
        </a:p>
      </dsp:txBody>
      <dsp:txXfrm>
        <a:off x="0" y="270898"/>
        <a:ext cx="8229600" cy="2929500"/>
      </dsp:txXfrm>
    </dsp:sp>
    <dsp:sp modelId="{A4685222-1EFB-4259-8B41-2F80C06E0DAD}">
      <dsp:nvSpPr>
        <dsp:cNvPr id="0" name=""/>
        <dsp:cNvSpPr/>
      </dsp:nvSpPr>
      <dsp:spPr>
        <a:xfrm>
          <a:off x="411480" y="24749"/>
          <a:ext cx="5760720" cy="4428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0" i="0" kern="1200"/>
            <a:t>Extensiones </a:t>
          </a:r>
          <a:r>
            <a:rPr lang="en-US" sz="1400" b="0" i="0" kern="1200"/>
            <a:t>(9.0.4.0)</a:t>
          </a:r>
          <a:endParaRPr lang="en-US" altLang="en-US" sz="1000" kern="1200">
            <a:ea typeface="ＭＳ Ｐゴシック" pitchFamily="34" charset="-128"/>
          </a:endParaRPr>
        </a:p>
      </dsp:txBody>
      <dsp:txXfrm>
        <a:off x="433096" y="46365"/>
        <a:ext cx="5717488"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284005"/>
          <a:ext cx="8229600" cy="251684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altLang="en-US" sz="1700" kern="1200" err="1">
              <a:ea typeface="ＭＳ Ｐゴシック" pitchFamily="34" charset="-128"/>
            </a:rPr>
            <a:t>Estar</a:t>
          </a:r>
          <a:r>
            <a:rPr lang="en-US" altLang="en-US" sz="1700" kern="1200">
              <a:ea typeface="ＭＳ Ｐゴシック" pitchFamily="34" charset="-128"/>
            </a:rPr>
            <a:t> active por 6 </a:t>
          </a:r>
          <a:r>
            <a:rPr lang="en-US" altLang="en-US" sz="1700" kern="1200" err="1">
              <a:ea typeface="ＭＳ Ｐゴシック" pitchFamily="34" charset="-128"/>
            </a:rPr>
            <a:t>meses</a:t>
          </a:r>
          <a:r>
            <a:rPr lang="en-US" altLang="en-US" sz="1700" kern="1200">
              <a:ea typeface="ＭＳ Ｐゴシック" pitchFamily="34" charset="-128"/>
            </a:rPr>
            <a:t> </a:t>
          </a:r>
          <a:r>
            <a:rPr lang="en-US" altLang="en-US" sz="1700" kern="1200" err="1">
              <a:ea typeface="ＭＳ Ｐゴシック" pitchFamily="34" charset="-128"/>
            </a:rPr>
            <a:t>después</a:t>
          </a:r>
          <a:r>
            <a:rPr lang="en-US" altLang="en-US" sz="1700" kern="1200">
              <a:ea typeface="ＭＳ Ｐゴシック" pitchFamily="34" charset="-128"/>
            </a:rPr>
            <a:t> del </a:t>
          </a:r>
          <a:r>
            <a:rPr lang="en-US" altLang="en-US" sz="1700" kern="1200" err="1">
              <a:ea typeface="ＭＳ Ｐゴシック" pitchFamily="34" charset="-128"/>
            </a:rPr>
            <a:t>rango</a:t>
          </a:r>
          <a:r>
            <a:rPr lang="en-US" altLang="en-US" sz="1700" kern="1200">
              <a:ea typeface="ＭＳ Ｐゴシック" pitchFamily="34" charset="-128"/>
            </a:rPr>
            <a:t> de Life.</a:t>
          </a:r>
        </a:p>
        <a:p>
          <a:pPr marL="171450" lvl="1" indent="-171450" algn="l" defTabSz="755650">
            <a:lnSpc>
              <a:spcPct val="90000"/>
            </a:lnSpc>
            <a:spcBef>
              <a:spcPct val="0"/>
            </a:spcBef>
            <a:spcAft>
              <a:spcPct val="15000"/>
            </a:spcAft>
            <a:buChar char="••"/>
          </a:pPr>
          <a:r>
            <a:rPr lang="en-US" altLang="en-US" sz="1700" kern="1200" err="1">
              <a:ea typeface="ＭＳ Ｐゴシック" pitchFamily="34" charset="-128"/>
            </a:rPr>
            <a:t>Vivir</a:t>
          </a:r>
          <a:r>
            <a:rPr lang="en-US" altLang="en-US" sz="1700" kern="1200">
              <a:ea typeface="ＭＳ Ｐゴシック" pitchFamily="34" charset="-128"/>
            </a:rPr>
            <a:t> por el </a:t>
          </a:r>
          <a:r>
            <a:rPr lang="en-US" altLang="en-US" sz="1700" kern="1200" err="1">
              <a:ea typeface="ＭＳ Ｐゴシック" pitchFamily="34" charset="-128"/>
            </a:rPr>
            <a:t>juramento</a:t>
          </a:r>
          <a:r>
            <a:rPr lang="en-US" altLang="en-US" sz="1700" kern="1200">
              <a:ea typeface="ＭＳ Ｐゴシック" pitchFamily="34" charset="-128"/>
            </a:rPr>
            <a:t> y ley del Scout.</a:t>
          </a:r>
        </a:p>
        <a:p>
          <a:pPr marL="171450" lvl="1" indent="-171450" algn="l" defTabSz="755650">
            <a:lnSpc>
              <a:spcPct val="90000"/>
            </a:lnSpc>
            <a:spcBef>
              <a:spcPct val="0"/>
            </a:spcBef>
            <a:spcAft>
              <a:spcPct val="15000"/>
            </a:spcAft>
            <a:buChar char="••"/>
          </a:pPr>
          <a:r>
            <a:rPr lang="en-US" altLang="en-US" sz="1700" kern="1200" err="1">
              <a:ea typeface="ＭＳ Ｐゴシック" pitchFamily="34" charset="-128"/>
            </a:rPr>
            <a:t>Obtener</a:t>
          </a:r>
          <a:r>
            <a:rPr lang="en-US" altLang="en-US" sz="1700" kern="1200">
              <a:ea typeface="ＭＳ Ｐゴシック" pitchFamily="34" charset="-128"/>
            </a:rPr>
            <a:t> al </a:t>
          </a:r>
          <a:r>
            <a:rPr lang="en-US" altLang="en-US" sz="1700" kern="1200" err="1">
              <a:ea typeface="ＭＳ Ｐゴシック" pitchFamily="34" charset="-128"/>
            </a:rPr>
            <a:t>menos</a:t>
          </a:r>
          <a:r>
            <a:rPr lang="en-US" altLang="en-US" sz="1700" kern="1200">
              <a:ea typeface="ＭＳ Ｐゴシック" pitchFamily="34" charset="-128"/>
            </a:rPr>
            <a:t> 21 Merit Badges (</a:t>
          </a:r>
          <a:r>
            <a:rPr lang="en-US" altLang="en-US" sz="1700" kern="1200" err="1">
              <a:ea typeface="ＭＳ Ｐゴシック" pitchFamily="34" charset="-128"/>
            </a:rPr>
            <a:t>incluyendo</a:t>
          </a:r>
          <a:r>
            <a:rPr lang="en-US" altLang="en-US" sz="1700" kern="1200">
              <a:ea typeface="ＭＳ Ｐゴシック" pitchFamily="34" charset="-128"/>
            </a:rPr>
            <a:t> los 13 </a:t>
          </a:r>
          <a:r>
            <a:rPr lang="en-US" altLang="en-US" sz="1700" kern="1200" err="1">
              <a:ea typeface="ＭＳ Ｐゴシック" pitchFamily="34" charset="-128"/>
            </a:rPr>
            <a:t>requeridos</a:t>
          </a:r>
          <a:r>
            <a:rPr lang="en-US" altLang="en-US" sz="1700" kern="1200">
              <a:ea typeface="ＭＳ Ｐゴシック" pitchFamily="34" charset="-128"/>
            </a:rPr>
            <a:t> para el </a:t>
          </a:r>
          <a:r>
            <a:rPr lang="en-US" altLang="en-US" sz="1700" kern="1200" err="1">
              <a:ea typeface="ＭＳ Ｐゴシック" pitchFamily="34" charset="-128"/>
            </a:rPr>
            <a:t>rango</a:t>
          </a:r>
          <a:r>
            <a:rPr lang="en-US" altLang="en-US" sz="1700" kern="1200">
              <a:ea typeface="ＭＳ Ｐゴシック" pitchFamily="34" charset="-128"/>
            </a:rPr>
            <a:t> de Eagle).</a:t>
          </a:r>
        </a:p>
        <a:p>
          <a:pPr marL="171450" lvl="1" indent="-171450" algn="l" defTabSz="755650">
            <a:lnSpc>
              <a:spcPct val="90000"/>
            </a:lnSpc>
            <a:spcBef>
              <a:spcPct val="0"/>
            </a:spcBef>
            <a:spcAft>
              <a:spcPct val="15000"/>
            </a:spcAft>
            <a:buChar char="••"/>
          </a:pPr>
          <a:r>
            <a:rPr lang="en-US" altLang="en-US" sz="1700" kern="1200">
              <a:ea typeface="ＭＳ Ｐゴシック" pitchFamily="34" charset="-128"/>
            </a:rPr>
            <a:t>Tener una </a:t>
          </a:r>
          <a:r>
            <a:rPr lang="en-US" altLang="en-US" sz="1700" kern="1200" err="1">
              <a:ea typeface="ＭＳ Ｐゴシック" pitchFamily="34" charset="-128"/>
            </a:rPr>
            <a:t>posición</a:t>
          </a:r>
          <a:r>
            <a:rPr lang="en-US" altLang="en-US" sz="1700" kern="1200">
              <a:ea typeface="ＭＳ Ｐゴシック" pitchFamily="34" charset="-128"/>
            </a:rPr>
            <a:t> de </a:t>
          </a:r>
          <a:r>
            <a:rPr lang="en-US" altLang="en-US" sz="1700" kern="1200" err="1">
              <a:ea typeface="ＭＳ Ｐゴシック" pitchFamily="34" charset="-128"/>
            </a:rPr>
            <a:t>responsabilidad</a:t>
          </a:r>
          <a:r>
            <a:rPr lang="en-US" altLang="en-US" sz="1700" kern="1200">
              <a:ea typeface="ＭＳ Ｐゴシック" pitchFamily="34" charset="-128"/>
            </a:rPr>
            <a:t> </a:t>
          </a:r>
          <a:r>
            <a:rPr lang="en-US" altLang="en-US" sz="1700" kern="1200" err="1">
              <a:ea typeface="ＭＳ Ｐゴシック" pitchFamily="34" charset="-128"/>
            </a:rPr>
            <a:t>después</a:t>
          </a:r>
          <a:r>
            <a:rPr lang="en-US" altLang="en-US" sz="1700" kern="1200">
              <a:ea typeface="ＭＳ Ｐゴシック" pitchFamily="34" charset="-128"/>
            </a:rPr>
            <a:t> de </a:t>
          </a:r>
          <a:r>
            <a:rPr lang="en-US" altLang="en-US" sz="1700" kern="1200" err="1">
              <a:ea typeface="ＭＳ Ｐゴシック" pitchFamily="34" charset="-128"/>
            </a:rPr>
            <a:t>haber</a:t>
          </a:r>
          <a:r>
            <a:rPr lang="en-US" altLang="en-US" sz="1700" kern="1200">
              <a:ea typeface="ＭＳ Ｐゴシック" pitchFamily="34" charset="-128"/>
            </a:rPr>
            <a:t> </a:t>
          </a:r>
          <a:r>
            <a:rPr lang="en-US" altLang="en-US" sz="1700" kern="1200" err="1">
              <a:ea typeface="ＭＳ Ｐゴシック" pitchFamily="34" charset="-128"/>
            </a:rPr>
            <a:t>obtenido</a:t>
          </a:r>
          <a:r>
            <a:rPr lang="en-US" altLang="en-US" sz="1700" kern="1200">
              <a:ea typeface="ＭＳ Ｐゴシック" pitchFamily="34" charset="-128"/>
            </a:rPr>
            <a:t> el </a:t>
          </a:r>
          <a:r>
            <a:rPr lang="en-US" altLang="en-US" sz="1700" kern="1200" err="1">
              <a:ea typeface="ＭＳ Ｐゴシック" pitchFamily="34" charset="-128"/>
            </a:rPr>
            <a:t>rango</a:t>
          </a:r>
          <a:r>
            <a:rPr lang="en-US" altLang="en-US" sz="1700" kern="1200">
              <a:ea typeface="ＭＳ Ｐゴシック" pitchFamily="34" charset="-128"/>
            </a:rPr>
            <a:t> de Life.</a:t>
          </a:r>
        </a:p>
        <a:p>
          <a:pPr marL="171450" lvl="1" indent="-171450" algn="l" defTabSz="755650">
            <a:lnSpc>
              <a:spcPct val="90000"/>
            </a:lnSpc>
            <a:spcBef>
              <a:spcPct val="0"/>
            </a:spcBef>
            <a:spcAft>
              <a:spcPct val="15000"/>
            </a:spcAft>
            <a:buChar char="••"/>
          </a:pPr>
          <a:r>
            <a:rPr lang="en-US" altLang="en-US" sz="1700" kern="1200" err="1">
              <a:ea typeface="ＭＳ Ｐゴシック" pitchFamily="34" charset="-128"/>
            </a:rPr>
            <a:t>Completar</a:t>
          </a:r>
          <a:r>
            <a:rPr lang="en-US" altLang="en-US" sz="1700" kern="1200">
              <a:ea typeface="ＭＳ Ｐゴシック" pitchFamily="34" charset="-128"/>
            </a:rPr>
            <a:t> el </a:t>
          </a:r>
          <a:r>
            <a:rPr lang="en-US" altLang="en-US" sz="1700" kern="1200" err="1">
              <a:ea typeface="ＭＳ Ｐゴシック" pitchFamily="34" charset="-128"/>
            </a:rPr>
            <a:t>proyecto</a:t>
          </a:r>
          <a:r>
            <a:rPr lang="en-US" altLang="en-US" sz="1700" kern="1200">
              <a:ea typeface="ＭＳ Ｐゴシック" pitchFamily="34" charset="-128"/>
            </a:rPr>
            <a:t> de </a:t>
          </a:r>
          <a:r>
            <a:rPr lang="en-US" altLang="en-US" sz="1700" kern="1200" err="1">
              <a:ea typeface="ＭＳ Ｐゴシック" pitchFamily="34" charset="-128"/>
            </a:rPr>
            <a:t>servicio</a:t>
          </a:r>
          <a:r>
            <a:rPr lang="en-US" altLang="en-US" sz="1700" kern="1200">
              <a:ea typeface="ＭＳ Ｐゴシック" pitchFamily="34" charset="-128"/>
            </a:rPr>
            <a:t> para Eagle Scout.</a:t>
          </a:r>
        </a:p>
        <a:p>
          <a:pPr marL="171450" lvl="1" indent="-171450" algn="l" defTabSz="755650">
            <a:lnSpc>
              <a:spcPct val="90000"/>
            </a:lnSpc>
            <a:spcBef>
              <a:spcPct val="0"/>
            </a:spcBef>
            <a:spcAft>
              <a:spcPct val="15000"/>
            </a:spcAft>
            <a:buChar char="••"/>
          </a:pPr>
          <a:r>
            <a:rPr lang="en-US" altLang="en-US" sz="1700" kern="1200" err="1">
              <a:ea typeface="ＭＳ Ｐゴシック" pitchFamily="34" charset="-128"/>
            </a:rPr>
            <a:t>Tomar</a:t>
          </a:r>
          <a:r>
            <a:rPr lang="en-US" altLang="en-US" sz="1700" kern="1200">
              <a:ea typeface="ＭＳ Ｐゴシック" pitchFamily="34" charset="-128"/>
            </a:rPr>
            <a:t> </a:t>
          </a:r>
          <a:r>
            <a:rPr lang="en-US" altLang="en-US" sz="1700" kern="1200" err="1">
              <a:ea typeface="ＭＳ Ｐゴシック" pitchFamily="34" charset="-128"/>
            </a:rPr>
            <a:t>parte</a:t>
          </a:r>
          <a:r>
            <a:rPr lang="en-US" altLang="en-US" sz="1700" kern="1200">
              <a:ea typeface="ＭＳ Ｐゴシック" pitchFamily="34" charset="-128"/>
            </a:rPr>
            <a:t> </a:t>
          </a:r>
          <a:r>
            <a:rPr lang="en-US" altLang="en-US" sz="1700" kern="1200" err="1">
              <a:ea typeface="ＭＳ Ｐゴシック" pitchFamily="34" charset="-128"/>
            </a:rPr>
            <a:t>en</a:t>
          </a:r>
          <a:r>
            <a:rPr lang="en-US" altLang="en-US" sz="1700" kern="1200">
              <a:ea typeface="ＭＳ Ｐゴシック" pitchFamily="34" charset="-128"/>
            </a:rPr>
            <a:t> la </a:t>
          </a:r>
          <a:r>
            <a:rPr lang="en-US" altLang="en-US" sz="1700" kern="1200" err="1">
              <a:ea typeface="ＭＳ Ｐゴシック" pitchFamily="34" charset="-128"/>
            </a:rPr>
            <a:t>conferencia</a:t>
          </a:r>
          <a:r>
            <a:rPr lang="en-US" altLang="en-US" sz="1700" kern="1200">
              <a:ea typeface="ＭＳ Ｐゴシック" pitchFamily="34" charset="-128"/>
            </a:rPr>
            <a:t> de </a:t>
          </a:r>
          <a:r>
            <a:rPr lang="en-US" altLang="en-US" sz="1700" kern="1200" err="1">
              <a:ea typeface="ＭＳ Ｐゴシック" pitchFamily="34" charset="-128"/>
            </a:rPr>
            <a:t>liderazgo</a:t>
          </a:r>
          <a:r>
            <a:rPr lang="en-US" altLang="en-US" sz="1700" kern="1200">
              <a:ea typeface="ＭＳ Ｐゴシック" pitchFamily="34" charset="-128"/>
            </a:rPr>
            <a:t> de la </a:t>
          </a:r>
          <a:r>
            <a:rPr lang="en-US" altLang="en-US" sz="1700" kern="1200" err="1">
              <a:ea typeface="ＭＳ Ｐゴシック" pitchFamily="34" charset="-128"/>
            </a:rPr>
            <a:t>unidad</a:t>
          </a:r>
          <a:r>
            <a:rPr lang="en-US" altLang="en-US" sz="1700" kern="1200">
              <a:ea typeface="ＭＳ Ｐゴシック" pitchFamily="34" charset="-128"/>
            </a:rPr>
            <a:t>.</a:t>
          </a:r>
        </a:p>
      </dsp:txBody>
      <dsp:txXfrm>
        <a:off x="0" y="284005"/>
        <a:ext cx="8229600" cy="2516849"/>
      </dsp:txXfrm>
    </dsp:sp>
    <dsp:sp modelId="{844FDA5F-3551-4CA1-9CF2-70B9DF1B4617}">
      <dsp:nvSpPr>
        <dsp:cNvPr id="0" name=""/>
        <dsp:cNvSpPr/>
      </dsp:nvSpPr>
      <dsp:spPr>
        <a:xfrm>
          <a:off x="411480" y="33085"/>
          <a:ext cx="5760720" cy="5018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altLang="en-US" sz="1800" kern="1200">
              <a:ea typeface="ＭＳ Ｐゴシック" pitchFamily="34" charset="-128"/>
            </a:rPr>
            <a:t>Deben ser </a:t>
          </a:r>
          <a:r>
            <a:rPr lang="en-US" altLang="en-US" sz="1800" kern="1200" err="1">
              <a:ea typeface="ＭＳ Ｐゴシック" pitchFamily="34" charset="-128"/>
            </a:rPr>
            <a:t>completados</a:t>
          </a:r>
          <a:r>
            <a:rPr lang="en-US" altLang="en-US" sz="1800" kern="1200">
              <a:ea typeface="ＭＳ Ｐゴシック" pitchFamily="34" charset="-128"/>
            </a:rPr>
            <a:t> ANTES de los 18 </a:t>
          </a:r>
          <a:r>
            <a:rPr lang="en-US" altLang="en-US" sz="1800" kern="1200" err="1">
              <a:ea typeface="ＭＳ Ｐゴシック" pitchFamily="34" charset="-128"/>
            </a:rPr>
            <a:t>años</a:t>
          </a:r>
          <a:endParaRPr lang="en-US" sz="1800" b="1" kern="1200"/>
        </a:p>
      </dsp:txBody>
      <dsp:txXfrm>
        <a:off x="435978" y="57583"/>
        <a:ext cx="5711724" cy="452844"/>
      </dsp:txXfrm>
    </dsp:sp>
    <dsp:sp modelId="{67397DB3-44A0-43C0-9E64-451078669D23}">
      <dsp:nvSpPr>
        <dsp:cNvPr id="0" name=""/>
        <dsp:cNvSpPr/>
      </dsp:nvSpPr>
      <dsp:spPr>
        <a:xfrm>
          <a:off x="0" y="3143575"/>
          <a:ext cx="8229600" cy="709537"/>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altLang="en-US" sz="1700" kern="1200" err="1">
              <a:ea typeface="ＭＳ Ｐゴシック" pitchFamily="34" charset="-128"/>
            </a:rPr>
            <a:t>Completar</a:t>
          </a:r>
          <a:r>
            <a:rPr lang="en-US" altLang="en-US" sz="1700" kern="1200">
              <a:ea typeface="ＭＳ Ｐゴシック" pitchFamily="34" charset="-128"/>
            </a:rPr>
            <a:t> con </a:t>
          </a:r>
          <a:r>
            <a:rPr lang="en-US" altLang="en-US" sz="1700" kern="1200" err="1">
              <a:ea typeface="ＭＳ Ｐゴシック" pitchFamily="34" charset="-128"/>
            </a:rPr>
            <a:t>éxito</a:t>
          </a:r>
          <a:r>
            <a:rPr lang="en-US" altLang="en-US" sz="1700" kern="1200">
              <a:ea typeface="ＭＳ Ｐゴシック" pitchFamily="34" charset="-128"/>
            </a:rPr>
            <a:t> la revision del “Eagle Scout Board.”</a:t>
          </a:r>
        </a:p>
      </dsp:txBody>
      <dsp:txXfrm>
        <a:off x="0" y="3143575"/>
        <a:ext cx="8229600" cy="709537"/>
      </dsp:txXfrm>
    </dsp:sp>
    <dsp:sp modelId="{42EED87D-496F-4CA4-B190-7A9D340B6AE6}">
      <dsp:nvSpPr>
        <dsp:cNvPr id="0" name=""/>
        <dsp:cNvSpPr/>
      </dsp:nvSpPr>
      <dsp:spPr>
        <a:xfrm>
          <a:off x="411480" y="2892655"/>
          <a:ext cx="5760720" cy="5018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a:lnSpc>
              <a:spcPct val="90000"/>
            </a:lnSpc>
            <a:spcBef>
              <a:spcPct val="0"/>
            </a:spcBef>
            <a:spcAft>
              <a:spcPct val="35000"/>
            </a:spcAft>
          </a:pPr>
          <a:r>
            <a:rPr lang="en-US" altLang="en-US" sz="1700" kern="1200" err="1">
              <a:ea typeface="ＭＳ Ｐゴシック" pitchFamily="34" charset="-128"/>
            </a:rPr>
            <a:t>Puede</a:t>
          </a:r>
          <a:r>
            <a:rPr lang="en-US" altLang="en-US" sz="1700" kern="1200">
              <a:ea typeface="ＭＳ Ｐゴシック" pitchFamily="34" charset="-128"/>
            </a:rPr>
            <a:t> ser </a:t>
          </a:r>
          <a:r>
            <a:rPr lang="en-US" altLang="en-US" sz="1700" kern="1200" err="1">
              <a:ea typeface="ＭＳ Ｐゴシック" pitchFamily="34" charset="-128"/>
            </a:rPr>
            <a:t>completado</a:t>
          </a:r>
          <a:r>
            <a:rPr lang="en-US" altLang="en-US" sz="1700" kern="1200">
              <a:ea typeface="ＭＳ Ｐゴシック" pitchFamily="34" charset="-128"/>
            </a:rPr>
            <a:t> DESPUÉS de los 18 </a:t>
          </a:r>
          <a:r>
            <a:rPr lang="en-US" altLang="en-US" sz="1700" kern="1200" err="1">
              <a:ea typeface="ＭＳ Ｐゴシック" pitchFamily="34" charset="-128"/>
            </a:rPr>
            <a:t>años</a:t>
          </a:r>
          <a:endParaRPr lang="en-US" altLang="en-US" sz="1700" kern="1200">
            <a:ea typeface="ＭＳ Ｐゴシック" pitchFamily="34" charset="-128"/>
          </a:endParaRPr>
        </a:p>
      </dsp:txBody>
      <dsp:txXfrm>
        <a:off x="435978" y="2917153"/>
        <a:ext cx="5711724" cy="45284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751187"/>
          <a:ext cx="8229600" cy="318278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999744"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Pide </a:t>
          </a:r>
          <a:r>
            <a:rPr lang="en-US" altLang="en-US" sz="1800" u="sng" kern="1200">
              <a:ea typeface="ＭＳ Ｐゴシック" pitchFamily="34" charset="-128"/>
            </a:rPr>
            <a:t>AYUDA:</a:t>
          </a:r>
          <a:r>
            <a:rPr lang="en-US" altLang="en-US" sz="1800" u="none" kern="1200">
              <a:ea typeface="ＭＳ Ｐゴシック" pitchFamily="34" charset="-128"/>
            </a:rPr>
            <a:t> Rápidamente, no esperes para ver si mejora el problema sin ayuda. </a:t>
          </a:r>
          <a:endParaRPr lang="en-US" altLang="en-US" sz="1800" b="0" i="0" kern="1200"/>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No lo demores, lo mas rápido ques se resuelvan los problemas es mejor.</a:t>
          </a:r>
          <a:endParaRPr lang="en-US" altLang="en-US" sz="1800" b="0" i="0" kern="1200"/>
        </a:p>
        <a:p>
          <a:pPr marL="171450" lvl="1" indent="-171450" algn="l" defTabSz="800100">
            <a:lnSpc>
              <a:spcPct val="90000"/>
            </a:lnSpc>
            <a:spcBef>
              <a:spcPct val="0"/>
            </a:spcBef>
            <a:spcAft>
              <a:spcPct val="15000"/>
            </a:spcAft>
            <a:buChar char="••"/>
          </a:pPr>
          <a:r>
            <a:rPr lang="en-US" altLang="en-US" kern="1200">
              <a:ea typeface="ＭＳ Ｐゴシック" pitchFamily="34" charset="-128"/>
            </a:rPr>
            <a:t>Habla con tu Scoutmaster, Team Coach, Ship Skipper, or Venture Crew Advisor.</a:t>
          </a:r>
          <a:endParaRPr lang="en-US" altLang="en-US" sz="1800" b="0" i="0" kern="1200"/>
        </a:p>
        <a:p>
          <a:pPr marL="171450" lvl="1" indent="-171450" algn="l" defTabSz="800100">
            <a:lnSpc>
              <a:spcPct val="90000"/>
            </a:lnSpc>
            <a:spcBef>
              <a:spcPct val="0"/>
            </a:spcBef>
            <a:spcAft>
              <a:spcPct val="15000"/>
            </a:spcAft>
            <a:buChar char="••"/>
          </a:pPr>
          <a:r>
            <a:rPr lang="en-US" altLang="en-US" kern="1200" dirty="0" err="1">
              <a:ea typeface="ＭＳ Ｐゴシック" pitchFamily="34" charset="-128"/>
            </a:rPr>
            <a:t>Todos</a:t>
          </a:r>
          <a:r>
            <a:rPr lang="en-US" altLang="en-US" kern="1200" dirty="0">
              <a:ea typeface="ＭＳ Ｐゴシック" pitchFamily="34" charset="-128"/>
            </a:rPr>
            <a:t> </a:t>
          </a:r>
          <a:r>
            <a:rPr lang="en-US" altLang="en-US" kern="1200" dirty="0" err="1">
              <a:ea typeface="ＭＳ Ｐゴシック" pitchFamily="34" charset="-128"/>
            </a:rPr>
            <a:t>los</a:t>
          </a:r>
          <a:r>
            <a:rPr lang="en-US" altLang="en-US" kern="1200" dirty="0">
              <a:ea typeface="ＭＳ Ｐゴシック" pitchFamily="34" charset="-128"/>
            </a:rPr>
            <a:t> Scouts </a:t>
          </a:r>
          <a:r>
            <a:rPr lang="en-US" altLang="en-US" kern="1200" dirty="0" err="1">
              <a:ea typeface="ＭＳ Ｐゴシック" pitchFamily="34" charset="-128"/>
            </a:rPr>
            <a:t>tienen</a:t>
          </a:r>
          <a:r>
            <a:rPr lang="en-US" altLang="en-US" kern="1200" dirty="0">
              <a:ea typeface="ＭＳ Ｐゴシック" pitchFamily="34" charset="-128"/>
            </a:rPr>
            <a:t> el derecho de </a:t>
          </a:r>
          <a:r>
            <a:rPr lang="en-US" altLang="en-US" kern="1200" dirty="0" err="1">
              <a:ea typeface="ＭＳ Ｐゴシック" pitchFamily="34" charset="-128"/>
            </a:rPr>
            <a:t>pedir</a:t>
          </a:r>
          <a:r>
            <a:rPr lang="en-US" altLang="en-US" kern="1200" dirty="0">
              <a:ea typeface="ＭＳ Ｐゴシック" pitchFamily="34" charset="-128"/>
            </a:rPr>
            <a:t> </a:t>
          </a:r>
          <a:r>
            <a:rPr lang="en-US" altLang="en-US" kern="1200" dirty="0" err="1">
              <a:ea typeface="ＭＳ Ｐゴシック" pitchFamily="34" charset="-128"/>
            </a:rPr>
            <a:t>por</a:t>
          </a:r>
          <a:r>
            <a:rPr lang="en-US" altLang="en-US" kern="1200" dirty="0">
              <a:ea typeface="ＭＳ Ｐゴシック" pitchFamily="34" charset="-128"/>
            </a:rPr>
            <a:t> el “board of review” </a:t>
          </a:r>
          <a:r>
            <a:rPr lang="en-US" altLang="en-US" kern="1200" dirty="0" err="1">
              <a:ea typeface="ＭＳ Ｐゴシック" pitchFamily="34" charset="-128"/>
            </a:rPr>
            <a:t>en</a:t>
          </a:r>
          <a:r>
            <a:rPr lang="en-US" altLang="en-US" kern="1200" dirty="0">
              <a:ea typeface="ＭＳ Ｐゴシック" pitchFamily="34" charset="-128"/>
            </a:rPr>
            <a:t> </a:t>
          </a:r>
          <a:r>
            <a:rPr lang="en-US" altLang="en-US" kern="1200" dirty="0" err="1">
              <a:ea typeface="ＭＳ Ｐゴシック" pitchFamily="34" charset="-128"/>
            </a:rPr>
            <a:t>cualquier</a:t>
          </a:r>
          <a:r>
            <a:rPr lang="en-US" altLang="en-US" kern="1200" dirty="0">
              <a:ea typeface="ＭＳ Ｐゴシック" pitchFamily="34" charset="-128"/>
            </a:rPr>
            <a:t> </a:t>
          </a:r>
          <a:r>
            <a:rPr lang="en-US" altLang="en-US" kern="1200" dirty="0" err="1">
              <a:ea typeface="ＭＳ Ｐゴシック" pitchFamily="34" charset="-128"/>
            </a:rPr>
            <a:t>momento</a:t>
          </a:r>
          <a:r>
            <a:rPr lang="en-US" altLang="en-US" kern="1200" dirty="0">
              <a:ea typeface="ＭＳ Ｐゴシック" pitchFamily="34" charset="-128"/>
            </a:rPr>
            <a:t>. </a:t>
          </a:r>
          <a:endParaRPr lang="en-US" altLang="en-US" sz="1800" b="0" i="0" kern="1200" dirty="0"/>
        </a:p>
      </dsp:txBody>
      <dsp:txXfrm>
        <a:off x="0" y="751187"/>
        <a:ext cx="8229600" cy="3182785"/>
      </dsp:txXfrm>
    </dsp:sp>
    <dsp:sp modelId="{A4685222-1EFB-4259-8B41-2F80C06E0DAD}">
      <dsp:nvSpPr>
        <dsp:cNvPr id="0" name=""/>
        <dsp:cNvSpPr/>
      </dsp:nvSpPr>
      <dsp:spPr>
        <a:xfrm>
          <a:off x="381001" y="407376"/>
          <a:ext cx="5760720" cy="70766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0" i="0" kern="1200"/>
            <a:t>¿Qué pasa si tú tienes problemas?</a:t>
          </a:r>
          <a:endParaRPr lang="en-US" altLang="en-US" sz="1100" kern="1200">
            <a:ea typeface="ＭＳ Ｐゴシック" pitchFamily="34" charset="-128"/>
          </a:endParaRPr>
        </a:p>
      </dsp:txBody>
      <dsp:txXfrm>
        <a:off x="415546" y="441921"/>
        <a:ext cx="5691630" cy="63857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384708"/>
          <a:ext cx="8229600" cy="3653891"/>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endParaRPr lang="en-US" altLang="en-US" sz="1800" b="0" i="0" kern="1200" dirty="0"/>
        </a:p>
        <a:p>
          <a:pPr marL="171450" lvl="1" indent="-171450" algn="l" defTabSz="800100">
            <a:lnSpc>
              <a:spcPct val="90000"/>
            </a:lnSpc>
            <a:spcBef>
              <a:spcPct val="0"/>
            </a:spcBef>
            <a:spcAft>
              <a:spcPct val="15000"/>
            </a:spcAft>
            <a:buChar char="••"/>
          </a:pPr>
          <a:r>
            <a:rPr lang="en-US" altLang="en-US" kern="1200" dirty="0" err="1">
              <a:ea typeface="ＭＳ Ｐゴシック" pitchFamily="34" charset="-128"/>
            </a:rPr>
            <a:t>Todos</a:t>
          </a:r>
          <a:r>
            <a:rPr lang="en-US" altLang="en-US" kern="1200" dirty="0">
              <a:ea typeface="ＭＳ Ｐゴシック" pitchFamily="34" charset="-128"/>
            </a:rPr>
            <a:t> </a:t>
          </a:r>
          <a:r>
            <a:rPr lang="en-US" altLang="en-US" kern="1200" dirty="0" err="1">
              <a:ea typeface="ＭＳ Ｐゴシック" pitchFamily="34" charset="-128"/>
            </a:rPr>
            <a:t>los</a:t>
          </a:r>
          <a:r>
            <a:rPr lang="en-US" altLang="en-US" kern="1200" dirty="0">
              <a:ea typeface="ＭＳ Ｐゴシック" pitchFamily="34" charset="-128"/>
            </a:rPr>
            <a:t> Scouts </a:t>
          </a:r>
          <a:r>
            <a:rPr lang="en-US" altLang="en-US" kern="1200" dirty="0" err="1">
              <a:ea typeface="ＭＳ Ｐゴシック" pitchFamily="34" charset="-128"/>
            </a:rPr>
            <a:t>tienen</a:t>
          </a:r>
          <a:r>
            <a:rPr lang="en-US" altLang="en-US" kern="1200" dirty="0">
              <a:ea typeface="ＭＳ Ｐゴシック" pitchFamily="34" charset="-128"/>
            </a:rPr>
            <a:t> el derecho de </a:t>
          </a:r>
          <a:r>
            <a:rPr lang="en-US" altLang="en-US" kern="1200" dirty="0" err="1">
              <a:ea typeface="ＭＳ Ｐゴシック" pitchFamily="34" charset="-128"/>
            </a:rPr>
            <a:t>pedir</a:t>
          </a:r>
          <a:r>
            <a:rPr lang="en-US" altLang="en-US" kern="1200" dirty="0">
              <a:ea typeface="ＭＳ Ｐゴシック" pitchFamily="34" charset="-128"/>
            </a:rPr>
            <a:t> </a:t>
          </a:r>
          <a:r>
            <a:rPr lang="en-US" altLang="en-US" kern="1200" dirty="0" err="1">
              <a:ea typeface="ＭＳ Ｐゴシック" pitchFamily="34" charset="-128"/>
            </a:rPr>
            <a:t>por</a:t>
          </a:r>
          <a:r>
            <a:rPr lang="en-US" altLang="en-US" kern="1200" dirty="0">
              <a:ea typeface="ＭＳ Ｐゴシック" pitchFamily="34" charset="-128"/>
            </a:rPr>
            <a:t> el “board of review” </a:t>
          </a:r>
          <a:r>
            <a:rPr lang="en-US" altLang="en-US" kern="1200" dirty="0" err="1">
              <a:ea typeface="ＭＳ Ｐゴシック" pitchFamily="34" charset="-128"/>
            </a:rPr>
            <a:t>en</a:t>
          </a:r>
          <a:r>
            <a:rPr lang="en-US" altLang="en-US" kern="1200" dirty="0">
              <a:ea typeface="ＭＳ Ｐゴシック" pitchFamily="34" charset="-128"/>
            </a:rPr>
            <a:t> </a:t>
          </a:r>
          <a:r>
            <a:rPr lang="en-US" altLang="en-US" kern="1200" dirty="0" err="1">
              <a:ea typeface="ＭＳ Ｐゴシック" pitchFamily="34" charset="-128"/>
            </a:rPr>
            <a:t>cualquier</a:t>
          </a:r>
          <a:r>
            <a:rPr lang="en-US" altLang="en-US" kern="1200" dirty="0">
              <a:ea typeface="ＭＳ Ｐゴシック" pitchFamily="34" charset="-128"/>
            </a:rPr>
            <a:t> </a:t>
          </a:r>
          <a:r>
            <a:rPr lang="en-US" altLang="en-US" kern="1200" dirty="0" err="1">
              <a:ea typeface="ＭＳ Ｐゴシック" pitchFamily="34" charset="-128"/>
            </a:rPr>
            <a:t>momento</a:t>
          </a:r>
          <a:r>
            <a:rPr lang="en-US" altLang="en-US" kern="1200" dirty="0">
              <a:ea typeface="ＭＳ Ｐゴシック" pitchFamily="34" charset="-128"/>
            </a:rPr>
            <a:t>. If you are having a problem within your unit:</a:t>
          </a:r>
          <a:endParaRPr lang="en-US" altLang="en-US" sz="1800" b="0" i="0" kern="1200" dirty="0"/>
        </a:p>
        <a:p>
          <a:pPr marL="171450" lvl="1" indent="-171450" algn="l" defTabSz="800100">
            <a:lnSpc>
              <a:spcPct val="90000"/>
            </a:lnSpc>
            <a:spcBef>
              <a:spcPct val="0"/>
            </a:spcBef>
            <a:spcAft>
              <a:spcPct val="15000"/>
            </a:spcAft>
            <a:buChar char="••"/>
          </a:pPr>
          <a:r>
            <a:rPr lang="en-US" altLang="en-US" kern="1200">
              <a:ea typeface="ＭＳ Ｐゴシック" pitchFamily="34" charset="-128"/>
            </a:rPr>
            <a:t>Si tienes algun problema en tu unidad habla con tu “Unit Advancement Chairperson, </a:t>
          </a:r>
          <a:endParaRPr lang="en-US" altLang="en-US" sz="1800" b="0" i="0" kern="1200"/>
        </a:p>
        <a:p>
          <a:pPr marL="342900" lvl="2" indent="-171450" algn="l" defTabSz="800100">
            <a:lnSpc>
              <a:spcPct val="90000"/>
            </a:lnSpc>
            <a:spcBef>
              <a:spcPct val="0"/>
            </a:spcBef>
            <a:spcAft>
              <a:spcPct val="15000"/>
            </a:spcAft>
            <a:buChar char="••"/>
          </a:pPr>
          <a:r>
            <a:rPr lang="en-US" altLang="en-US" kern="1200">
              <a:ea typeface="ＭＳ Ｐゴシック" pitchFamily="34" charset="-128"/>
            </a:rPr>
            <a:t>Talk to your Unit or District Eagle Coach</a:t>
          </a:r>
          <a:endParaRPr lang="en-US" altLang="en-US" sz="1800" b="0" i="0" kern="1200"/>
        </a:p>
        <a:p>
          <a:pPr marL="342900" lvl="2" indent="-171450" algn="l" defTabSz="800100">
            <a:lnSpc>
              <a:spcPct val="90000"/>
            </a:lnSpc>
            <a:spcBef>
              <a:spcPct val="0"/>
            </a:spcBef>
            <a:spcAft>
              <a:spcPct val="15000"/>
            </a:spcAft>
            <a:buChar char="••"/>
          </a:pPr>
          <a:r>
            <a:rPr lang="en-US" altLang="en-US" kern="1200">
              <a:ea typeface="ＭＳ Ｐゴシック" pitchFamily="34" charset="-128"/>
            </a:rPr>
            <a:t>Talk to your Unit Committee Chairperson.</a:t>
          </a:r>
          <a:endParaRPr lang="en-US" altLang="en-US" sz="1800" b="0" i="0" kern="1200"/>
        </a:p>
        <a:p>
          <a:pPr marL="342900" lvl="2" indent="-171450" algn="l" defTabSz="800100">
            <a:lnSpc>
              <a:spcPct val="90000"/>
            </a:lnSpc>
            <a:spcBef>
              <a:spcPct val="0"/>
            </a:spcBef>
            <a:spcAft>
              <a:spcPct val="15000"/>
            </a:spcAft>
            <a:buChar char="••"/>
          </a:pPr>
          <a:r>
            <a:rPr lang="en-US" altLang="en-US" kern="1200">
              <a:ea typeface="ＭＳ Ｐゴシック" pitchFamily="34" charset="-128"/>
            </a:rPr>
            <a:t>Talk to your District Advancement Chairperson.</a:t>
          </a:r>
          <a:endParaRPr lang="en-US" altLang="en-US" sz="1800" b="0" i="0" kern="1200"/>
        </a:p>
        <a:p>
          <a:pPr marL="171450" lvl="1" indent="-171450" algn="l" defTabSz="800100">
            <a:lnSpc>
              <a:spcPct val="90000"/>
            </a:lnSpc>
            <a:spcBef>
              <a:spcPct val="0"/>
            </a:spcBef>
            <a:spcAft>
              <a:spcPct val="15000"/>
            </a:spcAft>
            <a:buChar char="••"/>
          </a:pPr>
          <a:r>
            <a:rPr lang="en-US" altLang="en-US" kern="1200" dirty="0">
              <a:ea typeface="ＭＳ Ｐゴシック" pitchFamily="34" charset="-128"/>
            </a:rPr>
            <a:t>If you think you are not being treated fairly or that you are being held to extraordinary standards, contact the District Advancement Chairperson or the District Chairperson.</a:t>
          </a:r>
          <a:endParaRPr lang="en-US" altLang="en-US" sz="1800" b="0" i="0" kern="1200" dirty="0"/>
        </a:p>
      </dsp:txBody>
      <dsp:txXfrm>
        <a:off x="0" y="384708"/>
        <a:ext cx="8229600" cy="3653891"/>
      </dsp:txXfrm>
    </dsp:sp>
    <dsp:sp modelId="{A4685222-1EFB-4259-8B41-2F80C06E0DAD}">
      <dsp:nvSpPr>
        <dsp:cNvPr id="0" name=""/>
        <dsp:cNvSpPr/>
      </dsp:nvSpPr>
      <dsp:spPr>
        <a:xfrm>
          <a:off x="304799" y="76201"/>
          <a:ext cx="5760720" cy="69841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0" i="0" kern="1200" dirty="0"/>
            <a:t>¿</a:t>
          </a:r>
          <a:r>
            <a:rPr lang="en-US" sz="1800" b="0" i="0" kern="1200" dirty="0" err="1"/>
            <a:t>Qué</a:t>
          </a:r>
          <a:r>
            <a:rPr lang="en-US" sz="1800" b="0" i="0" kern="1200" dirty="0"/>
            <a:t> </a:t>
          </a:r>
          <a:r>
            <a:rPr lang="en-US" sz="1800" b="0" i="0" kern="1200" dirty="0" err="1"/>
            <a:t>pasa</a:t>
          </a:r>
          <a:r>
            <a:rPr lang="en-US" sz="1800" b="0" i="0" kern="1200" dirty="0"/>
            <a:t> </a:t>
          </a:r>
          <a:r>
            <a:rPr lang="en-US" sz="1800" b="0" i="0" kern="1200" dirty="0" err="1"/>
            <a:t>si</a:t>
          </a:r>
          <a:r>
            <a:rPr lang="en-US" sz="1800" b="0" i="0" kern="1200" dirty="0"/>
            <a:t> </a:t>
          </a:r>
          <a:r>
            <a:rPr lang="en-US" sz="1800" b="0" i="0" kern="1200" dirty="0" err="1"/>
            <a:t>tú</a:t>
          </a:r>
          <a:r>
            <a:rPr lang="en-US" sz="1800" b="0" i="0" kern="1200" dirty="0"/>
            <a:t> </a:t>
          </a:r>
          <a:r>
            <a:rPr lang="en-US" sz="1800" b="0" i="0" kern="1200" dirty="0" err="1"/>
            <a:t>tienes</a:t>
          </a:r>
          <a:r>
            <a:rPr lang="en-US" sz="1800" b="0" i="0" kern="1200" dirty="0"/>
            <a:t> </a:t>
          </a:r>
          <a:r>
            <a:rPr lang="en-US" sz="1800" b="0" i="0" kern="1200" dirty="0" err="1"/>
            <a:t>problemas</a:t>
          </a:r>
          <a:r>
            <a:rPr lang="en-US" sz="1800" b="0" i="0" kern="1200" dirty="0"/>
            <a:t>?</a:t>
          </a:r>
          <a:endParaRPr lang="en-US" altLang="en-US" sz="1100" kern="1200" dirty="0">
            <a:ea typeface="ＭＳ Ｐゴシック" pitchFamily="34" charset="-128"/>
          </a:endParaRPr>
        </a:p>
      </dsp:txBody>
      <dsp:txXfrm>
        <a:off x="338893" y="110295"/>
        <a:ext cx="5692532" cy="63022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96398"/>
          <a:ext cx="8229600" cy="2142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16560"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Trabaja duro para completer los requerimientos.</a:t>
          </a:r>
          <a:endParaRPr lang="en-US" altLang="en-US" sz="1800" b="0" i="0" kern="1200"/>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Habla ahora con tus lideres para que ellos te puedan ayudar y avisar de tus problemas.</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Recuerda que un lider adulto tiene una vida ocupada. Respeta los horario de otros. </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Averigua antes de tiempo la fecha límite.</a:t>
          </a:r>
        </a:p>
      </dsp:txBody>
      <dsp:txXfrm>
        <a:off x="0" y="296398"/>
        <a:ext cx="8229600" cy="2142000"/>
      </dsp:txXfrm>
    </dsp:sp>
    <dsp:sp modelId="{A4685222-1EFB-4259-8B41-2F80C06E0DAD}">
      <dsp:nvSpPr>
        <dsp:cNvPr id="0" name=""/>
        <dsp:cNvSpPr/>
      </dsp:nvSpPr>
      <dsp:spPr>
        <a:xfrm>
          <a:off x="411480" y="599"/>
          <a:ext cx="5760720" cy="5904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altLang="en-US" sz="1800" kern="1200">
              <a:ea typeface="ＭＳ Ｐゴシック" pitchFamily="34" charset="-128"/>
            </a:rPr>
            <a:t>Si tú tienes casi 18 años…</a:t>
          </a:r>
          <a:endParaRPr lang="en-US" altLang="en-US" sz="1100" kern="1200">
            <a:ea typeface="ＭＳ Ｐゴシック" pitchFamily="34" charset="-128"/>
          </a:endParaRPr>
        </a:p>
      </dsp:txBody>
      <dsp:txXfrm>
        <a:off x="440301" y="29420"/>
        <a:ext cx="5703078" cy="53275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96407"/>
          <a:ext cx="8229600" cy="343792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7076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ea typeface="ＭＳ Ｐゴシック" pitchFamily="34" charset="-128"/>
            </a:rPr>
            <a:t>El Scout no puede recibir ayuda de sus padres</a:t>
          </a:r>
          <a:endParaRPr lang="en-US" altLang="en-US" sz="1800" b="0" i="0" kern="1200"/>
        </a:p>
        <a:p>
          <a:pPr marL="171450" lvl="1" indent="-171450" algn="l" defTabSz="800100">
            <a:lnSpc>
              <a:spcPct val="90000"/>
            </a:lnSpc>
            <a:spcBef>
              <a:spcPct val="0"/>
            </a:spcBef>
            <a:spcAft>
              <a:spcPct val="15000"/>
            </a:spcAft>
            <a:buChar char="••"/>
          </a:pPr>
          <a:r>
            <a:rPr lang="en-US" kern="1200">
              <a:ea typeface="ＭＳ Ｐゴシック" pitchFamily="34" charset="-128"/>
            </a:rPr>
            <a:t>El proyecto debe tener construcción con madera</a:t>
          </a:r>
          <a:endParaRPr lang="en-US" altLang="en-US" sz="1800" b="0" i="0" kern="1200"/>
        </a:p>
        <a:p>
          <a:pPr marL="171450" lvl="1" indent="-171450" algn="l" defTabSz="800100">
            <a:lnSpc>
              <a:spcPct val="90000"/>
            </a:lnSpc>
            <a:spcBef>
              <a:spcPct val="0"/>
            </a:spcBef>
            <a:spcAft>
              <a:spcPct val="15000"/>
            </a:spcAft>
            <a:buChar char="••"/>
          </a:pPr>
          <a:r>
            <a:rPr lang="en-US" kern="1200">
              <a:ea typeface="ＭＳ Ｐゴシック" pitchFamily="34" charset="-128"/>
            </a:rPr>
            <a:t>No puede tener voluntaries fuera de la unidad</a:t>
          </a:r>
          <a:endParaRPr lang="en-US" altLang="en-US" sz="1800" b="0" i="0" kern="1200"/>
        </a:p>
        <a:p>
          <a:pPr marL="171450" lvl="1" indent="-171450" algn="l" defTabSz="800100">
            <a:lnSpc>
              <a:spcPct val="90000"/>
            </a:lnSpc>
            <a:spcBef>
              <a:spcPct val="0"/>
            </a:spcBef>
            <a:spcAft>
              <a:spcPct val="15000"/>
            </a:spcAft>
            <a:buChar char="••"/>
          </a:pPr>
          <a:r>
            <a:rPr lang="en-US" kern="1200">
              <a:ea typeface="ＭＳ Ｐゴシック" pitchFamily="34" charset="-128"/>
            </a:rPr>
            <a:t>Debe incluir presentaciones de multimedia</a:t>
          </a:r>
          <a:endParaRPr lang="en-US" altLang="en-US" sz="1800" b="0" i="0" kern="1200"/>
        </a:p>
        <a:p>
          <a:pPr marL="171450" lvl="1" indent="-171450" algn="l" defTabSz="800100">
            <a:lnSpc>
              <a:spcPct val="90000"/>
            </a:lnSpc>
            <a:spcBef>
              <a:spcPct val="0"/>
            </a:spcBef>
            <a:spcAft>
              <a:spcPct val="15000"/>
            </a:spcAft>
            <a:buChar char="••"/>
          </a:pPr>
          <a:r>
            <a:rPr lang="en-US" kern="1200">
              <a:ea typeface="ＭＳ Ｐゴシック" pitchFamily="34" charset="-128"/>
            </a:rPr>
            <a:t>E; proyecto se debe completer en 30 días</a:t>
          </a:r>
          <a:endParaRPr lang="en-US" altLang="en-US" sz="1800" b="0" i="0" kern="1200"/>
        </a:p>
        <a:p>
          <a:pPr marL="171450" lvl="1" indent="-171450" algn="l" defTabSz="800100">
            <a:lnSpc>
              <a:spcPct val="90000"/>
            </a:lnSpc>
            <a:spcBef>
              <a:spcPct val="0"/>
            </a:spcBef>
            <a:spcAft>
              <a:spcPct val="15000"/>
            </a:spcAft>
            <a:buChar char="••"/>
          </a:pPr>
          <a:r>
            <a:rPr lang="en-US" kern="1200">
              <a:ea typeface="ＭＳ Ｐゴシック" pitchFamily="34" charset="-128"/>
            </a:rPr>
            <a:t>El proyecto debe ser completado como el ultimo requisito</a:t>
          </a:r>
          <a:endParaRPr lang="en-US" altLang="en-US" sz="1800" b="0" i="0" kern="1200"/>
        </a:p>
        <a:p>
          <a:pPr marL="171450" lvl="1" indent="-171450" algn="l" defTabSz="800100">
            <a:lnSpc>
              <a:spcPct val="90000"/>
            </a:lnSpc>
            <a:spcBef>
              <a:spcPct val="0"/>
            </a:spcBef>
            <a:spcAft>
              <a:spcPct val="15000"/>
            </a:spcAft>
            <a:buChar char="••"/>
          </a:pPr>
          <a:r>
            <a:rPr lang="en-US" kern="1200">
              <a:ea typeface="ＭＳ Ｐゴシック" pitchFamily="34" charset="-128"/>
            </a:rPr>
            <a:t>El proyecto debe ser escrito de tal forma que puede ser completado por cualquier Scout</a:t>
          </a:r>
          <a:endParaRPr lang="en-US" altLang="en-US" sz="1800" b="0" i="0" kern="1200"/>
        </a:p>
        <a:p>
          <a:pPr marL="171450" lvl="1" indent="-171450" algn="l" defTabSz="800100">
            <a:lnSpc>
              <a:spcPct val="90000"/>
            </a:lnSpc>
            <a:spcBef>
              <a:spcPct val="0"/>
            </a:spcBef>
            <a:spcAft>
              <a:spcPct val="15000"/>
            </a:spcAft>
            <a:buChar char="••"/>
          </a:pPr>
          <a:r>
            <a:rPr lang="en-US" kern="1200">
              <a:ea typeface="ＭＳ Ｐゴシック" pitchFamily="34" charset="-128"/>
            </a:rPr>
            <a:t>El Scout debe tener 16 años antes de empezar su trabajo</a:t>
          </a:r>
          <a:endParaRPr lang="en-US" altLang="en-US" sz="1800" b="0" i="0" kern="1200"/>
        </a:p>
        <a:p>
          <a:pPr marL="171450" lvl="1" indent="-171450" algn="l" defTabSz="800100">
            <a:lnSpc>
              <a:spcPct val="90000"/>
            </a:lnSpc>
            <a:spcBef>
              <a:spcPct val="0"/>
            </a:spcBef>
            <a:spcAft>
              <a:spcPct val="15000"/>
            </a:spcAft>
            <a:buChar char="••"/>
          </a:pPr>
          <a:r>
            <a:rPr lang="en-US" kern="1200">
              <a:ea typeface="ＭＳ Ｐゴシック" pitchFamily="34" charset="-128"/>
            </a:rPr>
            <a:t>El proyecto debe tener un mínimo de 200 horas</a:t>
          </a:r>
          <a:endParaRPr lang="en-US" altLang="en-US" sz="1800" b="0" i="0" kern="1200"/>
        </a:p>
        <a:p>
          <a:pPr marL="171450" lvl="1" indent="-171450" algn="l" defTabSz="800100">
            <a:lnSpc>
              <a:spcPct val="90000"/>
            </a:lnSpc>
            <a:spcBef>
              <a:spcPct val="0"/>
            </a:spcBef>
            <a:spcAft>
              <a:spcPct val="15000"/>
            </a:spcAft>
            <a:buChar char="••"/>
          </a:pPr>
          <a:r>
            <a:rPr lang="en-US" kern="1200">
              <a:ea typeface="ＭＳ Ｐゴシック" pitchFamily="34" charset="-128"/>
            </a:rPr>
            <a:t>El proyecto debe tener valor duradero</a:t>
          </a:r>
          <a:endParaRPr lang="en-US" altLang="en-US" sz="1800" b="0" i="0" kern="1200"/>
        </a:p>
      </dsp:txBody>
      <dsp:txXfrm>
        <a:off x="0" y="296407"/>
        <a:ext cx="8229600" cy="3437929"/>
      </dsp:txXfrm>
    </dsp:sp>
    <dsp:sp modelId="{A4685222-1EFB-4259-8B41-2F80C06E0DAD}">
      <dsp:nvSpPr>
        <dsp:cNvPr id="0" name=""/>
        <dsp:cNvSpPr/>
      </dsp:nvSpPr>
      <dsp:spPr>
        <a:xfrm>
          <a:off x="411078" y="0"/>
          <a:ext cx="5755094" cy="43635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altLang="en-US" sz="1800" kern="1200">
              <a:ea typeface="ＭＳ Ｐゴシック" pitchFamily="34" charset="-128"/>
            </a:rPr>
            <a:t>Mitos de Eagle</a:t>
          </a:r>
          <a:endParaRPr lang="en-US" altLang="en-US" sz="1100" kern="1200">
            <a:ea typeface="ＭＳ Ｐゴシック" pitchFamily="34" charset="-128"/>
          </a:endParaRPr>
        </a:p>
      </dsp:txBody>
      <dsp:txXfrm>
        <a:off x="432379" y="21301"/>
        <a:ext cx="5712492" cy="39375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174206"/>
          <a:ext cx="8229600" cy="41686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4685222-1EFB-4259-8B41-2F80C06E0DAD}">
      <dsp:nvSpPr>
        <dsp:cNvPr id="0" name=""/>
        <dsp:cNvSpPr/>
      </dsp:nvSpPr>
      <dsp:spPr>
        <a:xfrm>
          <a:off x="411480" y="0"/>
          <a:ext cx="5760720" cy="42636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altLang="en-US" sz="1800" kern="1200">
              <a:ea typeface="ＭＳ Ｐゴシック" pitchFamily="34" charset="-128"/>
            </a:rPr>
            <a:t>¿Alguna pregunta?</a:t>
          </a:r>
          <a:endParaRPr lang="en-US" altLang="en-US" sz="1100" kern="1200">
            <a:ea typeface="ＭＳ Ｐゴシック" pitchFamily="34" charset="-128"/>
          </a:endParaRPr>
        </a:p>
      </dsp:txBody>
      <dsp:txXfrm>
        <a:off x="432293" y="20813"/>
        <a:ext cx="5719094" cy="384737"/>
      </dsp:txXfrm>
    </dsp:sp>
    <dsp:sp modelId="{D24C5B89-0712-47B1-8842-C8E8F0311569}">
      <dsp:nvSpPr>
        <dsp:cNvPr id="0" name=""/>
        <dsp:cNvSpPr/>
      </dsp:nvSpPr>
      <dsp:spPr>
        <a:xfrm>
          <a:off x="0" y="933002"/>
          <a:ext cx="8229600" cy="96862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12420"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altLang="en-US" sz="1800" kern="1200">
              <a:ea typeface="ＭＳ Ｐゴシック" pitchFamily="34" charset="-128"/>
              <a:hlinkClick xmlns:r="http://schemas.openxmlformats.org/officeDocument/2006/relationships" r:id="rId1"/>
            </a:rPr>
            <a:t>www.ocbsa.org</a:t>
          </a:r>
          <a:endParaRPr lang="en-US" altLang="en-US" sz="1800" kern="1200">
            <a:ea typeface="ＭＳ Ｐゴシック" pitchFamily="34" charset="-128"/>
          </a:endParaRPr>
        </a:p>
        <a:p>
          <a:pPr marL="171450" lvl="1" indent="-171450" algn="l" defTabSz="800100" rtl="0">
            <a:lnSpc>
              <a:spcPct val="90000"/>
            </a:lnSpc>
            <a:spcBef>
              <a:spcPct val="0"/>
            </a:spcBef>
            <a:spcAft>
              <a:spcPct val="15000"/>
            </a:spcAft>
            <a:buChar char="••"/>
          </a:pPr>
          <a:r>
            <a:rPr lang="en-US" altLang="en-US" sz="1800" kern="1200">
              <a:ea typeface="ＭＳ Ｐゴシック" pitchFamily="34" charset="-128"/>
              <a:hlinkClick xmlns:r="http://schemas.openxmlformats.org/officeDocument/2006/relationships" r:id="rId2"/>
            </a:rPr>
            <a:t>www.ocbsa.org/bsaadvancement/advancement/</a:t>
          </a:r>
          <a:endParaRPr lang="en-US" altLang="en-US" sz="1800" kern="1200">
            <a:ea typeface="ＭＳ Ｐゴシック" pitchFamily="34" charset="-128"/>
          </a:endParaRPr>
        </a:p>
      </dsp:txBody>
      <dsp:txXfrm>
        <a:off x="0" y="933002"/>
        <a:ext cx="8229600" cy="968625"/>
      </dsp:txXfrm>
    </dsp:sp>
    <dsp:sp modelId="{5813EE3B-6008-4A57-B155-5C86EC2A9BCE}">
      <dsp:nvSpPr>
        <dsp:cNvPr id="0" name=""/>
        <dsp:cNvSpPr/>
      </dsp:nvSpPr>
      <dsp:spPr>
        <a:xfrm>
          <a:off x="411480" y="711602"/>
          <a:ext cx="5760720" cy="4428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altLang="en-US" sz="1800" kern="1200">
              <a:ea typeface="ＭＳ Ｐゴシック" pitchFamily="34" charset="-128"/>
            </a:rPr>
            <a:t>Página “Web” de OCC</a:t>
          </a:r>
        </a:p>
      </dsp:txBody>
      <dsp:txXfrm>
        <a:off x="433096" y="733218"/>
        <a:ext cx="5717488" cy="399568"/>
      </dsp:txXfrm>
    </dsp:sp>
    <dsp:sp modelId="{6CF2ACB0-5E87-4626-A9C3-E7BAF6BD341B}">
      <dsp:nvSpPr>
        <dsp:cNvPr id="0" name=""/>
        <dsp:cNvSpPr/>
      </dsp:nvSpPr>
      <dsp:spPr>
        <a:xfrm>
          <a:off x="0" y="2204027"/>
          <a:ext cx="8229600" cy="378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C3F4FEF-AF45-4BBA-B5F4-DFB9EBD67664}">
      <dsp:nvSpPr>
        <dsp:cNvPr id="0" name=""/>
        <dsp:cNvSpPr/>
      </dsp:nvSpPr>
      <dsp:spPr>
        <a:xfrm>
          <a:off x="411480" y="1982627"/>
          <a:ext cx="5760720" cy="4428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altLang="en-US" sz="1800" kern="1200">
              <a:ea typeface="ＭＳ Ｐゴシック" pitchFamily="34" charset="-128"/>
            </a:rPr>
            <a:t>¡Muchas Gracias!</a:t>
          </a:r>
        </a:p>
      </dsp:txBody>
      <dsp:txXfrm>
        <a:off x="433096" y="2004243"/>
        <a:ext cx="5717488"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577664"/>
          <a:ext cx="8229600" cy="329175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791464"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err="1">
              <a:ea typeface="ＭＳ Ｐゴシック" pitchFamily="34" charset="-128"/>
            </a:rPr>
            <a:t>Cualquier</a:t>
          </a:r>
          <a:r>
            <a:rPr lang="en-US" altLang="en-US" sz="1800" kern="1200">
              <a:ea typeface="ＭＳ Ｐゴシック" pitchFamily="34" charset="-128"/>
            </a:rPr>
            <a:t> </a:t>
          </a:r>
          <a:r>
            <a:rPr lang="en-US" altLang="en-US" sz="1800" kern="1200" err="1">
              <a:ea typeface="ＭＳ Ｐゴシック" pitchFamily="34" charset="-128"/>
            </a:rPr>
            <a:t>periodo</a:t>
          </a:r>
          <a:r>
            <a:rPr lang="en-US" altLang="en-US" sz="1800" kern="1200">
              <a:ea typeface="ＭＳ Ｐゴシック" pitchFamily="34" charset="-128"/>
            </a:rPr>
            <a:t> de 6 </a:t>
          </a:r>
          <a:r>
            <a:rPr lang="en-US" altLang="en-US" sz="1800" kern="1200" err="1">
              <a:ea typeface="ＭＳ Ｐゴシック" pitchFamily="34" charset="-128"/>
            </a:rPr>
            <a:t>meses</a:t>
          </a:r>
          <a:r>
            <a:rPr lang="en-US" altLang="en-US" sz="1800" kern="1200">
              <a:ea typeface="ＭＳ Ｐゴシック" pitchFamily="34" charset="-128"/>
            </a:rPr>
            <a:t>, no </a:t>
          </a:r>
          <a:r>
            <a:rPr lang="en-US" altLang="en-US" sz="1800" kern="1200" err="1">
              <a:ea typeface="ＭＳ Ｐゴシック" pitchFamily="34" charset="-128"/>
            </a:rPr>
            <a:t>necesariamente</a:t>
          </a:r>
          <a:r>
            <a:rPr lang="en-US" altLang="en-US" sz="1800" kern="1200">
              <a:ea typeface="ＭＳ Ｐゴシック" pitchFamily="34" charset="-128"/>
            </a:rPr>
            <a:t> </a:t>
          </a:r>
          <a:r>
            <a:rPr lang="en-US" altLang="en-US" sz="1800" kern="1200" err="1">
              <a:ea typeface="ＭＳ Ｐゴシック" pitchFamily="34" charset="-128"/>
            </a:rPr>
            <a:t>consecutivos</a:t>
          </a:r>
          <a:r>
            <a:rPr lang="en-US" altLang="en-US" sz="1800" kern="1200">
              <a:ea typeface="ＭＳ Ｐゴシック" pitchFamily="34" charset="-128"/>
            </a:rPr>
            <a:t>.</a:t>
          </a:r>
        </a:p>
        <a:p>
          <a:pPr marL="171450" lvl="1" indent="-171450" algn="l" defTabSz="800100">
            <a:lnSpc>
              <a:spcPct val="90000"/>
            </a:lnSpc>
            <a:spcBef>
              <a:spcPct val="0"/>
            </a:spcBef>
            <a:spcAft>
              <a:spcPct val="15000"/>
            </a:spcAft>
            <a:buChar char="••"/>
          </a:pPr>
          <a:r>
            <a:rPr lang="en-US" altLang="en-US" sz="1800" kern="1200">
              <a:ea typeface="ＭＳ Ｐゴシック" pitchFamily="34" charset="-128"/>
            </a:rPr>
            <a:t>3 </a:t>
          </a:r>
          <a:r>
            <a:rPr lang="en-US" altLang="en-US" sz="1800" u="none" kern="1200" err="1">
              <a:ea typeface="ＭＳ Ｐゴシック" pitchFamily="34" charset="-128"/>
            </a:rPr>
            <a:t>pruebas</a:t>
          </a:r>
          <a:r>
            <a:rPr lang="en-US" altLang="en-US" sz="1800" u="none" kern="1200">
              <a:ea typeface="ＭＳ Ｐゴシック" pitchFamily="34" charset="-128"/>
            </a:rPr>
            <a:t> para </a:t>
          </a:r>
          <a:r>
            <a:rPr lang="en-US" altLang="en-US" sz="1800" u="none" kern="1200" err="1">
              <a:ea typeface="ＭＳ Ｐゴシック" pitchFamily="34" charset="-128"/>
            </a:rPr>
            <a:t>determinar</a:t>
          </a:r>
          <a:r>
            <a:rPr lang="en-US" altLang="en-US" sz="1800" u="none" kern="1200">
              <a:ea typeface="ＭＳ Ｐゴシック" pitchFamily="34" charset="-128"/>
            </a:rPr>
            <a:t> </a:t>
          </a:r>
          <a:r>
            <a:rPr lang="en-US" altLang="en-US" sz="1800" u="none" kern="1200" err="1">
              <a:ea typeface="ＭＳ Ｐゴシック" pitchFamily="34" charset="-128"/>
            </a:rPr>
            <a:t>si</a:t>
          </a:r>
          <a:r>
            <a:rPr lang="en-US" altLang="en-US" sz="1800" u="none" kern="1200">
              <a:ea typeface="ＭＳ Ｐゴシック" pitchFamily="34" charset="-128"/>
            </a:rPr>
            <a:t> los </a:t>
          </a:r>
          <a:r>
            <a:rPr lang="en-US" altLang="en-US" sz="1800" u="none" kern="1200" err="1">
              <a:ea typeface="ＭＳ Ｐゴシック" pitchFamily="34" charset="-128"/>
            </a:rPr>
            <a:t>requisitos</a:t>
          </a:r>
          <a:r>
            <a:rPr lang="en-US" altLang="en-US" sz="1800" u="none" kern="1200">
              <a:ea typeface="ＭＳ Ｐゴシック" pitchFamily="34" charset="-128"/>
            </a:rPr>
            <a:t> </a:t>
          </a:r>
          <a:r>
            <a:rPr lang="en-US" altLang="en-US" sz="1800" u="none" kern="1200" err="1">
              <a:ea typeface="ＭＳ Ｐゴシック" pitchFamily="34" charset="-128"/>
            </a:rPr>
            <a:t>han</a:t>
          </a:r>
          <a:r>
            <a:rPr lang="en-US" altLang="en-US" sz="1800" u="none" kern="1200">
              <a:ea typeface="ＭＳ Ｐゴシック" pitchFamily="34" charset="-128"/>
            </a:rPr>
            <a:t> </a:t>
          </a:r>
          <a:r>
            <a:rPr lang="en-US" altLang="en-US" sz="1800" u="none" kern="1200" err="1">
              <a:ea typeface="ＭＳ Ｐゴシック" pitchFamily="34" charset="-128"/>
            </a:rPr>
            <a:t>sido</a:t>
          </a:r>
          <a:r>
            <a:rPr lang="en-US" altLang="en-US" sz="1800" u="none" kern="1200">
              <a:ea typeface="ＭＳ Ｐゴシック" pitchFamily="34" charset="-128"/>
            </a:rPr>
            <a:t> cumplidos</a:t>
          </a:r>
          <a:r>
            <a:rPr lang="en-US" altLang="en-US" sz="1800" kern="1200">
              <a:ea typeface="ＭＳ Ｐゴシック" pitchFamily="34" charset="-128"/>
            </a:rPr>
            <a:t>:</a:t>
          </a: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El Scout está registrado.</a:t>
          </a: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El Scout no ha sido expulsado por razones disciplinarias. </a:t>
          </a:r>
        </a:p>
        <a:p>
          <a:pPr marL="342900" lvl="2" indent="-171450" algn="l" defTabSz="800100">
            <a:lnSpc>
              <a:spcPct val="90000"/>
            </a:lnSpc>
            <a:spcBef>
              <a:spcPct val="0"/>
            </a:spcBef>
            <a:spcAft>
              <a:spcPct val="15000"/>
            </a:spcAft>
            <a:buChar char="••"/>
          </a:pPr>
          <a:r>
            <a:rPr lang="en-US" altLang="en-US" sz="1800" kern="1200">
              <a:ea typeface="ＭＳ Ｐゴシック" pitchFamily="34" charset="-128"/>
            </a:rPr>
            <a:t>El Scout completa las espectivas razonables de la unidad; si no, un nivel inferior de actividad será explicada (otro esfuerzo positivo).</a:t>
          </a:r>
        </a:p>
      </dsp:txBody>
      <dsp:txXfrm>
        <a:off x="0" y="577664"/>
        <a:ext cx="8229600" cy="3291750"/>
      </dsp:txXfrm>
    </dsp:sp>
    <dsp:sp modelId="{844FDA5F-3551-4CA1-9CF2-70B9DF1B4617}">
      <dsp:nvSpPr>
        <dsp:cNvPr id="0" name=""/>
        <dsp:cNvSpPr/>
      </dsp:nvSpPr>
      <dsp:spPr>
        <a:xfrm>
          <a:off x="411480" y="16784"/>
          <a:ext cx="5760720" cy="1121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altLang="en-US" sz="1800" kern="1200" err="1">
              <a:ea typeface="ＭＳ Ｐゴシック" pitchFamily="34" charset="-128"/>
            </a:rPr>
            <a:t>Estar</a:t>
          </a:r>
          <a:r>
            <a:rPr lang="en-US" altLang="en-US" sz="1800" kern="1200">
              <a:ea typeface="ＭＳ Ｐゴシック" pitchFamily="34" charset="-128"/>
            </a:rPr>
            <a:t> active </a:t>
          </a:r>
          <a:r>
            <a:rPr lang="en-US" altLang="en-US" sz="1800" kern="1200" err="1">
              <a:ea typeface="ＭＳ Ｐゴシック" pitchFamily="34" charset="-128"/>
            </a:rPr>
            <a:t>en</a:t>
          </a:r>
          <a:r>
            <a:rPr lang="en-US" altLang="en-US" sz="1800" kern="1200">
              <a:ea typeface="ＭＳ Ｐゴシック" pitchFamily="34" charset="-128"/>
            </a:rPr>
            <a:t> la </a:t>
          </a:r>
          <a:r>
            <a:rPr lang="en-US" altLang="en-US" sz="1800" kern="1200" err="1">
              <a:ea typeface="ＭＳ Ｐゴシック" pitchFamily="34" charset="-128"/>
            </a:rPr>
            <a:t>tropa</a:t>
          </a:r>
          <a:r>
            <a:rPr lang="en-US" altLang="en-US" sz="1800" kern="1200">
              <a:ea typeface="ＭＳ Ｐゴシック" pitchFamily="34" charset="-128"/>
            </a:rPr>
            <a:t> por 6 </a:t>
          </a:r>
          <a:r>
            <a:rPr lang="en-US" altLang="en-US" sz="1800" kern="1200" err="1">
              <a:ea typeface="ＭＳ Ｐゴシック" pitchFamily="34" charset="-128"/>
            </a:rPr>
            <a:t>meses</a:t>
          </a:r>
          <a:r>
            <a:rPr lang="en-US" altLang="en-US" sz="1800" kern="1200">
              <a:ea typeface="ＭＳ Ｐゴシック" pitchFamily="34" charset="-128"/>
            </a:rPr>
            <a:t> </a:t>
          </a:r>
          <a:r>
            <a:rPr lang="en-US" altLang="en-US" sz="1800" u="sng" kern="1200" err="1">
              <a:ea typeface="ＭＳ Ｐゴシック" pitchFamily="34" charset="-128"/>
            </a:rPr>
            <a:t>después</a:t>
          </a:r>
          <a:r>
            <a:rPr lang="en-US" altLang="en-US" sz="1800" kern="1200">
              <a:ea typeface="ＭＳ Ｐゴシック" pitchFamily="34" charset="-128"/>
            </a:rPr>
            <a:t> de </a:t>
          </a:r>
          <a:r>
            <a:rPr lang="en-US" altLang="en-US" sz="1800" kern="1200" err="1">
              <a:ea typeface="ＭＳ Ｐゴシック" pitchFamily="34" charset="-128"/>
            </a:rPr>
            <a:t>recibir</a:t>
          </a:r>
          <a:r>
            <a:rPr lang="en-US" altLang="en-US" sz="1800" kern="1200">
              <a:ea typeface="ＭＳ Ｐゴシック" pitchFamily="34" charset="-128"/>
            </a:rPr>
            <a:t> el </a:t>
          </a:r>
          <a:r>
            <a:rPr lang="en-US" altLang="en-US" sz="1800" kern="1200" err="1">
              <a:ea typeface="ＭＳ Ｐゴシック" pitchFamily="34" charset="-128"/>
            </a:rPr>
            <a:t>rango</a:t>
          </a:r>
          <a:r>
            <a:rPr lang="en-US" altLang="en-US" sz="1800" kern="1200">
              <a:ea typeface="ＭＳ Ｐゴシック" pitchFamily="34" charset="-128"/>
            </a:rPr>
            <a:t> de Life </a:t>
          </a:r>
        </a:p>
        <a:p>
          <a:pPr lvl="0" algn="r" defTabSz="800100" rtl="0">
            <a:lnSpc>
              <a:spcPct val="90000"/>
            </a:lnSpc>
            <a:spcBef>
              <a:spcPct val="0"/>
            </a:spcBef>
            <a:spcAft>
              <a:spcPct val="35000"/>
            </a:spcAft>
          </a:pPr>
          <a:r>
            <a:rPr lang="en-US" altLang="en-US" sz="1400" kern="1200">
              <a:ea typeface="ＭＳ Ｐゴシック" pitchFamily="34" charset="-128"/>
            </a:rPr>
            <a:t>Guide to Advancement 4.2.3.1</a:t>
          </a:r>
          <a:r>
            <a:rPr lang="en-US" altLang="en-US" sz="1800" kern="1200">
              <a:ea typeface="ＭＳ Ｐゴシック" pitchFamily="34" charset="-128"/>
            </a:rPr>
            <a:t>.</a:t>
          </a:r>
          <a:endParaRPr lang="en-US" sz="1800" b="1" kern="1200"/>
        </a:p>
      </dsp:txBody>
      <dsp:txXfrm>
        <a:off x="466240" y="71544"/>
        <a:ext cx="5651200" cy="1012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695544"/>
          <a:ext cx="8229600" cy="4190997"/>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29108" rIns="638708" bIns="128016" numCol="1" spcCol="1270" anchor="t" anchorCtr="0">
          <a:noAutofit/>
        </a:bodyPr>
        <a:lstStyle/>
        <a:p>
          <a:pPr marL="171450" lvl="1" indent="-171450" algn="l" defTabSz="800100">
            <a:lnSpc>
              <a:spcPct val="90000"/>
            </a:lnSpc>
            <a:spcBef>
              <a:spcPct val="0"/>
            </a:spcBef>
            <a:spcAft>
              <a:spcPct val="15000"/>
            </a:spcAft>
            <a:buChar char="••"/>
          </a:pPr>
          <a:endParaRPr lang="en-US" altLang="en-US" sz="1800" kern="1200">
            <a:ea typeface="ＭＳ Ｐゴシック" pitchFamily="34" charset="-128"/>
          </a:endParaRPr>
        </a:p>
      </dsp:txBody>
      <dsp:txXfrm>
        <a:off x="0" y="695544"/>
        <a:ext cx="8229600" cy="4190997"/>
      </dsp:txXfrm>
    </dsp:sp>
    <dsp:sp modelId="{844FDA5F-3551-4CA1-9CF2-70B9DF1B4617}">
      <dsp:nvSpPr>
        <dsp:cNvPr id="0" name=""/>
        <dsp:cNvSpPr/>
      </dsp:nvSpPr>
      <dsp:spPr>
        <a:xfrm>
          <a:off x="76127" y="463334"/>
          <a:ext cx="6132225" cy="85844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0" i="0" kern="1200"/>
            <a:t>Demonstrar que vives bajo los principios del juramento y la ley del Scout</a:t>
          </a:r>
          <a:r>
            <a:rPr lang="en-US" altLang="en-US" sz="1800" kern="1200">
              <a:ea typeface="ＭＳ Ｐゴシック" pitchFamily="34" charset="-128"/>
            </a:rPr>
            <a:t>.</a:t>
          </a:r>
        </a:p>
        <a:p>
          <a:pPr lvl="0" algn="r" defTabSz="800100" rtl="0">
            <a:lnSpc>
              <a:spcPct val="90000"/>
            </a:lnSpc>
            <a:spcBef>
              <a:spcPct val="0"/>
            </a:spcBef>
            <a:spcAft>
              <a:spcPct val="35000"/>
            </a:spcAft>
          </a:pPr>
          <a:r>
            <a:rPr lang="en-US" altLang="en-US" sz="1400" kern="1200">
              <a:ea typeface="ＭＳ Ｐゴシック" pitchFamily="34" charset="-128"/>
            </a:rPr>
            <a:t>Guide to Advancement 4.2.3.2</a:t>
          </a:r>
          <a:endParaRPr lang="en-US" sz="1800" b="1" kern="1200"/>
        </a:p>
      </dsp:txBody>
      <dsp:txXfrm>
        <a:off x="118033" y="505240"/>
        <a:ext cx="6048413" cy="7746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0C324-7976-457A-AB1F-BC0DE5EE39D1}">
      <dsp:nvSpPr>
        <dsp:cNvPr id="0" name=""/>
        <dsp:cNvSpPr/>
      </dsp:nvSpPr>
      <dsp:spPr>
        <a:xfrm>
          <a:off x="1725896" y="1207490"/>
          <a:ext cx="1653607" cy="160056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a:t>Esto </a:t>
          </a:r>
          <a:r>
            <a:rPr lang="en-US" sz="1900" kern="1200">
              <a:solidFill>
                <a:srgbClr val="FF0000"/>
              </a:solidFill>
            </a:rPr>
            <a:t>ES</a:t>
          </a:r>
          <a:r>
            <a:rPr lang="en-US" sz="1900" kern="1200"/>
            <a:t> acerca de tu viada diaria</a:t>
          </a:r>
        </a:p>
      </dsp:txBody>
      <dsp:txXfrm>
        <a:off x="1968061" y="1441887"/>
        <a:ext cx="1169277" cy="1131772"/>
      </dsp:txXfrm>
    </dsp:sp>
    <dsp:sp modelId="{E73CD255-44B8-4415-A2F7-C6ACE80A0DF9}">
      <dsp:nvSpPr>
        <dsp:cNvPr id="0" name=""/>
        <dsp:cNvSpPr/>
      </dsp:nvSpPr>
      <dsp:spPr>
        <a:xfrm rot="11700000">
          <a:off x="871693" y="1480472"/>
          <a:ext cx="850835" cy="38173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CCAB86-AA71-4ABC-86E9-B377C5E928DD}">
      <dsp:nvSpPr>
        <dsp:cNvPr id="0" name=""/>
        <dsp:cNvSpPr/>
      </dsp:nvSpPr>
      <dsp:spPr>
        <a:xfrm>
          <a:off x="249965" y="1052254"/>
          <a:ext cx="1272448" cy="10179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a:t>Esto </a:t>
          </a:r>
          <a:r>
            <a:rPr lang="en-US" sz="1300" kern="1200">
              <a:solidFill>
                <a:srgbClr val="FF0000"/>
              </a:solidFill>
            </a:rPr>
            <a:t>NO</a:t>
          </a:r>
          <a:r>
            <a:rPr lang="en-US" sz="1300" kern="1200"/>
            <a:t> es de colegio o espíritu</a:t>
          </a:r>
        </a:p>
      </dsp:txBody>
      <dsp:txXfrm>
        <a:off x="279780" y="1082069"/>
        <a:ext cx="1212818" cy="958328"/>
      </dsp:txXfrm>
    </dsp:sp>
    <dsp:sp modelId="{C59096BE-E5DC-4B2C-B0B2-4F14C5418295}">
      <dsp:nvSpPr>
        <dsp:cNvPr id="0" name=""/>
        <dsp:cNvSpPr/>
      </dsp:nvSpPr>
      <dsp:spPr>
        <a:xfrm rot="14700000">
          <a:off x="1572442" y="647426"/>
          <a:ext cx="869840" cy="38173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0BF19-FBA3-4270-BF89-C58FD270FE64}">
      <dsp:nvSpPr>
        <dsp:cNvPr id="0" name=""/>
        <dsp:cNvSpPr/>
      </dsp:nvSpPr>
      <dsp:spPr>
        <a:xfrm>
          <a:off x="1187332" y="-64857"/>
          <a:ext cx="1272448" cy="10179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a:t>Esto </a:t>
          </a:r>
          <a:r>
            <a:rPr lang="en-US" sz="1300" kern="1200">
              <a:solidFill>
                <a:srgbClr val="FF0000"/>
              </a:solidFill>
            </a:rPr>
            <a:t>NO</a:t>
          </a:r>
          <a:r>
            <a:rPr lang="en-US" sz="1300" kern="1200"/>
            <a:t> es contando los números de las reuniones</a:t>
          </a:r>
        </a:p>
      </dsp:txBody>
      <dsp:txXfrm>
        <a:off x="1217147" y="-35042"/>
        <a:ext cx="1212818" cy="958328"/>
      </dsp:txXfrm>
    </dsp:sp>
    <dsp:sp modelId="{5723A7A2-7D3A-4270-A6E4-77B0F55E305C}">
      <dsp:nvSpPr>
        <dsp:cNvPr id="0" name=""/>
        <dsp:cNvSpPr/>
      </dsp:nvSpPr>
      <dsp:spPr>
        <a:xfrm rot="17700000">
          <a:off x="2663117" y="647426"/>
          <a:ext cx="869840" cy="38173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10B297-9BAE-41FF-BAE8-65ACE9756509}">
      <dsp:nvSpPr>
        <dsp:cNvPr id="0" name=""/>
        <dsp:cNvSpPr/>
      </dsp:nvSpPr>
      <dsp:spPr>
        <a:xfrm>
          <a:off x="2645618" y="-64857"/>
          <a:ext cx="1272448" cy="10179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a:t>Esto </a:t>
          </a:r>
          <a:r>
            <a:rPr lang="en-US" sz="1300" kern="1200">
              <a:solidFill>
                <a:srgbClr val="FF0000"/>
              </a:solidFill>
            </a:rPr>
            <a:t>NO</a:t>
          </a:r>
          <a:r>
            <a:rPr lang="en-US" sz="1300" kern="1200"/>
            <a:t> es cómo tú actúas en tu unidad</a:t>
          </a:r>
        </a:p>
      </dsp:txBody>
      <dsp:txXfrm>
        <a:off x="2675433" y="-35042"/>
        <a:ext cx="1212818" cy="958328"/>
      </dsp:txXfrm>
    </dsp:sp>
    <dsp:sp modelId="{708F2164-3582-4A9A-9605-9CB5BFF7CED2}">
      <dsp:nvSpPr>
        <dsp:cNvPr id="0" name=""/>
        <dsp:cNvSpPr/>
      </dsp:nvSpPr>
      <dsp:spPr>
        <a:xfrm rot="20700000">
          <a:off x="3382871" y="1480472"/>
          <a:ext cx="850835" cy="38173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61C666-EDA9-4274-AE29-4996850BA33C}">
      <dsp:nvSpPr>
        <dsp:cNvPr id="0" name=""/>
        <dsp:cNvSpPr/>
      </dsp:nvSpPr>
      <dsp:spPr>
        <a:xfrm>
          <a:off x="3582986" y="1052254"/>
          <a:ext cx="1272448" cy="10179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300" kern="1200"/>
            <a:t>Esto </a:t>
          </a:r>
          <a:r>
            <a:rPr lang="en-US" sz="1300" kern="1200">
              <a:solidFill>
                <a:srgbClr val="FF0000"/>
              </a:solidFill>
            </a:rPr>
            <a:t>NO</a:t>
          </a:r>
          <a:r>
            <a:rPr lang="en-US" sz="1300" kern="1200"/>
            <a:t> es usando el uniforme</a:t>
          </a:r>
        </a:p>
        <a:p>
          <a:pPr lvl="0" algn="ctr" defTabSz="533400">
            <a:lnSpc>
              <a:spcPct val="90000"/>
            </a:lnSpc>
            <a:spcBef>
              <a:spcPct val="0"/>
            </a:spcBef>
            <a:spcAft>
              <a:spcPct val="35000"/>
            </a:spcAft>
          </a:pPr>
          <a:endParaRPr lang="en-US" sz="1300" kern="1200"/>
        </a:p>
      </dsp:txBody>
      <dsp:txXfrm>
        <a:off x="3612801" y="1082069"/>
        <a:ext cx="1212818" cy="9583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149264"/>
          <a:ext cx="8229600" cy="3901443"/>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44FDA5F-3551-4CA1-9CF2-70B9DF1B4617}">
      <dsp:nvSpPr>
        <dsp:cNvPr id="0" name=""/>
        <dsp:cNvSpPr/>
      </dsp:nvSpPr>
      <dsp:spPr>
        <a:xfrm>
          <a:off x="411480" y="0"/>
          <a:ext cx="5760720" cy="76742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altLang="en-US" sz="1800" b="1" i="0" kern="1200">
              <a:latin typeface="+mj-lt"/>
            </a:rPr>
            <a:t>Completa un total de 21 Merit Badges incluyendo los siguientes:</a:t>
          </a:r>
          <a:endParaRPr lang="en-US" altLang="en-US" sz="1800" i="0" kern="1200">
            <a:latin typeface="+mj-lt"/>
            <a:ea typeface="ＭＳ Ｐゴシック" pitchFamily="34" charset="-128"/>
          </a:endParaRPr>
        </a:p>
      </dsp:txBody>
      <dsp:txXfrm>
        <a:off x="448943" y="37463"/>
        <a:ext cx="5685794" cy="692499"/>
      </dsp:txXfrm>
    </dsp:sp>
    <dsp:sp modelId="{858802BA-D6B1-4A47-A559-6E8880352F01}">
      <dsp:nvSpPr>
        <dsp:cNvPr id="0" name=""/>
        <dsp:cNvSpPr/>
      </dsp:nvSpPr>
      <dsp:spPr>
        <a:xfrm flipV="1">
          <a:off x="0" y="4087694"/>
          <a:ext cx="8229600" cy="106396"/>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644AC71-FC6B-484E-BA4C-A20B7FB19DFC}">
      <dsp:nvSpPr>
        <dsp:cNvPr id="0" name=""/>
        <dsp:cNvSpPr/>
      </dsp:nvSpPr>
      <dsp:spPr>
        <a:xfrm>
          <a:off x="426704" y="3962397"/>
          <a:ext cx="6888496" cy="63602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altLang="en-US" sz="1800" kern="1200">
              <a:ea typeface="ＭＳ Ｐゴシック" pitchFamily="34" charset="-128"/>
            </a:rPr>
            <a:t/>
          </a:r>
          <a:br>
            <a:rPr lang="en-US" altLang="en-US" sz="1800" kern="1200">
              <a:ea typeface="ＭＳ Ｐゴシック" pitchFamily="34" charset="-128"/>
            </a:rPr>
          </a:br>
          <a:r>
            <a:rPr lang="en-US" altLang="en-US" sz="1800" b="1" i="0" kern="1200">
              <a:latin typeface="+mj-lt"/>
            </a:rPr>
            <a:t>** Debe de escoger solamente uno de estos Merit Badges como requisite de Merit Badge.  </a:t>
          </a:r>
          <a:r>
            <a:rPr lang="en-US" altLang="en-US" sz="1800" kern="1200">
              <a:ea typeface="ＭＳ Ｐゴシック" pitchFamily="34" charset="-128"/>
            </a:rPr>
            <a:t/>
          </a:r>
          <a:br>
            <a:rPr lang="en-US" altLang="en-US" sz="1800" kern="1200">
              <a:ea typeface="ＭＳ Ｐゴシック" pitchFamily="34" charset="-128"/>
            </a:rPr>
          </a:br>
          <a:endParaRPr lang="en-US" altLang="en-US" sz="1800" i="0" kern="1200">
            <a:latin typeface="+mj-lt"/>
            <a:ea typeface="ＭＳ Ｐゴシック" pitchFamily="34" charset="-128"/>
          </a:endParaRPr>
        </a:p>
      </dsp:txBody>
      <dsp:txXfrm>
        <a:off x="457752" y="3993445"/>
        <a:ext cx="6826400" cy="573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8435D-D737-4224-BAE4-9BE3A5432E5D}">
      <dsp:nvSpPr>
        <dsp:cNvPr id="0" name=""/>
        <dsp:cNvSpPr/>
      </dsp:nvSpPr>
      <dsp:spPr>
        <a:xfrm>
          <a:off x="0" y="1351050"/>
          <a:ext cx="8229600" cy="2687551"/>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583184" rIns="638708" bIns="14224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a:ea typeface="ＭＳ Ｐゴシック" pitchFamily="34" charset="-128"/>
            </a:rPr>
            <a:t>Contacta la persona del distrito que está a cargo de los avances de proyectos para que te de orientación.</a:t>
          </a:r>
        </a:p>
        <a:p>
          <a:pPr marL="228600" lvl="1" indent="-228600" algn="l" defTabSz="889000">
            <a:lnSpc>
              <a:spcPct val="90000"/>
            </a:lnSpc>
            <a:spcBef>
              <a:spcPct val="0"/>
            </a:spcBef>
            <a:spcAft>
              <a:spcPct val="15000"/>
            </a:spcAft>
            <a:buChar char="••"/>
          </a:pPr>
          <a:r>
            <a:rPr lang="en-US" altLang="en-US" sz="2000" kern="1200">
              <a:ea typeface="ＭＳ Ｐゴシック" pitchFamily="34" charset="-128"/>
            </a:rPr>
            <a:t>Revise la guia de avances, sección 10.0.0.0, para los detalles.</a:t>
          </a:r>
        </a:p>
        <a:p>
          <a:pPr marL="228600" lvl="1" indent="-228600" algn="l" defTabSz="889000">
            <a:lnSpc>
              <a:spcPct val="90000"/>
            </a:lnSpc>
            <a:spcBef>
              <a:spcPct val="0"/>
            </a:spcBef>
            <a:spcAft>
              <a:spcPct val="15000"/>
            </a:spcAft>
            <a:buChar char="••"/>
          </a:pPr>
          <a:r>
            <a:rPr lang="en-US" altLang="en-US" sz="2000" kern="1200">
              <a:ea typeface="ＭＳ Ｐゴシック" pitchFamily="34" charset="-128"/>
            </a:rPr>
            <a:t>Visite el sitio de los avances de OCC a la dirección (www.ocbsa.org/bsaadvancement/)</a:t>
          </a:r>
        </a:p>
      </dsp:txBody>
      <dsp:txXfrm>
        <a:off x="0" y="1351050"/>
        <a:ext cx="8229600" cy="2687551"/>
      </dsp:txXfrm>
    </dsp:sp>
    <dsp:sp modelId="{043B8CFC-F868-42D3-8F8C-5099B0F64091}">
      <dsp:nvSpPr>
        <dsp:cNvPr id="0" name=""/>
        <dsp:cNvSpPr/>
      </dsp:nvSpPr>
      <dsp:spPr>
        <a:xfrm>
          <a:off x="340907" y="0"/>
          <a:ext cx="5755094" cy="179561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r" defTabSz="622300">
            <a:lnSpc>
              <a:spcPct val="90000"/>
            </a:lnSpc>
            <a:spcBef>
              <a:spcPct val="0"/>
            </a:spcBef>
            <a:spcAft>
              <a:spcPct val="35000"/>
            </a:spcAft>
          </a:pPr>
          <a:r>
            <a:rPr lang="en-US" altLang="en-US" sz="1400" kern="1200">
              <a:ea typeface="ＭＳ Ｐゴシック" pitchFamily="34" charset="-128"/>
            </a:rPr>
            <a:t>A pesas de que los requisites individuales para los Merit Badges no pueden ser modificados o sustituídos, jóvenes con necesidades especiales pueden solicitor aprobación para otros Merit Badges que ellos puedan completar. Guide to Advancement 10.2.2.3.</a:t>
          </a:r>
        </a:p>
      </dsp:txBody>
      <dsp:txXfrm>
        <a:off x="428562" y="87655"/>
        <a:ext cx="5579784" cy="162030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72" tIns="45536" rIns="91072" bIns="45536" numCol="1" anchor="t" anchorCtr="0" compatLnSpc="1">
            <a:prstTxWarp prst="textNoShape">
              <a:avLst/>
            </a:prstTxWarp>
          </a:bodyPr>
          <a:lstStyle>
            <a:lvl1pPr defTabSz="909638">
              <a:defRPr sz="1200">
                <a:latin typeface="Arial" charset="0"/>
                <a:ea typeface="+mn-ea"/>
                <a:cs typeface="+mn-cs"/>
              </a:defRPr>
            </a:lvl1pPr>
          </a:lstStyle>
          <a:p>
            <a:pPr>
              <a:defRPr/>
            </a:pPr>
            <a:endParaRPr lang="en-US"/>
          </a:p>
        </p:txBody>
      </p:sp>
      <p:sp>
        <p:nvSpPr>
          <p:cNvPr id="106501" name="Rectangle 5"/>
          <p:cNvSpPr>
            <a:spLocks noGrp="1" noChangeArrowheads="1"/>
          </p:cNvSpPr>
          <p:nvPr>
            <p:ph type="sldNum" sz="quarter" idx="3"/>
          </p:nvPr>
        </p:nvSpPr>
        <p:spPr bwMode="auto">
          <a:xfrm>
            <a:off x="3884613" y="8624888"/>
            <a:ext cx="2971800" cy="454025"/>
          </a:xfrm>
          <a:prstGeom prst="rect">
            <a:avLst/>
          </a:prstGeom>
          <a:noFill/>
          <a:ln w="9525">
            <a:noFill/>
            <a:miter lim="800000"/>
            <a:headEnd/>
            <a:tailEnd/>
          </a:ln>
          <a:effectLst/>
        </p:spPr>
        <p:txBody>
          <a:bodyPr vert="horz" wrap="square" lIns="91072" tIns="45536" rIns="91072" bIns="45536" numCol="1" anchor="b" anchorCtr="0" compatLnSpc="1">
            <a:prstTxWarp prst="textNoShape">
              <a:avLst/>
            </a:prstTxWarp>
          </a:bodyPr>
          <a:lstStyle>
            <a:lvl1pPr algn="r" defTabSz="909638">
              <a:defRPr sz="1200">
                <a:latin typeface="Arial" pitchFamily="34" charset="0"/>
              </a:defRPr>
            </a:lvl1pPr>
          </a:lstStyle>
          <a:p>
            <a:pPr>
              <a:defRPr/>
            </a:pPr>
            <a:fld id="{B46C8314-622A-41AD-9455-B24DBA348CD0}" type="slidenum">
              <a:rPr lang="en-US"/>
              <a:pPr>
                <a:defRPr/>
              </a:pPr>
              <a:t>‹#›</a:t>
            </a:fld>
            <a:endParaRPr lang="en-US"/>
          </a:p>
        </p:txBody>
      </p:sp>
    </p:spTree>
    <p:extLst>
      <p:ext uri="{BB962C8B-B14F-4D97-AF65-F5344CB8AC3E}">
        <p14:creationId xmlns:p14="http://schemas.microsoft.com/office/powerpoint/2010/main" val="334660380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72" tIns="45536" rIns="91072" bIns="45536" numCol="1" anchor="t" anchorCtr="0" compatLnSpc="1">
            <a:prstTxWarp prst="textNoShape">
              <a:avLst/>
            </a:prstTxWarp>
          </a:bodyPr>
          <a:lstStyle>
            <a:lvl1pPr defTabSz="909638">
              <a:defRPr sz="1200">
                <a:latin typeface="Arial" charset="0"/>
                <a:ea typeface="+mn-ea"/>
                <a:cs typeface="+mn-cs"/>
              </a:defRPr>
            </a:lvl1pPr>
          </a:lstStyle>
          <a:p>
            <a:pPr>
              <a:defRPr/>
            </a:pPr>
            <a:endParaRPr lang="en-US"/>
          </a:p>
        </p:txBody>
      </p:sp>
      <p:sp>
        <p:nvSpPr>
          <p:cNvPr id="106499" name="Rectangle 4"/>
          <p:cNvSpPr>
            <a:spLocks noGrp="1" noRot="1" noChangeAspect="1" noChangeArrowheads="1" noTextEdit="1"/>
          </p:cNvSpPr>
          <p:nvPr>
            <p:ph type="sldImg" idx="2"/>
          </p:nvPr>
        </p:nvSpPr>
        <p:spPr bwMode="auto">
          <a:xfrm>
            <a:off x="1158875" y="681038"/>
            <a:ext cx="4540250" cy="3405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p:cNvSpPr>
            <a:spLocks noGrp="1" noChangeArrowheads="1"/>
          </p:cNvSpPr>
          <p:nvPr>
            <p:ph type="body" sz="quarter" idx="3"/>
          </p:nvPr>
        </p:nvSpPr>
        <p:spPr bwMode="auto">
          <a:xfrm>
            <a:off x="685800" y="4313238"/>
            <a:ext cx="5486400" cy="4086225"/>
          </a:xfrm>
          <a:prstGeom prst="rect">
            <a:avLst/>
          </a:prstGeom>
          <a:noFill/>
          <a:ln w="9525">
            <a:noFill/>
            <a:miter lim="800000"/>
            <a:headEnd/>
            <a:tailEnd/>
          </a:ln>
          <a:effectLst/>
        </p:spPr>
        <p:txBody>
          <a:bodyPr vert="horz" wrap="square" lIns="91072" tIns="45536" rIns="91072" bIns="4553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4" name="Rectangle 6"/>
          <p:cNvSpPr>
            <a:spLocks noGrp="1" noChangeArrowheads="1"/>
          </p:cNvSpPr>
          <p:nvPr>
            <p:ph type="ftr" sz="quarter" idx="4"/>
          </p:nvPr>
        </p:nvSpPr>
        <p:spPr bwMode="auto">
          <a:xfrm>
            <a:off x="0" y="8624888"/>
            <a:ext cx="2971800" cy="454025"/>
          </a:xfrm>
          <a:prstGeom prst="rect">
            <a:avLst/>
          </a:prstGeom>
          <a:noFill/>
          <a:ln w="9525">
            <a:noFill/>
            <a:miter lim="800000"/>
            <a:headEnd/>
            <a:tailEnd/>
          </a:ln>
          <a:effectLst/>
        </p:spPr>
        <p:txBody>
          <a:bodyPr vert="horz" wrap="square" lIns="91072" tIns="45536" rIns="91072" bIns="45536" numCol="1" anchor="b" anchorCtr="0" compatLnSpc="1">
            <a:prstTxWarp prst="textNoShape">
              <a:avLst/>
            </a:prstTxWarp>
          </a:bodyPr>
          <a:lstStyle>
            <a:lvl1pPr defTabSz="909638">
              <a:defRPr sz="1200">
                <a:latin typeface="Arial" charset="0"/>
                <a:ea typeface="+mn-ea"/>
                <a:cs typeface="+mn-cs"/>
              </a:defRPr>
            </a:lvl1pPr>
          </a:lstStyle>
          <a:p>
            <a:pPr>
              <a:defRPr/>
            </a:pPr>
            <a:endParaRPr lang="en-US"/>
          </a:p>
        </p:txBody>
      </p:sp>
      <p:sp>
        <p:nvSpPr>
          <p:cNvPr id="104455" name="Rectangle 7"/>
          <p:cNvSpPr>
            <a:spLocks noGrp="1" noChangeArrowheads="1"/>
          </p:cNvSpPr>
          <p:nvPr>
            <p:ph type="sldNum" sz="quarter" idx="5"/>
          </p:nvPr>
        </p:nvSpPr>
        <p:spPr bwMode="auto">
          <a:xfrm>
            <a:off x="3884613" y="8624888"/>
            <a:ext cx="2971800" cy="454025"/>
          </a:xfrm>
          <a:prstGeom prst="rect">
            <a:avLst/>
          </a:prstGeom>
          <a:noFill/>
          <a:ln w="9525">
            <a:noFill/>
            <a:miter lim="800000"/>
            <a:headEnd/>
            <a:tailEnd/>
          </a:ln>
          <a:effectLst/>
        </p:spPr>
        <p:txBody>
          <a:bodyPr vert="horz" wrap="square" lIns="91072" tIns="45536" rIns="91072" bIns="45536" numCol="1" anchor="b" anchorCtr="0" compatLnSpc="1">
            <a:prstTxWarp prst="textNoShape">
              <a:avLst/>
            </a:prstTxWarp>
          </a:bodyPr>
          <a:lstStyle>
            <a:lvl1pPr algn="r" defTabSz="909638">
              <a:defRPr sz="1200">
                <a:latin typeface="Arial" pitchFamily="34" charset="0"/>
              </a:defRPr>
            </a:lvl1pPr>
          </a:lstStyle>
          <a:p>
            <a:pPr>
              <a:defRPr/>
            </a:pPr>
            <a:fld id="{451D03BF-CE2D-41CA-9162-3E90AC494002}" type="slidenum">
              <a:rPr lang="en-US"/>
              <a:pPr>
                <a:defRPr/>
              </a:pPr>
              <a:t>‹#›</a:t>
            </a:fld>
            <a:endParaRPr lang="en-US"/>
          </a:p>
        </p:txBody>
      </p:sp>
    </p:spTree>
    <p:extLst>
      <p:ext uri="{BB962C8B-B14F-4D97-AF65-F5344CB8AC3E}">
        <p14:creationId xmlns:p14="http://schemas.microsoft.com/office/powerpoint/2010/main" val="4219536088"/>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a:solidFill>
                  <a:schemeClr val="tx1"/>
                </a:solidFill>
                <a:latin typeface="Arial" charset="0"/>
                <a:ea typeface="ＭＳ Ｐゴシック" pitchFamily="34" charset="-128"/>
              </a:defRPr>
            </a:lvl1pPr>
            <a:lvl2pPr marL="742950" indent="-285750" defTabSz="909638" eaLnBrk="0" hangingPunct="0">
              <a:defRPr>
                <a:solidFill>
                  <a:schemeClr val="tx1"/>
                </a:solidFill>
                <a:latin typeface="Arial" charset="0"/>
                <a:ea typeface="ＭＳ Ｐゴシック" pitchFamily="34" charset="-128"/>
              </a:defRPr>
            </a:lvl2pPr>
            <a:lvl3pPr marL="1143000" indent="-228600" defTabSz="909638" eaLnBrk="0" hangingPunct="0">
              <a:defRPr>
                <a:solidFill>
                  <a:schemeClr val="tx1"/>
                </a:solidFill>
                <a:latin typeface="Arial" charset="0"/>
                <a:ea typeface="ＭＳ Ｐゴシック" pitchFamily="34" charset="-128"/>
              </a:defRPr>
            </a:lvl3pPr>
            <a:lvl4pPr marL="1600200" indent="-228600" defTabSz="909638" eaLnBrk="0" hangingPunct="0">
              <a:defRPr>
                <a:solidFill>
                  <a:schemeClr val="tx1"/>
                </a:solidFill>
                <a:latin typeface="Arial" charset="0"/>
                <a:ea typeface="ＭＳ Ｐゴシック" pitchFamily="34" charset="-128"/>
              </a:defRPr>
            </a:lvl4pPr>
            <a:lvl5pPr marL="2057400" indent="-228600" defTabSz="909638" eaLnBrk="0" hangingPunct="0">
              <a:defRPr>
                <a:solidFill>
                  <a:schemeClr val="tx1"/>
                </a:solidFill>
                <a:latin typeface="Arial" charset="0"/>
                <a:ea typeface="ＭＳ Ｐゴシック" pitchFamily="34" charset="-128"/>
              </a:defRPr>
            </a:lvl5pPr>
            <a:lvl6pPr marL="2514600" indent="-228600" defTabSz="9096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096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096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0963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F2E555F-983C-4065-995B-80E6C2A472F0}" type="slidenum">
              <a:rPr lang="en-US" altLang="en-US" smtClean="0"/>
              <a:pPr eaLnBrk="1" hangingPunct="1"/>
              <a:t>1</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
        <p:nvSpPr>
          <p:cNvPr id="107525" name="Date Placeholder 1"/>
          <p:cNvSpPr>
            <a:spLocks noGrp="1"/>
          </p:cNvSpPr>
          <p:nvPr>
            <p:ph type="dt" sz="quarter" idx="4294967295"/>
          </p:nvPr>
        </p:nvSpPr>
        <p:spPr bwMode="auto">
          <a:xfrm>
            <a:off x="3884613" y="0"/>
            <a:ext cx="2971800" cy="454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 name="Footer Placeholder 2"/>
          <p:cNvSpPr>
            <a:spLocks noGrp="1"/>
          </p:cNvSpPr>
          <p:nvPr>
            <p:ph type="ftr" sz="quarter" idx="4"/>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Aunque todos tienen que completar 21 Merit Badges, BSA ofrece modificaciones para jóvenes con discapacidades.  No lo discutiremos en profundidad aquí, Si eres un padre aquí que tiene un hijo o hija con una discapacidad o conoce a alguien en tu unidad que cae en esta categoría, comuníquese con su </a:t>
            </a:r>
            <a:r>
              <a:rPr lang="en-US" baseline="0"/>
              <a:t>District Advancement Chair </a:t>
            </a:r>
            <a:r>
              <a:rPr lang="es-ES" sz="1200" b="0" kern="1200">
                <a:solidFill>
                  <a:schemeClr val="tx1"/>
                </a:solidFill>
                <a:effectLst/>
                <a:latin typeface="Arial" charset="0"/>
                <a:ea typeface="ＭＳ Ｐゴシック" charset="0"/>
                <a:cs typeface="ＭＳ Ｐゴシック" charset="0"/>
              </a:rPr>
              <a:t>lo antes posible para que podamos trabajar con usted para ayudar a su Scout llegar a Eagle.</a:t>
            </a:r>
            <a:endParaRPr lang="en-US"/>
          </a:p>
          <a:p>
            <a:endParaRPr lang="en-US"/>
          </a:p>
          <a:p>
            <a:r>
              <a:rPr lang="en-US"/>
              <a:t>Although</a:t>
            </a:r>
            <a:r>
              <a:rPr lang="en-US" baseline="0"/>
              <a:t> everyone must complete 21 Merit Badges, BSA offers modifications for youth with disabilities.  While we won’t discuss that in depth here, if you are a parent here who has a child with a disability, or know someone in your unit who falls into this category, please contact your District Advancement Chair as soon as possible so we can work with you to help your scout become Eagle.</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11</a:t>
            </a:fld>
            <a:endParaRPr lang="en-US"/>
          </a:p>
        </p:txBody>
      </p:sp>
    </p:spTree>
    <p:extLst>
      <p:ext uri="{BB962C8B-B14F-4D97-AF65-F5344CB8AC3E}">
        <p14:creationId xmlns:p14="http://schemas.microsoft.com/office/powerpoint/2010/main" val="15337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El requisito # 4 es para la posición de responsabilidad. Al igual que estar activo en su unidad, el tiempo que pasa en su posición no tiene que ser consecutivo, ni tiene que ser la misma posición.  Sin embargo, TIENE que hacerse mientras eres un Life Scout y hay algunas posiciones, como Bugler, que no califican como posición de responsabilidad para el </a:t>
            </a:r>
            <a:r>
              <a:rPr lang="en-US" sz="1200" b="0" kern="1200">
                <a:solidFill>
                  <a:schemeClr val="tx1"/>
                </a:solidFill>
                <a:effectLst/>
                <a:latin typeface="Arial" charset="0"/>
                <a:ea typeface="ＭＳ Ｐゴシック" charset="0"/>
                <a:cs typeface="ＭＳ Ｐゴシック" charset="0"/>
              </a:rPr>
              <a:t>Eagle rank. </a:t>
            </a:r>
            <a:r>
              <a:rPr lang="es-ES" sz="1200" b="0" kern="1200">
                <a:solidFill>
                  <a:schemeClr val="tx1"/>
                </a:solidFill>
                <a:effectLst/>
                <a:latin typeface="Arial" charset="0"/>
                <a:ea typeface="ＭＳ Ｐゴシック" charset="0"/>
                <a:cs typeface="ＭＳ Ｐゴシック" charset="0"/>
              </a:rPr>
              <a:t>Puede encontrar esas excepciones en el </a:t>
            </a:r>
            <a:r>
              <a:rPr lang="en-US" baseline="0"/>
              <a:t>Guide to Advancement o Scout Handbook.</a:t>
            </a:r>
          </a:p>
          <a:p>
            <a:endParaRPr lang="en-US"/>
          </a:p>
          <a:p>
            <a:r>
              <a:rPr lang="en-US"/>
              <a:t>Requirement #4 is for position of responsibility.  As with being active in your unit, the time you spend in your position does not need to be consecutive,</a:t>
            </a:r>
            <a:r>
              <a:rPr lang="en-US" baseline="0"/>
              <a:t> nor does it need to be the same position.  However, it MUST be done while you are a Life Scout and there are some positions, like Bugler, that do not qualify as a position of responsibility for the rank of Eagle.  You can find those exceptions in the Guide to Advancement or your Scout Handbook.</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12</a:t>
            </a:fld>
            <a:endParaRPr lang="en-US"/>
          </a:p>
        </p:txBody>
      </p:sp>
    </p:spTree>
    <p:extLst>
      <p:ext uri="{BB962C8B-B14F-4D97-AF65-F5344CB8AC3E}">
        <p14:creationId xmlns:p14="http://schemas.microsoft.com/office/powerpoint/2010/main" val="3008367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El requisito # 5 es el Proyecto y lo discutiremos más adelante en el programa.</a:t>
            </a:r>
            <a:endParaRPr lang="en-US"/>
          </a:p>
          <a:p>
            <a:endParaRPr lang="en-US"/>
          </a:p>
          <a:p>
            <a:r>
              <a:rPr lang="en-US"/>
              <a:t>Requirement #5 is the Project and we’ll discuss that at</a:t>
            </a:r>
            <a:r>
              <a:rPr lang="en-US" baseline="0"/>
              <a:t> length later in the program.</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13</a:t>
            </a:fld>
            <a:endParaRPr lang="en-US"/>
          </a:p>
        </p:txBody>
      </p:sp>
    </p:spTree>
    <p:extLst>
      <p:ext uri="{BB962C8B-B14F-4D97-AF65-F5344CB8AC3E}">
        <p14:creationId xmlns:p14="http://schemas.microsoft.com/office/powerpoint/2010/main" val="1454308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El requisito # 6 es tener un </a:t>
            </a:r>
            <a:r>
              <a:rPr lang="en-US" baseline="0"/>
              <a:t>Unit Leader Conference, </a:t>
            </a:r>
            <a:r>
              <a:rPr lang="es-ES" sz="1200" b="0" kern="1200">
                <a:solidFill>
                  <a:schemeClr val="tx1"/>
                </a:solidFill>
                <a:effectLst/>
                <a:latin typeface="Arial" charset="0"/>
                <a:ea typeface="ＭＳ Ｐゴシック" charset="0"/>
                <a:cs typeface="ＭＳ Ｐゴシック" charset="0"/>
              </a:rPr>
              <a:t>a veces referido como un Scoutmaster Conference.  Aunque esto aparece cronológicamente como la última cosa que debe hacerse antes de cumplir los 18 años, no hace falta que sea lo último que se haga. Un </a:t>
            </a:r>
            <a:r>
              <a:rPr lang="en-US" baseline="0"/>
              <a:t>Unit Leader Conference </a:t>
            </a:r>
            <a:r>
              <a:rPr lang="es-ES" sz="1200" b="0" kern="1200">
                <a:solidFill>
                  <a:schemeClr val="tx1"/>
                </a:solidFill>
                <a:effectLst/>
                <a:latin typeface="Arial" charset="0"/>
                <a:ea typeface="ＭＳ Ｐゴシック" charset="0"/>
                <a:cs typeface="ＭＳ Ｐゴシック" charset="0"/>
              </a:rPr>
              <a:t>siempre es útil para ayudarle y guiar su progreso. Múltiples conferencias son aceptables y cualquiera puede usada para cumplir con el requisito.</a:t>
            </a:r>
            <a:endParaRPr lang="en-US"/>
          </a:p>
          <a:p>
            <a:endParaRPr lang="en-US"/>
          </a:p>
          <a:p>
            <a:r>
              <a:rPr lang="en-US"/>
              <a:t>Requirement</a:t>
            </a:r>
            <a:r>
              <a:rPr lang="en-US" baseline="0"/>
              <a:t> #6 is to have a Unit Leader Conference, sometimes referred to as a SM Conference.  While this is chronologically listed as the last thing that needs to be done before turning 18, it does not need to be the last thing done.  A Unit Leader Conference is always helpful to assist you and guide your progress.  Multiple conferences are acceptable and any one may be used to fulfill the requirement.</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14</a:t>
            </a:fld>
            <a:endParaRPr lang="en-US"/>
          </a:p>
        </p:txBody>
      </p:sp>
    </p:spTree>
    <p:extLst>
      <p:ext uri="{BB962C8B-B14F-4D97-AF65-F5344CB8AC3E}">
        <p14:creationId xmlns:p14="http://schemas.microsoft.com/office/powerpoint/2010/main" val="76071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El último requisito es completar su </a:t>
            </a:r>
            <a:r>
              <a:rPr lang="en-US" baseline="0"/>
              <a:t>Board of Review; </a:t>
            </a:r>
            <a:r>
              <a:rPr lang="es-ES" sz="1200" b="0" kern="1200">
                <a:solidFill>
                  <a:schemeClr val="tx1"/>
                </a:solidFill>
                <a:effectLst/>
                <a:latin typeface="Arial" charset="0"/>
                <a:ea typeface="ＭＳ Ｐゴシック" charset="0"/>
                <a:cs typeface="ＭＳ Ｐゴシック" charset="0"/>
              </a:rPr>
              <a:t>analizaremos los detalles de eso más adelante.</a:t>
            </a:r>
            <a:endParaRPr lang="en-US"/>
          </a:p>
          <a:p>
            <a:endParaRPr lang="en-US"/>
          </a:p>
          <a:p>
            <a:r>
              <a:rPr lang="en-US"/>
              <a:t>The</a:t>
            </a:r>
            <a:r>
              <a:rPr lang="en-US" baseline="0"/>
              <a:t> last requirement is to complete your Board of Review and we’ll discuss the particulars of that later.</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15</a:t>
            </a:fld>
            <a:endParaRPr lang="en-US"/>
          </a:p>
        </p:txBody>
      </p:sp>
    </p:spTree>
    <p:extLst>
      <p:ext uri="{BB962C8B-B14F-4D97-AF65-F5344CB8AC3E}">
        <p14:creationId xmlns:p14="http://schemas.microsoft.com/office/powerpoint/2010/main" val="4101271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dirty="0">
                <a:solidFill>
                  <a:schemeClr val="tx1"/>
                </a:solidFill>
                <a:effectLst/>
                <a:latin typeface="Arial" charset="0"/>
                <a:ea typeface="ＭＳ Ｐゴシック" charset="0"/>
                <a:cs typeface="ＭＳ Ｐゴシック" charset="0"/>
              </a:rPr>
              <a:t>Ahora, vamos a hablar del proyecto. Las tres cosas más importantes que queremos recordarle son:</a:t>
            </a:r>
          </a:p>
          <a:p>
            <a:r>
              <a:rPr lang="en-US" dirty="0"/>
              <a:t>1.) </a:t>
            </a:r>
            <a:r>
              <a:rPr lang="es-ES" sz="1200" b="0" kern="1200" dirty="0">
                <a:solidFill>
                  <a:schemeClr val="tx1"/>
                </a:solidFill>
                <a:effectLst/>
                <a:latin typeface="Arial" charset="0"/>
                <a:ea typeface="ＭＳ Ｐゴシック" charset="0"/>
                <a:cs typeface="ＭＳ Ｐゴシック" charset="0"/>
              </a:rPr>
              <a:t>El proyecto no se puede hacer para los </a:t>
            </a:r>
            <a:r>
              <a:rPr lang="es-ES" sz="1200" b="0" kern="1200" dirty="0" err="1">
                <a:solidFill>
                  <a:schemeClr val="tx1"/>
                </a:solidFill>
                <a:effectLst/>
                <a:latin typeface="Arial" charset="0"/>
                <a:ea typeface="ＭＳ Ｐゴシック" charset="0"/>
                <a:cs typeface="ＭＳ Ｐゴシック" charset="0"/>
              </a:rPr>
              <a:t>Boy</a:t>
            </a:r>
            <a:r>
              <a:rPr lang="es-ES" sz="1200" b="0" kern="1200" dirty="0">
                <a:solidFill>
                  <a:schemeClr val="tx1"/>
                </a:solidFill>
                <a:effectLst/>
                <a:latin typeface="Arial" charset="0"/>
                <a:ea typeface="ＭＳ Ｐゴシック" charset="0"/>
                <a:cs typeface="ＭＳ Ｐゴシック" charset="0"/>
              </a:rPr>
              <a:t> Scouts of </a:t>
            </a:r>
            <a:r>
              <a:rPr lang="es-ES" sz="1200" b="0" kern="1200" dirty="0" err="1">
                <a:solidFill>
                  <a:schemeClr val="tx1"/>
                </a:solidFill>
                <a:effectLst/>
                <a:latin typeface="Arial" charset="0"/>
                <a:ea typeface="ＭＳ Ｐゴシック" charset="0"/>
                <a:cs typeface="ＭＳ Ｐゴシック" charset="0"/>
              </a:rPr>
              <a:t>America</a:t>
            </a:r>
            <a:r>
              <a:rPr lang="es-ES" sz="1200" b="0" kern="1200" dirty="0">
                <a:solidFill>
                  <a:schemeClr val="tx1"/>
                </a:solidFill>
                <a:effectLst/>
                <a:latin typeface="Arial" charset="0"/>
                <a:ea typeface="ＭＳ Ｐゴシック" charset="0"/>
                <a:cs typeface="ＭＳ Ｐゴシック" charset="0"/>
              </a:rPr>
              <a:t>. Casi cualquier otra organización califica, pero le daremos algunos detalles en unas cuantas diapositivas.</a:t>
            </a:r>
          </a:p>
          <a:p>
            <a:r>
              <a:rPr lang="es-ES" sz="1200" b="0" kern="1200" dirty="0">
                <a:solidFill>
                  <a:schemeClr val="tx1"/>
                </a:solidFill>
                <a:effectLst/>
                <a:latin typeface="Arial" charset="0"/>
                <a:ea typeface="ＭＳ Ｐゴシック" charset="0"/>
              </a:rPr>
              <a:t>2.) </a:t>
            </a:r>
            <a:r>
              <a:rPr lang="es-ES" sz="1200" b="0" kern="1200" dirty="0">
                <a:solidFill>
                  <a:schemeClr val="tx1"/>
                </a:solidFill>
                <a:effectLst/>
                <a:latin typeface="Arial" charset="0"/>
                <a:ea typeface="ＭＳ Ｐゴシック" charset="0"/>
                <a:cs typeface="ＭＳ Ｐゴシック" charset="0"/>
              </a:rPr>
              <a:t>Antes de empezar nada, una propuesta de proyecto debe ser aprobada por la organización que se beneficia de tu proyecto, el </a:t>
            </a:r>
            <a:r>
              <a:rPr lang="es-ES" sz="1200" b="0" kern="1200" dirty="0" err="1">
                <a:solidFill>
                  <a:schemeClr val="tx1"/>
                </a:solidFill>
                <a:effectLst/>
                <a:latin typeface="Arial" charset="0"/>
                <a:ea typeface="ＭＳ Ｐゴシック" charset="0"/>
                <a:cs typeface="ＭＳ Ｐゴシック" charset="0"/>
              </a:rPr>
              <a:t>Unit</a:t>
            </a:r>
            <a:r>
              <a:rPr lang="es-ES" sz="1200" b="0" kern="1200" dirty="0">
                <a:solidFill>
                  <a:schemeClr val="tx1"/>
                </a:solidFill>
                <a:effectLst/>
                <a:latin typeface="Arial" charset="0"/>
                <a:ea typeface="ＭＳ Ｐゴシック" charset="0"/>
                <a:cs typeface="ＭＳ Ｐゴシック" charset="0"/>
              </a:rPr>
              <a:t> Leader, el </a:t>
            </a:r>
            <a:r>
              <a:rPr lang="es-ES" sz="1200" b="0" kern="1200" dirty="0" err="1">
                <a:solidFill>
                  <a:schemeClr val="tx1"/>
                </a:solidFill>
                <a:effectLst/>
                <a:latin typeface="Arial" charset="0"/>
                <a:ea typeface="ＭＳ Ｐゴシック" charset="0"/>
                <a:cs typeface="ＭＳ Ｐゴシック" charset="0"/>
              </a:rPr>
              <a:t>Unit</a:t>
            </a:r>
            <a:r>
              <a:rPr lang="es-ES" sz="1200" b="0" kern="1200" dirty="0">
                <a:solidFill>
                  <a:schemeClr val="tx1"/>
                </a:solidFill>
                <a:effectLst/>
                <a:latin typeface="Arial" charset="0"/>
                <a:ea typeface="ＭＳ Ｐゴシック" charset="0"/>
                <a:cs typeface="ＭＳ Ｐゴシック" charset="0"/>
              </a:rPr>
              <a:t> </a:t>
            </a:r>
            <a:r>
              <a:rPr lang="es-ES" sz="1200" b="0" kern="1200" dirty="0" err="1">
                <a:solidFill>
                  <a:schemeClr val="tx1"/>
                </a:solidFill>
                <a:effectLst/>
                <a:latin typeface="Arial" charset="0"/>
                <a:ea typeface="ＭＳ Ｐゴシック" charset="0"/>
                <a:cs typeface="ＭＳ Ｐゴシック" charset="0"/>
              </a:rPr>
              <a:t>Committee</a:t>
            </a:r>
            <a:r>
              <a:rPr lang="es-ES" sz="1200" b="0" kern="1200" dirty="0">
                <a:solidFill>
                  <a:schemeClr val="tx1"/>
                </a:solidFill>
                <a:effectLst/>
                <a:latin typeface="Arial" charset="0"/>
                <a:ea typeface="ＭＳ Ｐゴシック" charset="0"/>
                <a:cs typeface="ＭＳ Ｐゴシック" charset="0"/>
              </a:rPr>
              <a:t>, </a:t>
            </a:r>
            <a:endParaRPr lang="en-US" sz="1200" b="0" kern="1200" dirty="0">
              <a:solidFill>
                <a:schemeClr val="tx1"/>
              </a:solidFill>
              <a:effectLst/>
              <a:latin typeface="Arial" charset="0"/>
              <a:ea typeface="ＭＳ Ｐゴシック" charset="0"/>
              <a:cs typeface="ＭＳ Ｐゴシック" charset="0"/>
            </a:endParaRPr>
          </a:p>
          <a:p>
            <a:r>
              <a:rPr lang="en-US" sz="1200" b="0" kern="1200" dirty="0">
                <a:solidFill>
                  <a:schemeClr val="tx1"/>
                </a:solidFill>
                <a:effectLst/>
                <a:latin typeface="Arial" charset="0"/>
                <a:ea typeface="ＭＳ Ｐゴシック" charset="0"/>
                <a:cs typeface="ＭＳ Ｐゴシック" charset="0"/>
              </a:rPr>
              <a:t>y </a:t>
            </a:r>
            <a:r>
              <a:rPr lang="en-US" sz="1200" b="0" kern="1200" dirty="0" err="1">
                <a:solidFill>
                  <a:schemeClr val="tx1"/>
                </a:solidFill>
                <a:effectLst/>
                <a:latin typeface="Arial" charset="0"/>
                <a:ea typeface="ＭＳ Ｐゴシック" charset="0"/>
                <a:cs typeface="ＭＳ Ｐゴシック" charset="0"/>
              </a:rPr>
              <a:t>tu</a:t>
            </a:r>
            <a:r>
              <a:rPr lang="en-US" sz="1200" b="0" kern="1200" dirty="0">
                <a:solidFill>
                  <a:schemeClr val="tx1"/>
                </a:solidFill>
                <a:effectLst/>
                <a:latin typeface="Arial" charset="0"/>
                <a:ea typeface="ＭＳ Ｐゴシック" charset="0"/>
                <a:cs typeface="ＭＳ Ｐゴシック" charset="0"/>
              </a:rPr>
              <a:t> Distrito.</a:t>
            </a:r>
          </a:p>
          <a:p>
            <a:r>
              <a:rPr lang="en-US" dirty="0"/>
              <a:t>3.) </a:t>
            </a:r>
            <a:r>
              <a:rPr lang="es-ES" sz="1200" b="0" kern="1200" dirty="0">
                <a:solidFill>
                  <a:schemeClr val="tx1"/>
                </a:solidFill>
                <a:effectLst/>
                <a:latin typeface="Arial" charset="0"/>
                <a:ea typeface="ＭＳ Ｐゴシック" charset="0"/>
                <a:cs typeface="ＭＳ Ｐゴシック" charset="0"/>
              </a:rPr>
              <a:t>Debes usar el </a:t>
            </a:r>
            <a:r>
              <a:rPr lang="en-US" sz="1200" b="0" i="0" dirty="0"/>
              <a:t>Eagle Scout Service Project Workbook, BSA publication No. 512-927, </a:t>
            </a:r>
            <a:r>
              <a:rPr lang="es-ES" sz="1200" b="0" kern="1200" dirty="0">
                <a:solidFill>
                  <a:schemeClr val="tx1"/>
                </a:solidFill>
                <a:effectLst/>
                <a:latin typeface="Arial" charset="0"/>
                <a:ea typeface="ＭＳ Ｐゴシック" charset="0"/>
                <a:cs typeface="ＭＳ Ｐゴシック" charset="0"/>
              </a:rPr>
              <a:t>en el cumplimiento de este requisito.</a:t>
            </a:r>
            <a:endParaRPr lang="en-US" dirty="0"/>
          </a:p>
          <a:p>
            <a:endParaRPr lang="en-US" dirty="0"/>
          </a:p>
          <a:p>
            <a:r>
              <a:rPr lang="en-US" dirty="0"/>
              <a:t>Now, let’s talk</a:t>
            </a:r>
            <a:r>
              <a:rPr lang="en-US" baseline="0" dirty="0"/>
              <a:t> about the Project. The three most important things we want you to remember are that:</a:t>
            </a:r>
          </a:p>
          <a:p>
            <a:pPr lvl="0" algn="l" rtl="0">
              <a:lnSpc>
                <a:spcPct val="100000"/>
              </a:lnSpc>
            </a:pPr>
            <a:r>
              <a:rPr lang="en-US" sz="1200" b="0" i="0" dirty="0"/>
              <a:t>1) The project cannot be done for the Boy Scouts of America. </a:t>
            </a:r>
            <a:r>
              <a:rPr lang="en-US" sz="1200" b="0" i="0" baseline="0" dirty="0"/>
              <a:t> Almost any other organization qualifies, but we’ll give you some details in a few slides.</a:t>
            </a:r>
            <a:endParaRPr lang="en-US" sz="1200" b="0" i="0" dirty="0"/>
          </a:p>
          <a:p>
            <a:pPr lvl="0" algn="l" rtl="0">
              <a:lnSpc>
                <a:spcPct val="100000"/>
              </a:lnSpc>
            </a:pPr>
            <a:r>
              <a:rPr lang="en-US" sz="1200" b="0" i="0" dirty="0"/>
              <a:t>2) Before you start anything, a project proposal must be approved by the organization benefiting from the effort, your unit leader and unit committee, and your district.  And finally, </a:t>
            </a:r>
          </a:p>
          <a:p>
            <a:pPr lvl="0" algn="l" rtl="0">
              <a:lnSpc>
                <a:spcPct val="100000"/>
              </a:lnSpc>
            </a:pPr>
            <a:r>
              <a:rPr lang="en-US" sz="1200" b="0" i="0" dirty="0"/>
              <a:t>3) You must use the Eagle Scout Service Project Workbook, BSA publication No. 512-927, in meeting this requirement.</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16</a:t>
            </a:fld>
            <a:endParaRPr lang="en-US"/>
          </a:p>
        </p:txBody>
      </p:sp>
    </p:spTree>
    <p:extLst>
      <p:ext uri="{BB962C8B-B14F-4D97-AF65-F5344CB8AC3E}">
        <p14:creationId xmlns:p14="http://schemas.microsoft.com/office/powerpoint/2010/main" val="382069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Así que pasaremos por esto siguiendo estos pocos pasos.</a:t>
            </a:r>
            <a:endParaRPr lang="en-US"/>
          </a:p>
          <a:p>
            <a:endParaRPr lang="en-US"/>
          </a:p>
          <a:p>
            <a:r>
              <a:rPr lang="en-US"/>
              <a:t>So</a:t>
            </a:r>
            <a:r>
              <a:rPr lang="en-US" baseline="0"/>
              <a:t> we’ll go through this following these few steps.</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17</a:t>
            </a:fld>
            <a:endParaRPr lang="en-US"/>
          </a:p>
        </p:txBody>
      </p:sp>
    </p:spTree>
    <p:extLst>
      <p:ext uri="{BB962C8B-B14F-4D97-AF65-F5344CB8AC3E}">
        <p14:creationId xmlns:p14="http://schemas.microsoft.com/office/powerpoint/2010/main" val="879021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ES" sz="1200" b="0" kern="1200">
                <a:solidFill>
                  <a:schemeClr val="tx1"/>
                </a:solidFill>
                <a:effectLst/>
                <a:latin typeface="Arial" charset="0"/>
                <a:ea typeface="ＭＳ Ｐゴシック" charset="0"/>
                <a:cs typeface="ＭＳ Ｐゴシック" charset="0"/>
              </a:rPr>
              <a:t>Elegir un proyecto es probablemente el paso que la mayoría de los scouts luchan con el más largo.  Pero no tiene por qué ser tan difícil. Saca una hoja de papel, o escriba al dorso de sus materiales de presentación todos estos pasos. [CLICK] ¡Felicidades!  </a:t>
            </a:r>
          </a:p>
          <a:p>
            <a:pPr algn="l"/>
            <a:r>
              <a:rPr lang="es-ES" sz="1200" b="0" kern="1200">
                <a:solidFill>
                  <a:schemeClr val="tx1"/>
                </a:solidFill>
                <a:effectLst/>
                <a:latin typeface="Arial" charset="0"/>
                <a:ea typeface="ＭＳ Ｐゴシック" charset="0"/>
                <a:cs typeface="ＭＳ Ｐゴシック" charset="0"/>
              </a:rPr>
              <a:t>¡Acaba de elegir un proyecto e identificó al beneficiario!</a:t>
            </a:r>
            <a:endParaRPr lang="en-US"/>
          </a:p>
          <a:p>
            <a:pPr algn="l"/>
            <a:endParaRPr lang="en-US"/>
          </a:p>
          <a:p>
            <a:pPr algn="l"/>
            <a:r>
              <a:rPr lang="en-US"/>
              <a:t>Picking a project is probabl</a:t>
            </a:r>
            <a:r>
              <a:rPr lang="en-US" baseline="0"/>
              <a:t>y the step that most scouts struggle with the longest.  But it doesn’t need to be that hard.  Take out a piece of paper, or write on the back of your presentation materials all of these steps.  [CLICK] </a:t>
            </a:r>
            <a:r>
              <a:rPr lang="en-US" sz="1200" kern="10">
                <a:ln w="9525">
                  <a:solidFill>
                    <a:srgbClr val="FF0000"/>
                  </a:solidFill>
                  <a:round/>
                  <a:headEnd/>
                  <a:tailEnd/>
                </a:ln>
                <a:solidFill>
                  <a:srgbClr val="FF0000"/>
                </a:solidFill>
                <a:latin typeface="Arial Black"/>
              </a:rPr>
              <a:t>Congratulations!</a:t>
            </a:r>
          </a:p>
          <a:p>
            <a:pPr algn="l"/>
            <a:r>
              <a:rPr lang="en-US" sz="1200" kern="10">
                <a:ln w="9525">
                  <a:solidFill>
                    <a:srgbClr val="FF0000"/>
                  </a:solidFill>
                  <a:round/>
                  <a:headEnd/>
                  <a:tailEnd/>
                </a:ln>
                <a:solidFill>
                  <a:srgbClr val="FF0000"/>
                </a:solidFill>
                <a:latin typeface="Arial Black"/>
              </a:rPr>
              <a:t>You’ve just chosen a project and identified the beneficiary!</a:t>
            </a:r>
          </a:p>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18</a:t>
            </a:fld>
            <a:endParaRPr lang="en-US"/>
          </a:p>
        </p:txBody>
      </p:sp>
    </p:spTree>
    <p:extLst>
      <p:ext uri="{BB962C8B-B14F-4D97-AF65-F5344CB8AC3E}">
        <p14:creationId xmlns:p14="http://schemas.microsoft.com/office/powerpoint/2010/main" val="259320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b="0" kern="1200">
                <a:solidFill>
                  <a:schemeClr val="tx1"/>
                </a:solidFill>
                <a:effectLst/>
                <a:latin typeface="Arial" charset="0"/>
                <a:ea typeface="ＭＳ Ｐゴシック" charset="0"/>
                <a:cs typeface="ＭＳ Ｐゴシック" charset="0"/>
              </a:rPr>
              <a:t>Obviamente hay algunas reglas que debes seguir:</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b="0" kern="1200">
                <a:solidFill>
                  <a:schemeClr val="tx1"/>
                </a:solidFill>
                <a:effectLst/>
                <a:latin typeface="Arial" charset="0"/>
                <a:ea typeface="ＭＳ Ｐゴシック" charset="0"/>
                <a:cs typeface="ＭＳ Ｐゴシック" charset="0"/>
              </a:rPr>
              <a:t>Lo más importante es que no puedes comenzar hasta que obtengas el rango de Life.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t>Cuando obtengas el rango de Life: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t>            1) </a:t>
            </a:r>
            <a:r>
              <a:rPr lang="es-ES" sz="1200" b="0" kern="1200">
                <a:solidFill>
                  <a:schemeClr val="tx1"/>
                </a:solidFill>
                <a:effectLst/>
                <a:latin typeface="Arial" charset="0"/>
                <a:ea typeface="ＭＳ Ｐゴシック" charset="0"/>
                <a:cs typeface="ＭＳ Ｐゴシック" charset="0"/>
              </a:rPr>
              <a:t>Comuníquese con su Unit Advancement Chair (o Eagle Coordinator) y obtenga un </a:t>
            </a:r>
            <a:r>
              <a:rPr lang="en-US" altLang="en-US" sz="1200">
                <a:ea typeface="ＭＳ Ｐゴシック" pitchFamily="34" charset="-128"/>
              </a:rPr>
              <a:t>Life to Eagle Packet.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ea typeface="ＭＳ Ｐゴシック" pitchFamily="34" charset="-128"/>
              </a:rPr>
              <a:t>            2) </a:t>
            </a:r>
            <a:r>
              <a:rPr lang="es-ES" sz="1200" b="0" kern="1200">
                <a:solidFill>
                  <a:schemeClr val="tx1"/>
                </a:solidFill>
                <a:effectLst/>
                <a:latin typeface="Arial" charset="0"/>
                <a:ea typeface="ＭＳ Ｐゴシック" charset="0"/>
                <a:cs typeface="ＭＳ Ｐゴシック" charset="0"/>
              </a:rPr>
              <a:t>Comuníquese con su District Advancement staff y se asignado un </a:t>
            </a:r>
            <a:r>
              <a:rPr lang="en-US" altLang="en-US" sz="1200">
                <a:ea typeface="ＭＳ Ｐゴシック" pitchFamily="34" charset="-128"/>
              </a:rPr>
              <a:t>District Representative (Eagle Advisor)</a:t>
            </a:r>
            <a:r>
              <a:rPr lang="en-US" altLang="en-US" sz="1200" baseline="0">
                <a:ea typeface="ＭＳ Ｐゴシック" pitchFamily="34" charset="-128"/>
              </a:rPr>
              <a:t> para ayudarte con el proceso.</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a:ea typeface="ＭＳ Ｐゴシック" pitchFamily="34" charset="-128"/>
              </a:rPr>
              <a:t>            3) </a:t>
            </a:r>
            <a:r>
              <a:rPr lang="es-ES" sz="1200" b="0" kern="1200">
                <a:solidFill>
                  <a:schemeClr val="tx1"/>
                </a:solidFill>
                <a:effectLst/>
                <a:latin typeface="Arial" charset="0"/>
                <a:ea typeface="ＭＳ Ｐゴシック" charset="0"/>
                <a:cs typeface="ＭＳ Ｐゴシック" charset="0"/>
              </a:rPr>
              <a:t>Le recomendamos que utilice un </a:t>
            </a:r>
            <a:r>
              <a:rPr lang="en-US" altLang="en-US" sz="1200">
                <a:ea typeface="ＭＳ Ｐゴシック" pitchFamily="34" charset="-128"/>
              </a:rPr>
              <a:t>Eagle Project Coach </a:t>
            </a:r>
            <a:r>
              <a:rPr lang="es-ES" sz="1200" b="0" kern="1200">
                <a:solidFill>
                  <a:schemeClr val="tx1"/>
                </a:solidFill>
                <a:effectLst/>
                <a:latin typeface="Arial" charset="0"/>
                <a:ea typeface="ＭＳ Ｐゴシック" charset="0"/>
                <a:cs typeface="ＭＳ Ｐゴシック" charset="0"/>
              </a:rPr>
              <a:t>para ayudarlo a planificar y ejecutar su proyecto. Su Eagle Coach puede ser de su unidad o no, pero debe ser un experto en la materia en lo que implica su   </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b="0" kern="1200">
                <a:solidFill>
                  <a:schemeClr val="tx1"/>
                </a:solidFill>
                <a:effectLst/>
                <a:latin typeface="Arial" charset="0"/>
                <a:ea typeface="ＭＳ Ｐゴシック" charset="0"/>
                <a:cs typeface="ＭＳ Ｐゴシック" charset="0"/>
              </a:rPr>
              <a:t>                proyecto. Nadie espera que seas un experto en todas las cosas que necesitarás hacer para realizar tu proyecto. Pero el liderazgo es identificar y utilizar todos los recursos necesarios para ayudarlo a tener éxito.</a:t>
            </a:r>
            <a:endParaRPr lang="en-US"/>
          </a:p>
          <a:p>
            <a:pPr marL="0" marR="0" indent="0" algn="l" defTabSz="914400" rtl="0" eaLnBrk="0" fontAlgn="base" latinLnBrk="0" hangingPunct="0">
              <a:lnSpc>
                <a:spcPct val="100000"/>
              </a:lnSpc>
              <a:spcBef>
                <a:spcPct val="30000"/>
              </a:spcBef>
              <a:spcAft>
                <a:spcPct val="0"/>
              </a:spcAft>
              <a:buClrTx/>
              <a:buSzTx/>
              <a:buFontTx/>
              <a:buNone/>
              <a:tabLst/>
              <a:defRPr/>
            </a:pPr>
            <a:endParaRPr lang="en-US"/>
          </a:p>
          <a:p>
            <a:pPr marL="0" marR="0" indent="0" algn="l" defTabSz="914400" rtl="0" eaLnBrk="0" fontAlgn="base" latinLnBrk="0" hangingPunct="0">
              <a:lnSpc>
                <a:spcPct val="100000"/>
              </a:lnSpc>
              <a:spcBef>
                <a:spcPct val="30000"/>
              </a:spcBef>
              <a:spcAft>
                <a:spcPct val="0"/>
              </a:spcAft>
              <a:buClrTx/>
              <a:buSzTx/>
              <a:buFontTx/>
              <a:buNone/>
              <a:tabLst/>
              <a:defRPr/>
            </a:pPr>
            <a:r>
              <a:rPr lang="en-US"/>
              <a:t>There are obviously</a:t>
            </a:r>
            <a:r>
              <a:rPr lang="en-US" baseline="0"/>
              <a:t> some rules that you must follow:</a:t>
            </a:r>
            <a:endParaRPr lang="en-US"/>
          </a:p>
          <a:p>
            <a:r>
              <a:rPr lang="en-US" baseline="0"/>
              <a:t>Most importantly, you </a:t>
            </a:r>
            <a:r>
              <a:rPr lang="en-US" altLang="en-US" sz="1800">
                <a:ea typeface="ＭＳ Ｐゴシック" pitchFamily="34" charset="-128"/>
              </a:rPr>
              <a:t>cannot begin until you earn the rank of Life.</a:t>
            </a:r>
          </a:p>
          <a:p>
            <a:pPr lvl="0"/>
            <a:r>
              <a:rPr lang="en-US" altLang="en-US" sz="1800">
                <a:ea typeface="ＭＳ Ｐゴシック" pitchFamily="34" charset="-128"/>
              </a:rPr>
              <a:t>When you earn Life: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altLang="en-US" sz="1800">
                <a:ea typeface="ＭＳ Ｐゴシック" pitchFamily="34" charset="-128"/>
              </a:rPr>
              <a:t>1)Contact your Unit Advancement Chair (or Eagle Coordinator) and get a Life to Eagle Packet.  It will contain</a:t>
            </a:r>
            <a:r>
              <a:rPr lang="en-US" altLang="en-US" sz="1800" baseline="0">
                <a:ea typeface="ＭＳ Ｐゴシック" pitchFamily="34" charset="-128"/>
              </a:rPr>
              <a:t> a lot of this material and help you get started.</a:t>
            </a:r>
            <a:endParaRPr lang="en-US" altLang="en-US" sz="1800">
              <a:ea typeface="ＭＳ Ｐゴシック" pitchFamily="34" charset="-128"/>
            </a:endParaRPr>
          </a:p>
          <a:p>
            <a:pPr lvl="1"/>
            <a:r>
              <a:rPr lang="en-US" altLang="en-US" sz="1800">
                <a:ea typeface="ＭＳ Ｐゴシック" pitchFamily="34" charset="-128"/>
              </a:rPr>
              <a:t>2) Contact your District Advancement staff and be assigned a District Representative (Eagle Advisor)</a:t>
            </a:r>
            <a:r>
              <a:rPr lang="en-US" altLang="en-US" sz="1800" baseline="0">
                <a:ea typeface="ＭＳ Ｐゴシック" pitchFamily="34" charset="-128"/>
              </a:rPr>
              <a:t> to help you with the process. </a:t>
            </a:r>
            <a:endParaRPr lang="en-US" altLang="en-US" sz="1800">
              <a:ea typeface="ＭＳ Ｐゴシック" pitchFamily="34" charset="-128"/>
            </a:endParaRPr>
          </a:p>
          <a:p>
            <a:pPr lvl="1"/>
            <a:r>
              <a:rPr lang="en-US" altLang="en-US" sz="1800">
                <a:ea typeface="ＭＳ Ｐゴシック" pitchFamily="34" charset="-128"/>
              </a:rPr>
              <a:t>3)</a:t>
            </a:r>
            <a:r>
              <a:rPr lang="en-US" altLang="en-US" sz="1800" baseline="0">
                <a:ea typeface="ＭＳ Ｐゴシック" pitchFamily="34" charset="-128"/>
              </a:rPr>
              <a:t> We strongly rec</a:t>
            </a:r>
            <a:r>
              <a:rPr lang="en-US" altLang="en-US" sz="1800">
                <a:ea typeface="ＭＳ Ｐゴシック" pitchFamily="34" charset="-128"/>
              </a:rPr>
              <a:t>ommend you use an Eagle Project Coach to help you plan and execute your project. Your Coach may be from</a:t>
            </a:r>
            <a:r>
              <a:rPr lang="en-US" altLang="en-US" sz="1800" baseline="0">
                <a:ea typeface="ＭＳ Ｐゴシック" pitchFamily="34" charset="-128"/>
              </a:rPr>
              <a:t> your unit or not but should be a subject matter expert in what your project entails.</a:t>
            </a:r>
            <a:r>
              <a:rPr lang="en-US" altLang="en-US" sz="1800">
                <a:ea typeface="ＭＳ Ｐゴシック" pitchFamily="34" charset="-128"/>
              </a:rPr>
              <a:t> No one expects you to be an expert in all the things you will need to do to perform</a:t>
            </a:r>
            <a:r>
              <a:rPr lang="en-US" altLang="en-US" sz="1800" baseline="0">
                <a:ea typeface="ＭＳ Ｐゴシック" pitchFamily="34" charset="-128"/>
              </a:rPr>
              <a:t> your project.  But Leadership is identifying and using all the necessary resources to help you be successful.</a:t>
            </a:r>
            <a:endParaRPr lang="en-US" altLang="en-US" sz="1800">
              <a:ea typeface="ＭＳ Ｐゴシック" pitchFamily="34" charset="-128"/>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19</a:t>
            </a:fld>
            <a:endParaRPr lang="en-US"/>
          </a:p>
        </p:txBody>
      </p:sp>
    </p:spTree>
    <p:extLst>
      <p:ext uri="{BB962C8B-B14F-4D97-AF65-F5344CB8AC3E}">
        <p14:creationId xmlns:p14="http://schemas.microsoft.com/office/powerpoint/2010/main" val="2444523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b="0" kern="1200" dirty="0">
                <a:solidFill>
                  <a:schemeClr val="tx1"/>
                </a:solidFill>
                <a:effectLst/>
                <a:latin typeface="Arial" charset="0"/>
                <a:ea typeface="ＭＳ Ｐゴシック" charset="0"/>
                <a:cs typeface="ＭＳ Ｐゴシック" charset="0"/>
              </a:rPr>
              <a:t>Obviamente hay algunas reglas que debes seguir:</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b="0" kern="1200" dirty="0">
                <a:solidFill>
                  <a:schemeClr val="tx1"/>
                </a:solidFill>
                <a:effectLst/>
                <a:latin typeface="Arial" charset="0"/>
                <a:ea typeface="ＭＳ Ｐゴシック" charset="0"/>
                <a:cs typeface="ＭＳ Ｐゴシック" charset="0"/>
              </a:rPr>
              <a:t>Lo más importante es que no puedes comenzar hasta que obtengas el rango de </a:t>
            </a:r>
            <a:r>
              <a:rPr lang="es-ES" sz="1200" b="0" kern="1200" dirty="0" err="1">
                <a:solidFill>
                  <a:schemeClr val="tx1"/>
                </a:solidFill>
                <a:effectLst/>
                <a:latin typeface="Arial" charset="0"/>
                <a:ea typeface="ＭＳ Ｐゴシック" charset="0"/>
                <a:cs typeface="ＭＳ Ｐゴシック" charset="0"/>
              </a:rPr>
              <a:t>Life</a:t>
            </a:r>
            <a:r>
              <a:rPr lang="es-ES" sz="1200" b="0" kern="1200" dirty="0">
                <a:solidFill>
                  <a:schemeClr val="tx1"/>
                </a:solidFill>
                <a:effectLst/>
                <a:latin typeface="Arial" charset="0"/>
                <a:ea typeface="ＭＳ Ｐゴシック" charset="0"/>
                <a:cs typeface="ＭＳ Ｐゴシック"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a:t>Cuando</a:t>
            </a:r>
            <a:r>
              <a:rPr lang="en-US" dirty="0"/>
              <a:t> </a:t>
            </a:r>
            <a:r>
              <a:rPr lang="en-US" dirty="0" err="1"/>
              <a:t>obtengas</a:t>
            </a:r>
            <a:r>
              <a:rPr lang="en-US" dirty="0"/>
              <a:t> el </a:t>
            </a:r>
            <a:r>
              <a:rPr lang="en-US" dirty="0" err="1"/>
              <a:t>rango</a:t>
            </a:r>
            <a:r>
              <a:rPr lang="en-US" dirty="0"/>
              <a:t> de Life: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1) </a:t>
            </a:r>
            <a:r>
              <a:rPr lang="es-ES" sz="1200" b="0" kern="1200" dirty="0">
                <a:solidFill>
                  <a:schemeClr val="tx1"/>
                </a:solidFill>
                <a:effectLst/>
                <a:latin typeface="Arial" charset="0"/>
                <a:ea typeface="ＭＳ Ｐゴシック" charset="0"/>
                <a:cs typeface="ＭＳ Ｐゴシック" charset="0"/>
              </a:rPr>
              <a:t>Comuníquese con su </a:t>
            </a:r>
            <a:r>
              <a:rPr lang="es-ES" sz="1200" b="0" kern="1200" dirty="0" err="1">
                <a:solidFill>
                  <a:schemeClr val="tx1"/>
                </a:solidFill>
                <a:effectLst/>
                <a:latin typeface="Arial" charset="0"/>
                <a:ea typeface="ＭＳ Ｐゴシック" charset="0"/>
                <a:cs typeface="ＭＳ Ｐゴシック" charset="0"/>
              </a:rPr>
              <a:t>Unit</a:t>
            </a:r>
            <a:r>
              <a:rPr lang="es-ES" sz="1200" b="0" kern="1200" dirty="0">
                <a:solidFill>
                  <a:schemeClr val="tx1"/>
                </a:solidFill>
                <a:effectLst/>
                <a:latin typeface="Arial" charset="0"/>
                <a:ea typeface="ＭＳ Ｐゴシック" charset="0"/>
                <a:cs typeface="ＭＳ Ｐゴシック" charset="0"/>
              </a:rPr>
              <a:t> </a:t>
            </a:r>
            <a:r>
              <a:rPr lang="es-ES" sz="1200" b="0" kern="1200" dirty="0" err="1">
                <a:solidFill>
                  <a:schemeClr val="tx1"/>
                </a:solidFill>
                <a:effectLst/>
                <a:latin typeface="Arial" charset="0"/>
                <a:ea typeface="ＭＳ Ｐゴシック" charset="0"/>
                <a:cs typeface="ＭＳ Ｐゴシック" charset="0"/>
              </a:rPr>
              <a:t>Advancement</a:t>
            </a:r>
            <a:r>
              <a:rPr lang="es-ES" sz="1200" b="0" kern="1200" dirty="0">
                <a:solidFill>
                  <a:schemeClr val="tx1"/>
                </a:solidFill>
                <a:effectLst/>
                <a:latin typeface="Arial" charset="0"/>
                <a:ea typeface="ＭＳ Ｐゴシック" charset="0"/>
                <a:cs typeface="ＭＳ Ｐゴシック" charset="0"/>
              </a:rPr>
              <a:t> </a:t>
            </a:r>
            <a:r>
              <a:rPr lang="es-ES" sz="1200" b="0" kern="1200" dirty="0" err="1">
                <a:solidFill>
                  <a:schemeClr val="tx1"/>
                </a:solidFill>
                <a:effectLst/>
                <a:latin typeface="Arial" charset="0"/>
                <a:ea typeface="ＭＳ Ｐゴシック" charset="0"/>
                <a:cs typeface="ＭＳ Ｐゴシック" charset="0"/>
              </a:rPr>
              <a:t>Chair</a:t>
            </a:r>
            <a:r>
              <a:rPr lang="es-ES" sz="1200" b="0" kern="1200" dirty="0">
                <a:solidFill>
                  <a:schemeClr val="tx1"/>
                </a:solidFill>
                <a:effectLst/>
                <a:latin typeface="Arial" charset="0"/>
                <a:ea typeface="ＭＳ Ｐゴシック" charset="0"/>
                <a:cs typeface="ＭＳ Ｐゴシック" charset="0"/>
              </a:rPr>
              <a:t> (o Eagle </a:t>
            </a:r>
            <a:r>
              <a:rPr lang="es-ES" sz="1200" b="0" kern="1200" dirty="0" err="1">
                <a:solidFill>
                  <a:schemeClr val="tx1"/>
                </a:solidFill>
                <a:effectLst/>
                <a:latin typeface="Arial" charset="0"/>
                <a:ea typeface="ＭＳ Ｐゴシック" charset="0"/>
                <a:cs typeface="ＭＳ Ｐゴシック" charset="0"/>
              </a:rPr>
              <a:t>Coordinator</a:t>
            </a:r>
            <a:r>
              <a:rPr lang="es-ES" sz="1200" b="0" kern="1200" dirty="0">
                <a:solidFill>
                  <a:schemeClr val="tx1"/>
                </a:solidFill>
                <a:effectLst/>
                <a:latin typeface="Arial" charset="0"/>
                <a:ea typeface="ＭＳ Ｐゴシック" charset="0"/>
                <a:cs typeface="ＭＳ Ｐゴシック" charset="0"/>
              </a:rPr>
              <a:t>) y obtenga un </a:t>
            </a:r>
            <a:r>
              <a:rPr lang="en-US" altLang="en-US" sz="1200" dirty="0">
                <a:ea typeface="ＭＳ Ｐゴシック" pitchFamily="34" charset="-128"/>
              </a:rPr>
              <a:t>Life to Eagle Packet.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ea typeface="ＭＳ Ｐゴシック" pitchFamily="34" charset="-128"/>
              </a:rPr>
              <a:t>            2) </a:t>
            </a:r>
            <a:r>
              <a:rPr lang="es-ES" sz="1200" b="0" kern="1200" dirty="0">
                <a:solidFill>
                  <a:schemeClr val="tx1"/>
                </a:solidFill>
                <a:effectLst/>
                <a:latin typeface="Arial" charset="0"/>
                <a:ea typeface="ＭＳ Ｐゴシック" charset="0"/>
                <a:cs typeface="ＭＳ Ｐゴシック" charset="0"/>
              </a:rPr>
              <a:t>Comuníquese con su </a:t>
            </a:r>
            <a:r>
              <a:rPr lang="es-ES" sz="1200" b="0" kern="1200" dirty="0" err="1">
                <a:solidFill>
                  <a:schemeClr val="tx1"/>
                </a:solidFill>
                <a:effectLst/>
                <a:latin typeface="Arial" charset="0"/>
                <a:ea typeface="ＭＳ Ｐゴシック" charset="0"/>
                <a:cs typeface="ＭＳ Ｐゴシック" charset="0"/>
              </a:rPr>
              <a:t>District</a:t>
            </a:r>
            <a:r>
              <a:rPr lang="es-ES" sz="1200" b="0" kern="1200" dirty="0">
                <a:solidFill>
                  <a:schemeClr val="tx1"/>
                </a:solidFill>
                <a:effectLst/>
                <a:latin typeface="Arial" charset="0"/>
                <a:ea typeface="ＭＳ Ｐゴシック" charset="0"/>
                <a:cs typeface="ＭＳ Ｐゴシック" charset="0"/>
              </a:rPr>
              <a:t> </a:t>
            </a:r>
            <a:r>
              <a:rPr lang="es-ES" sz="1200" b="0" kern="1200" dirty="0" err="1">
                <a:solidFill>
                  <a:schemeClr val="tx1"/>
                </a:solidFill>
                <a:effectLst/>
                <a:latin typeface="Arial" charset="0"/>
                <a:ea typeface="ＭＳ Ｐゴシック" charset="0"/>
                <a:cs typeface="ＭＳ Ｐゴシック" charset="0"/>
              </a:rPr>
              <a:t>Advancement</a:t>
            </a:r>
            <a:r>
              <a:rPr lang="es-ES" sz="1200" b="0" kern="1200" dirty="0">
                <a:solidFill>
                  <a:schemeClr val="tx1"/>
                </a:solidFill>
                <a:effectLst/>
                <a:latin typeface="Arial" charset="0"/>
                <a:ea typeface="ＭＳ Ｐゴシック" charset="0"/>
                <a:cs typeface="ＭＳ Ｐゴシック" charset="0"/>
              </a:rPr>
              <a:t> staff y se asignado un </a:t>
            </a:r>
            <a:r>
              <a:rPr lang="en-US" altLang="en-US" sz="1200" dirty="0">
                <a:ea typeface="ＭＳ Ｐゴシック" pitchFamily="34" charset="-128"/>
              </a:rPr>
              <a:t>District Representative (Eagle Advisor)</a:t>
            </a:r>
            <a:r>
              <a:rPr lang="en-US" altLang="en-US" sz="1200" baseline="0" dirty="0">
                <a:ea typeface="ＭＳ Ｐゴシック" pitchFamily="34" charset="-128"/>
              </a:rPr>
              <a:t> para </a:t>
            </a:r>
            <a:r>
              <a:rPr lang="en-US" altLang="en-US" sz="1200" baseline="0" dirty="0" err="1">
                <a:ea typeface="ＭＳ Ｐゴシック" pitchFamily="34" charset="-128"/>
              </a:rPr>
              <a:t>ayudarte</a:t>
            </a:r>
            <a:r>
              <a:rPr lang="en-US" altLang="en-US" sz="1200" baseline="0" dirty="0">
                <a:ea typeface="ＭＳ Ｐゴシック" pitchFamily="34" charset="-128"/>
              </a:rPr>
              <a:t> con el </a:t>
            </a:r>
            <a:r>
              <a:rPr lang="en-US" altLang="en-US" sz="1200" baseline="0" dirty="0" err="1">
                <a:ea typeface="ＭＳ Ｐゴシック" pitchFamily="34" charset="-128"/>
              </a:rPr>
              <a:t>proceso</a:t>
            </a:r>
            <a:r>
              <a:rPr lang="en-US" altLang="en-US" sz="1200" baseline="0" dirty="0">
                <a:ea typeface="ＭＳ Ｐゴシック" pitchFamily="34"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ea typeface="ＭＳ Ｐゴシック" pitchFamily="34" charset="-128"/>
              </a:rPr>
              <a:t>            3) </a:t>
            </a:r>
            <a:r>
              <a:rPr lang="es-ES" sz="1200" b="0" kern="1200" dirty="0">
                <a:solidFill>
                  <a:schemeClr val="tx1"/>
                </a:solidFill>
                <a:effectLst/>
                <a:latin typeface="Arial" charset="0"/>
                <a:ea typeface="ＭＳ Ｐゴシック" charset="0"/>
                <a:cs typeface="ＭＳ Ｐゴシック" charset="0"/>
              </a:rPr>
              <a:t>Le recomendamos que utilice un </a:t>
            </a:r>
            <a:r>
              <a:rPr lang="en-US" altLang="en-US" sz="1200" dirty="0">
                <a:ea typeface="ＭＳ Ｐゴシック" pitchFamily="34" charset="-128"/>
              </a:rPr>
              <a:t>Eagle Project Coach </a:t>
            </a:r>
            <a:r>
              <a:rPr lang="es-ES" sz="1200" b="0" kern="1200" dirty="0">
                <a:solidFill>
                  <a:schemeClr val="tx1"/>
                </a:solidFill>
                <a:effectLst/>
                <a:latin typeface="Arial" charset="0"/>
                <a:ea typeface="ＭＳ Ｐゴシック" charset="0"/>
                <a:cs typeface="ＭＳ Ｐゴシック" charset="0"/>
              </a:rPr>
              <a:t>para ayudarlo a planificar y ejecutar su proyecto. Su Eagle Coach puede ser de su unidad o no, pero debe ser un experto en la materia en lo que implica su   </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b="0" kern="1200" dirty="0">
                <a:solidFill>
                  <a:schemeClr val="tx1"/>
                </a:solidFill>
                <a:effectLst/>
                <a:latin typeface="Arial" charset="0"/>
                <a:ea typeface="ＭＳ Ｐゴシック" charset="0"/>
                <a:cs typeface="ＭＳ Ｐゴシック" charset="0"/>
              </a:rPr>
              <a:t>                proyecto. Nadie espera que seas un experto en todas las cosas que necesitarás hacer para realizar tu proyecto. Pero el liderazgo es identificar y utilizar todos los recursos necesarios para ayudarlo a tener éxito.</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There are obviously</a:t>
            </a:r>
            <a:r>
              <a:rPr lang="en-US" baseline="0" dirty="0"/>
              <a:t> some rules that you must follow:</a:t>
            </a:r>
            <a:endParaRPr lang="en-US" dirty="0"/>
          </a:p>
          <a:p>
            <a:r>
              <a:rPr lang="en-US" baseline="0" dirty="0"/>
              <a:t>Most importantly, you </a:t>
            </a:r>
            <a:r>
              <a:rPr lang="en-US" altLang="en-US" sz="1800" dirty="0">
                <a:ea typeface="ＭＳ Ｐゴシック" pitchFamily="34" charset="-128"/>
              </a:rPr>
              <a:t>cannot begin until you earn the rank of Life.</a:t>
            </a:r>
          </a:p>
          <a:p>
            <a:pPr lvl="0"/>
            <a:r>
              <a:rPr lang="en-US" altLang="en-US" sz="1800" dirty="0">
                <a:ea typeface="ＭＳ Ｐゴシック" pitchFamily="34" charset="-128"/>
              </a:rPr>
              <a:t>When you earn Life: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altLang="en-US" sz="1800" dirty="0">
                <a:ea typeface="ＭＳ Ｐゴシック" pitchFamily="34" charset="-128"/>
              </a:rPr>
              <a:t>1)Contact your Unit Advancement Chair (or Eagle Coordinator) and get a Life to Eagle Packet.  It will contain</a:t>
            </a:r>
            <a:r>
              <a:rPr lang="en-US" altLang="en-US" sz="1800" baseline="0" dirty="0">
                <a:ea typeface="ＭＳ Ｐゴシック" pitchFamily="34" charset="-128"/>
              </a:rPr>
              <a:t> a lot of this material and help you get started.</a:t>
            </a:r>
            <a:endParaRPr lang="en-US" altLang="en-US" sz="1800" dirty="0">
              <a:ea typeface="ＭＳ Ｐゴシック" pitchFamily="34" charset="-128"/>
            </a:endParaRPr>
          </a:p>
          <a:p>
            <a:pPr lvl="1"/>
            <a:r>
              <a:rPr lang="en-US" altLang="en-US" sz="1800" dirty="0">
                <a:ea typeface="ＭＳ Ｐゴシック" pitchFamily="34" charset="-128"/>
              </a:rPr>
              <a:t>2) Contact your District Advancement staff and be assigned a District Representative (Eagle Advisor)</a:t>
            </a:r>
            <a:r>
              <a:rPr lang="en-US" altLang="en-US" sz="1800" baseline="0" dirty="0">
                <a:ea typeface="ＭＳ Ｐゴシック" pitchFamily="34" charset="-128"/>
              </a:rPr>
              <a:t> to help you with the process. </a:t>
            </a:r>
            <a:endParaRPr lang="en-US" altLang="en-US" sz="1800" dirty="0">
              <a:ea typeface="ＭＳ Ｐゴシック" pitchFamily="34" charset="-128"/>
            </a:endParaRPr>
          </a:p>
          <a:p>
            <a:pPr lvl="1"/>
            <a:r>
              <a:rPr lang="en-US" altLang="en-US" sz="1800" dirty="0">
                <a:ea typeface="ＭＳ Ｐゴシック" pitchFamily="34" charset="-128"/>
              </a:rPr>
              <a:t>3)</a:t>
            </a:r>
            <a:r>
              <a:rPr lang="en-US" altLang="en-US" sz="1800" baseline="0" dirty="0">
                <a:ea typeface="ＭＳ Ｐゴシック" pitchFamily="34" charset="-128"/>
              </a:rPr>
              <a:t> We strongly rec</a:t>
            </a:r>
            <a:r>
              <a:rPr lang="en-US" altLang="en-US" sz="1800" dirty="0">
                <a:ea typeface="ＭＳ Ｐゴシック" pitchFamily="34" charset="-128"/>
              </a:rPr>
              <a:t>ommend you use an Eagle Project Coach to help you plan and execute your project. Your Coach may be from</a:t>
            </a:r>
            <a:r>
              <a:rPr lang="en-US" altLang="en-US" sz="1800" baseline="0" dirty="0">
                <a:ea typeface="ＭＳ Ｐゴシック" pitchFamily="34" charset="-128"/>
              </a:rPr>
              <a:t> your unit or not but should be a subject matter expert in what your project entails.</a:t>
            </a:r>
            <a:r>
              <a:rPr lang="en-US" altLang="en-US" sz="1800" dirty="0">
                <a:ea typeface="ＭＳ Ｐゴシック" pitchFamily="34" charset="-128"/>
              </a:rPr>
              <a:t> No one expects you to be an expert in all the things you will need to do to perform</a:t>
            </a:r>
            <a:r>
              <a:rPr lang="en-US" altLang="en-US" sz="1800" baseline="0" dirty="0">
                <a:ea typeface="ＭＳ Ｐゴシック" pitchFamily="34" charset="-128"/>
              </a:rPr>
              <a:t> your project.  But Leadership is identifying and using all the necessary resources to help you be successful.</a:t>
            </a:r>
            <a:endParaRPr lang="en-US" altLang="en-US" sz="1800" dirty="0">
              <a:ea typeface="ＭＳ Ｐゴシック" pitchFamily="34" charset="-128"/>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20</a:t>
            </a:fld>
            <a:endParaRPr lang="en-US"/>
          </a:p>
        </p:txBody>
      </p:sp>
    </p:spTree>
    <p:extLst>
      <p:ext uri="{BB962C8B-B14F-4D97-AF65-F5344CB8AC3E}">
        <p14:creationId xmlns:p14="http://schemas.microsoft.com/office/powerpoint/2010/main" val="1045161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Tenemos una variedad de Scouts de diferentes rangos, Scouters y sus padres.  Les queremos recordar que no importa donde estan en el programa, llegar al rango de Eagle es un trabajo grande pero alcancable. </a:t>
            </a:r>
          </a:p>
          <a:p>
            <a:endParaRPr lang="en-US"/>
          </a:p>
          <a:p>
            <a:r>
              <a:rPr lang="en-US" baseline="0"/>
              <a:t>¿Porque deben ustedes de llegar al rango de Eagle? ¿Pueden pensar de algun beneficio por haber hecho todo este trabajo? </a:t>
            </a:r>
          </a:p>
          <a:p>
            <a:r>
              <a:rPr lang="en-US" baseline="0"/>
              <a:t>(Militar: +1 rango, Prioridad en el trabajo, beca para la Universidad.)</a:t>
            </a:r>
          </a:p>
          <a:p>
            <a:endParaRPr lang="en-US" baseline="0"/>
          </a:p>
          <a:p>
            <a:r>
              <a:rPr lang="en-US"/>
              <a:t>We</a:t>
            </a:r>
            <a:r>
              <a:rPr lang="en-US" baseline="0"/>
              <a:t> have a wide variety of scouts and scouters here today.  First Class, Star, and Life Scouts along with parents of scouts at many ranks.  So we wanted to remind you, wherever you are in your scouting program, becoming Eagle is a big, but very doable objective.</a:t>
            </a:r>
          </a:p>
          <a:p>
            <a:endParaRPr lang="en-US" baseline="0"/>
          </a:p>
          <a:p>
            <a:r>
              <a:rPr lang="en-US" baseline="0"/>
              <a:t>But why should you want to become an Eagle?  Can you think of any benefits you might get for going through all this work?</a:t>
            </a:r>
          </a:p>
          <a:p>
            <a:r>
              <a:rPr lang="en-US" baseline="0"/>
              <a:t>(Military: +1 rank, Job: priority, College Scholarships)</a:t>
            </a:r>
            <a:endParaRPr lang="en-US"/>
          </a:p>
          <a:p>
            <a:endParaRPr lang="en-US" baseline="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a:t>
            </a:fld>
            <a:endParaRPr lang="en-US"/>
          </a:p>
        </p:txBody>
      </p:sp>
    </p:spTree>
    <p:extLst>
      <p:ext uri="{BB962C8B-B14F-4D97-AF65-F5344CB8AC3E}">
        <p14:creationId xmlns:p14="http://schemas.microsoft.com/office/powerpoint/2010/main" val="3841604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dirty="0">
                <a:solidFill>
                  <a:schemeClr val="tx1"/>
                </a:solidFill>
                <a:effectLst/>
                <a:latin typeface="Arial" charset="0"/>
                <a:ea typeface="ＭＳ Ｐゴシック" charset="0"/>
                <a:cs typeface="ＭＳ Ｐゴシック" charset="0"/>
              </a:rPr>
              <a:t>Todo lo que haces para tu proyecto ES PARTE DEL PROYECTO. Lleva una lista de con quién hablas, el tiempo que pasas pensando activamente en el proyecto, cualquier investigación o discusión con sus líderes, padres u otros scouts y el tiempo realizando el proyecto. Todo ese tiempo se cuenta como tiempo dedicado a su proyecto y se registrará en el libro de trabajo de su proyecto.</a:t>
            </a:r>
          </a:p>
          <a:p>
            <a:endParaRPr lang="es-ES" sz="1200" b="0" kern="1200" dirty="0">
              <a:solidFill>
                <a:schemeClr val="tx1"/>
              </a:solidFill>
              <a:effectLst/>
              <a:latin typeface="Arial" charset="0"/>
              <a:ea typeface="ＭＳ Ｐゴシック" charset="0"/>
            </a:endParaRPr>
          </a:p>
          <a:p>
            <a:r>
              <a:rPr lang="es-ES" sz="1200" b="0" kern="1200" dirty="0">
                <a:solidFill>
                  <a:schemeClr val="tx1"/>
                </a:solidFill>
                <a:effectLst/>
                <a:latin typeface="Arial" charset="0"/>
                <a:ea typeface="ＭＳ Ｐゴシック" charset="0"/>
                <a:cs typeface="ＭＳ Ｐゴシック" charset="0"/>
              </a:rPr>
              <a:t>Pero incluso antes de tener un proyecto definido, debes desarrollar una propuesta y tenerla aprobada POR ESCRITO, antes de comenzar a hacer el trabajo. Las aprobaciones son de su Beneficiario, tu </a:t>
            </a:r>
            <a:r>
              <a:rPr lang="es-ES" sz="1200" b="0" kern="1200" dirty="0" err="1">
                <a:solidFill>
                  <a:schemeClr val="tx1"/>
                </a:solidFill>
                <a:effectLst/>
                <a:latin typeface="Arial" charset="0"/>
                <a:ea typeface="ＭＳ Ｐゴシック" charset="0"/>
                <a:cs typeface="ＭＳ Ｐゴシック" charset="0"/>
              </a:rPr>
              <a:t>Unit</a:t>
            </a:r>
            <a:r>
              <a:rPr lang="es-ES" sz="1200" b="0" kern="1200" dirty="0">
                <a:solidFill>
                  <a:schemeClr val="tx1"/>
                </a:solidFill>
                <a:effectLst/>
                <a:latin typeface="Arial" charset="0"/>
                <a:ea typeface="ＭＳ Ｐゴシック" charset="0"/>
                <a:cs typeface="ＭＳ Ｐゴシック" charset="0"/>
              </a:rPr>
              <a:t> Leader, </a:t>
            </a:r>
            <a:r>
              <a:rPr lang="en-US" altLang="en-US" sz="1200" dirty="0">
                <a:ea typeface="ＭＳ Ｐゴシック" pitchFamily="34" charset="-128"/>
              </a:rPr>
              <a:t>Unit Committee y District Representative. </a:t>
            </a:r>
            <a:r>
              <a:rPr lang="es-ES" sz="1200" b="0" kern="1200" dirty="0">
                <a:solidFill>
                  <a:schemeClr val="tx1"/>
                </a:solidFill>
                <a:effectLst/>
                <a:latin typeface="Arial" charset="0"/>
                <a:ea typeface="ＭＳ Ｐゴシック" charset="0"/>
                <a:cs typeface="ＭＳ Ｐゴシック" charset="0"/>
              </a:rPr>
              <a:t>Su </a:t>
            </a:r>
            <a:r>
              <a:rPr lang="en-US" altLang="en-US" sz="1200" baseline="0" dirty="0">
                <a:ea typeface="ＭＳ Ｐゴシック" pitchFamily="34" charset="-128"/>
              </a:rPr>
              <a:t>District Representative </a:t>
            </a:r>
            <a:r>
              <a:rPr lang="es-ES" sz="1200" b="0" kern="1200" dirty="0">
                <a:solidFill>
                  <a:schemeClr val="tx1"/>
                </a:solidFill>
                <a:effectLst/>
                <a:latin typeface="Arial" charset="0"/>
                <a:ea typeface="ＭＳ Ｐゴシック" charset="0"/>
                <a:cs typeface="ＭＳ Ｐゴシック" charset="0"/>
              </a:rPr>
              <a:t>es el último en aprobar y él o ella buscarán saber si cumple con los 5 requisitos.</a:t>
            </a:r>
          </a:p>
          <a:p>
            <a:endParaRPr lang="es-ES" sz="1200" b="0" kern="1200" dirty="0">
              <a:solidFill>
                <a:schemeClr val="tx1"/>
              </a:solidFill>
              <a:effectLst/>
              <a:latin typeface="Arial" charset="0"/>
              <a:ea typeface="ＭＳ Ｐゴシック" charset="0"/>
              <a:cs typeface="ＭＳ Ｐゴシック" charset="0"/>
            </a:endParaRPr>
          </a:p>
          <a:p>
            <a:endParaRPr lang="en-US" dirty="0"/>
          </a:p>
          <a:p>
            <a:r>
              <a:rPr lang="en-US" dirty="0"/>
              <a:t>Everything you do for your project IS PART OF THE PROJECT.</a:t>
            </a:r>
            <a:r>
              <a:rPr lang="en-US" baseline="0" dirty="0"/>
              <a:t>  Keep track of who you talk with, the time you spend actively thinking about the project, any research or discussions with your leaders, parents or other scouts and, of course, the time actually performing the project.  All of that time is captured as time spent on your project and will be recorded in your project workbook.</a:t>
            </a:r>
          </a:p>
          <a:p>
            <a:endParaRPr lang="en-US" baseline="0" dirty="0"/>
          </a:p>
          <a:p>
            <a:pPr lvl="0"/>
            <a:r>
              <a:rPr lang="en-US" baseline="0" dirty="0"/>
              <a:t>But even before you have a defined project, you must develop a proposal and have it approved IN WRITING, before you begin doing actual work.  The approvals are from your </a:t>
            </a:r>
            <a:r>
              <a:rPr lang="en-US" altLang="en-US" sz="1200" dirty="0">
                <a:ea typeface="ＭＳ Ｐゴシック" pitchFamily="34" charset="-128"/>
              </a:rPr>
              <a:t>Beneficiary, your Unit Leader, Unit Committee and District Representative.</a:t>
            </a:r>
            <a:r>
              <a:rPr lang="en-US" altLang="en-US" sz="1200" baseline="0" dirty="0">
                <a:ea typeface="ＭＳ Ｐゴシック" pitchFamily="34" charset="-128"/>
              </a:rPr>
              <a:t>  Your District Representative is the last one to approve and he or she will be looking to know whether you meet 5 requirements.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21</a:t>
            </a:fld>
            <a:endParaRPr lang="en-US"/>
          </a:p>
        </p:txBody>
      </p:sp>
    </p:spTree>
    <p:extLst>
      <p:ext uri="{BB962C8B-B14F-4D97-AF65-F5344CB8AC3E}">
        <p14:creationId xmlns:p14="http://schemas.microsoft.com/office/powerpoint/2010/main" val="2390775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El requisito de liderazgo es simple: Debes dirigir a otras 2 personas. Si bien no hay un número determinado de horas, como discutimos anteriormente, las horas se acumulan bastante rápido. Si discute un proyecto potencial con su Scoutmaster por 15 minutos, luego lo discute con su beneficiario propuesto por otros 15 minutos, aunque eso parezca que son solo 30 minutos, es al menos el doble porque hay 2 personas en cada discusión.</a:t>
            </a:r>
          </a:p>
          <a:p>
            <a:endParaRPr lang="en-US"/>
          </a:p>
          <a:p>
            <a:endParaRPr lang="en-US"/>
          </a:p>
          <a:p>
            <a:r>
              <a:rPr lang="en-US"/>
              <a:t>The Leadership requirement</a:t>
            </a:r>
            <a:r>
              <a:rPr lang="en-US" baseline="0"/>
              <a:t> is simple: You must lead 2 other people.  While there is no set number of hours necessary, as we discussed in the last slide, hours add up pretty quickly.  If you discuss a potential project with your SM for 15 minutes, then discuss it with your proposed beneficiary for another 15 minutes, although that seems like only 30 minutes, it’s at least twice that because there are at least 2 people in each discussion.</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22</a:t>
            </a:fld>
            <a:endParaRPr lang="en-US"/>
          </a:p>
        </p:txBody>
      </p:sp>
    </p:spTree>
    <p:extLst>
      <p:ext uri="{BB962C8B-B14F-4D97-AF65-F5344CB8AC3E}">
        <p14:creationId xmlns:p14="http://schemas.microsoft.com/office/powerpoint/2010/main" val="292329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dirty="0">
                <a:solidFill>
                  <a:schemeClr val="tx1"/>
                </a:solidFill>
                <a:effectLst/>
                <a:latin typeface="Arial" charset="0"/>
                <a:ea typeface="ＭＳ Ｐゴシック" charset="0"/>
                <a:cs typeface="ＭＳ Ｐゴシック" charset="0"/>
              </a:rPr>
              <a:t>Hay muchos conceptos erróneos sobre a quién puede beneficiar el proyecto. Como dijimos anteriormente, no se puede hacer para el beneficio de BSA o en ninguna propiedad de BSA.</a:t>
            </a:r>
          </a:p>
          <a:p>
            <a:endParaRPr lang="en-US" dirty="0"/>
          </a:p>
          <a:p>
            <a:r>
              <a:rPr lang="es-ES" sz="1200" b="0" kern="1200" dirty="0">
                <a:solidFill>
                  <a:schemeClr val="tx1"/>
                </a:solidFill>
                <a:effectLst/>
                <a:latin typeface="Arial" charset="0"/>
                <a:ea typeface="ＭＳ Ｐゴシック" charset="0"/>
                <a:cs typeface="ＭＳ Ｐゴシック" charset="0"/>
              </a:rPr>
              <a:t>Aparte de eso, se puede hacer para una organización sin fines de lucro o una organización con fines de lucro. Si se trata de una empresa con fines de lucro, tenga cuidado de que no sea de naturaleza comercial. La prueba clave es si el proyecto beneficia principalmente a la comunidad, a diferencia de las ganancias del negocio.</a:t>
            </a:r>
            <a:endParaRPr lang="en-US" dirty="0"/>
          </a:p>
          <a:p>
            <a:endParaRPr lang="en-US" dirty="0"/>
          </a:p>
          <a:p>
            <a:r>
              <a:rPr lang="es-ES" sz="1200" b="0" kern="1200" dirty="0">
                <a:solidFill>
                  <a:schemeClr val="tx1"/>
                </a:solidFill>
                <a:effectLst/>
                <a:latin typeface="Arial" charset="0"/>
                <a:ea typeface="ＭＳ Ｐゴシック" charset="0"/>
                <a:cs typeface="ＭＳ Ｐゴシック" charset="0"/>
              </a:rPr>
              <a:t>Normalmente, "su comunidad" no se refiere a un solo individuo. Sin embargo, una oportunidad aprobada puede ser donde una persona necesitada puede afectar a una comunidad, como una persona mayor que puede vivir en su casa pero que no puede mantener su propiedad causando una situación peligrosa relacionada. El reto está en quién proporcionará las aprobaciones. Deben provenir de una persona que represente a la "</a:t>
            </a:r>
            <a:r>
              <a:rPr lang="es-ES" sz="1200" b="0" kern="1200" dirty="0" err="1">
                <a:solidFill>
                  <a:schemeClr val="tx1"/>
                </a:solidFill>
                <a:effectLst/>
                <a:latin typeface="Arial" charset="0"/>
                <a:ea typeface="ＭＳ Ｐゴシック" charset="0"/>
                <a:cs typeface="ＭＳ Ｐゴシック" charset="0"/>
              </a:rPr>
              <a:t>comunidad,“como</a:t>
            </a:r>
            <a:r>
              <a:rPr lang="es-ES" sz="1200" b="0" kern="1200" dirty="0">
                <a:solidFill>
                  <a:schemeClr val="tx1"/>
                </a:solidFill>
                <a:effectLst/>
                <a:latin typeface="Arial" charset="0"/>
                <a:ea typeface="ＭＳ Ｐゴシック" charset="0"/>
                <a:cs typeface="ＭＳ Ｐゴシック" charset="0"/>
              </a:rPr>
              <a:t> una asociación de vecinos, un grupo de vigilancia, una asociación de propietarios o quizás una división de una ciudad o condado.</a:t>
            </a:r>
          </a:p>
          <a:p>
            <a:endParaRPr lang="en-US" dirty="0"/>
          </a:p>
          <a:p>
            <a:endParaRPr lang="en-US" dirty="0"/>
          </a:p>
          <a:p>
            <a:r>
              <a:rPr lang="en-US" dirty="0"/>
              <a:t>There are a lot of misconceptions about for whom the project</a:t>
            </a:r>
            <a:r>
              <a:rPr lang="en-US" baseline="0" dirty="0"/>
              <a:t> can be conducted.  As we said earlier, it cannot be done for the BSA or on any BSA property.</a:t>
            </a:r>
          </a:p>
          <a:p>
            <a:endParaRPr lang="en-US" baseline="0" dirty="0"/>
          </a:p>
          <a:p>
            <a:r>
              <a:rPr lang="en-US" baseline="0" dirty="0"/>
              <a:t>Other than that, it can be done for a non-profit OR a for profit organization.  If it’s for a profit based company, take care that it’s not a commercial based nature.  T</a:t>
            </a:r>
            <a:r>
              <a:rPr lang="en-US" dirty="0"/>
              <a:t>he key test is whether the project primarily benefits the community, as opposed to the profits of the business.</a:t>
            </a:r>
            <a:endParaRPr lang="en-US" baseline="0" dirty="0"/>
          </a:p>
          <a:p>
            <a:endParaRPr lang="en-US" baseline="0" dirty="0"/>
          </a:p>
          <a:p>
            <a:r>
              <a:rPr lang="en-US" dirty="0"/>
              <a:t>Normally “your community” would not refer to a single individual.</a:t>
            </a:r>
            <a:r>
              <a:rPr lang="en-US" baseline="0" dirty="0"/>
              <a:t> However, an approved opportunity may be </a:t>
            </a:r>
            <a:r>
              <a:rPr lang="en-US" dirty="0"/>
              <a:t> where an individual in need can affect a community, such as an elderly person able to live at home but unable to maintain their property causing a related dangerous situation. The challenge</a:t>
            </a:r>
            <a:r>
              <a:rPr lang="en-US" baseline="0" dirty="0"/>
              <a:t> lies in </a:t>
            </a:r>
            <a:r>
              <a:rPr lang="en-US" dirty="0"/>
              <a:t>who will provide approvals. They must come from a source representing the “community,” such as a neighborhood association, watch group, homeowners association, or perhaps a division of a town or county. </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23</a:t>
            </a:fld>
            <a:endParaRPr lang="en-US"/>
          </a:p>
        </p:txBody>
      </p:sp>
    </p:spTree>
    <p:extLst>
      <p:ext uri="{BB962C8B-B14F-4D97-AF65-F5344CB8AC3E}">
        <p14:creationId xmlns:p14="http://schemas.microsoft.com/office/powerpoint/2010/main" val="1556178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La verdadera clave para determinar un proyecto aceptable es si puede demostrar liderazgo a través de la planificación, el desarrollo y la ejecución.</a:t>
            </a:r>
          </a:p>
          <a:p>
            <a:endParaRPr lang="es-ES" sz="1200" b="0" kern="1200">
              <a:solidFill>
                <a:schemeClr val="tx1"/>
              </a:solidFill>
              <a:effectLst/>
              <a:latin typeface="Arial" charset="0"/>
              <a:ea typeface="ＭＳ Ｐゴシック" charset="0"/>
            </a:endParaRPr>
          </a:p>
          <a:p>
            <a:r>
              <a:rPr lang="es-ES" sz="1200" b="0" kern="1200">
                <a:solidFill>
                  <a:schemeClr val="tx1"/>
                </a:solidFill>
                <a:effectLst/>
                <a:latin typeface="Arial" charset="0"/>
                <a:ea typeface="ＭＳ Ｐゴシック" charset="0"/>
                <a:cs typeface="ＭＳ Ｐゴシック" charset="0"/>
              </a:rPr>
              <a:t>Recuerda, este es tu momento de brillar. No puedes compartir tu proyecto con otro. Usted solo debe satisfacer las necesidades de su beneficiario.</a:t>
            </a:r>
          </a:p>
          <a:p>
            <a:endParaRPr lang="en-US"/>
          </a:p>
          <a:p>
            <a:endParaRPr lang="en-US"/>
          </a:p>
          <a:p>
            <a:r>
              <a:rPr lang="en-US"/>
              <a:t>The real key to determining an acceptable</a:t>
            </a:r>
            <a:r>
              <a:rPr lang="en-US" baseline="0"/>
              <a:t> project is can you demonstrate leadership </a:t>
            </a:r>
            <a:r>
              <a:rPr lang="en-US" baseline="0" err="1"/>
              <a:t>thorugh</a:t>
            </a:r>
            <a:r>
              <a:rPr lang="en-US" baseline="0"/>
              <a:t> planning, development and execution?</a:t>
            </a:r>
          </a:p>
          <a:p>
            <a:endParaRPr lang="en-US" baseline="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a:t>Remember, this is your time to shine. You may not share your project with another. You alone must satisfy your beneficiary’s needs. </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24</a:t>
            </a:fld>
            <a:endParaRPr lang="en-US"/>
          </a:p>
        </p:txBody>
      </p:sp>
    </p:spTree>
    <p:extLst>
      <p:ext uri="{BB962C8B-B14F-4D97-AF65-F5344CB8AC3E}">
        <p14:creationId xmlns:p14="http://schemas.microsoft.com/office/powerpoint/2010/main" val="3959649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La última regla de la que queremos informarle es que debe usar el </a:t>
            </a:r>
            <a:r>
              <a:rPr lang="en-US" baseline="0"/>
              <a:t>Eagle Scout Service Project Workbook. </a:t>
            </a:r>
            <a:r>
              <a:rPr lang="es-ES" sz="1200" b="0" kern="1200">
                <a:solidFill>
                  <a:schemeClr val="tx1"/>
                </a:solidFill>
                <a:effectLst/>
                <a:latin typeface="Arial" charset="0"/>
                <a:ea typeface="ＭＳ Ｐゴシック" charset="0"/>
                <a:cs typeface="ＭＳ Ｐゴシック" charset="0"/>
              </a:rPr>
              <a:t>Y ASEGÚRESE DE USAR LA VERSIÓN MAS RECIENTE.</a:t>
            </a:r>
          </a:p>
          <a:p>
            <a:endParaRPr lang="es-ES" sz="1200" b="0" kern="1200">
              <a:solidFill>
                <a:schemeClr val="tx1"/>
              </a:solidFill>
              <a:effectLst/>
              <a:latin typeface="Arial" charset="0"/>
              <a:ea typeface="ＭＳ Ｐゴシック" charset="0"/>
            </a:endParaRPr>
          </a:p>
          <a:p>
            <a:r>
              <a:rPr lang="es-ES" sz="1200" b="0" kern="1200">
                <a:solidFill>
                  <a:schemeClr val="tx1"/>
                </a:solidFill>
                <a:effectLst/>
                <a:latin typeface="Arial" charset="0"/>
                <a:ea typeface="ＭＳ Ｐゴシック" charset="0"/>
                <a:cs typeface="ＭＳ Ｐゴシック" charset="0"/>
              </a:rPr>
              <a:t>Puede obtener el libro de trabajo en línea e incluso llenarlo electrónicamente. El uso del </a:t>
            </a:r>
            <a:r>
              <a:rPr lang="en-US" baseline="0"/>
              <a:t>Eagle Scout Service Project Workbook</a:t>
            </a:r>
            <a:r>
              <a:rPr lang="es-ES" sz="1200" b="0" kern="1200">
                <a:solidFill>
                  <a:schemeClr val="tx1"/>
                </a:solidFill>
                <a:effectLst/>
                <a:latin typeface="Arial" charset="0"/>
                <a:ea typeface="ＭＳ Ｐゴシック" charset="0"/>
                <a:cs typeface="ＭＳ Ｐゴシック" charset="0"/>
              </a:rPr>
              <a:t> casi garantiza su éxito porque lo guiará a través de todos los pasos y aprobaciones apropiados.</a:t>
            </a:r>
            <a:endParaRPr lang="en-US"/>
          </a:p>
          <a:p>
            <a:endParaRPr lang="en-US"/>
          </a:p>
          <a:p>
            <a:r>
              <a:rPr lang="en-US"/>
              <a:t>The last rule we want</a:t>
            </a:r>
            <a:r>
              <a:rPr lang="en-US" baseline="0"/>
              <a:t> to tell you about is that you must use the Eagle Scout Service Project Workbook.  AND MAKE SURE YOU USE THE CURRENT VERSION.</a:t>
            </a:r>
          </a:p>
          <a:p>
            <a:endParaRPr lang="en-US" baseline="0"/>
          </a:p>
          <a:p>
            <a:r>
              <a:rPr lang="en-US" baseline="0"/>
              <a:t>You can obtain the Workbook on line and even fill it in electronically.  Using the workbook almost guarantees your success because it will walk you through all the appropriate steps and approvals.</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25</a:t>
            </a:fld>
            <a:endParaRPr lang="en-US"/>
          </a:p>
        </p:txBody>
      </p:sp>
    </p:spTree>
    <p:extLst>
      <p:ext uri="{BB962C8B-B14F-4D97-AF65-F5344CB8AC3E}">
        <p14:creationId xmlns:p14="http://schemas.microsoft.com/office/powerpoint/2010/main" val="1296463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Al usar el </a:t>
            </a:r>
            <a:r>
              <a:rPr lang="en-US" baseline="0"/>
              <a:t>Eagle Scout Service Project Workbook</a:t>
            </a:r>
            <a:r>
              <a:rPr lang="es-ES" sz="1200" b="0" kern="1200">
                <a:solidFill>
                  <a:schemeClr val="tx1"/>
                </a:solidFill>
                <a:effectLst/>
                <a:latin typeface="Arial" charset="0"/>
                <a:ea typeface="ＭＳ Ｐゴシック" charset="0"/>
                <a:cs typeface="ＭＳ Ｐゴシック" charset="0"/>
              </a:rPr>
              <a:t>, se le pedirá que identifique la información de contacto para asegurarse de cumplir con todos los pasos necesarios. El primer paso en el proyecto es desarrollar una propuesta. Los detalles extremos no son necesarios. Solo necesita describir el proyecto ampliamente para obtener las 4 aprobaciones necesarias para que pueda comenzar a trabajar. Su </a:t>
            </a:r>
            <a:r>
              <a:rPr lang="en-US" baseline="0"/>
              <a:t>District Representative </a:t>
            </a:r>
            <a:r>
              <a:rPr lang="es-ES" sz="1200" b="0" kern="1200">
                <a:solidFill>
                  <a:schemeClr val="tx1"/>
                </a:solidFill>
                <a:effectLst/>
                <a:latin typeface="Arial" charset="0"/>
                <a:ea typeface="ＭＳ Ｐゴシック" charset="0"/>
                <a:cs typeface="ＭＳ Ｐゴシック" charset="0"/>
              </a:rPr>
              <a:t>debe ser la aprobación final.</a:t>
            </a:r>
          </a:p>
          <a:p>
            <a:endParaRPr lang="en-US"/>
          </a:p>
          <a:p>
            <a:endParaRPr lang="en-US"/>
          </a:p>
          <a:p>
            <a:r>
              <a:rPr lang="en-US"/>
              <a:t>When</a:t>
            </a:r>
            <a:r>
              <a:rPr lang="en-US" baseline="0"/>
              <a:t> using the workbook, you’ll be asked to identify contact information to help ensure you meet all the necessary steps.  The first step in the project is to develop a proposal. Extreme details are not necessary.  You just need to describe the project broadly in order to get the 4 approvals necessary for you to begin work.   Your District Representative must be the final approval.</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26</a:t>
            </a:fld>
            <a:endParaRPr lang="en-US"/>
          </a:p>
        </p:txBody>
      </p:sp>
    </p:spTree>
    <p:extLst>
      <p:ext uri="{BB962C8B-B14F-4D97-AF65-F5344CB8AC3E}">
        <p14:creationId xmlns:p14="http://schemas.microsoft.com/office/powerpoint/2010/main" val="2135749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Después de la aprobación de la propuesta, necesita desarrollar su plan detallado. Esto es lo mas importante de tu proyecto.</a:t>
            </a:r>
          </a:p>
          <a:p>
            <a:endParaRPr lang="es-ES" sz="1200" b="0" kern="1200">
              <a:solidFill>
                <a:schemeClr val="tx1"/>
              </a:solidFill>
              <a:effectLst/>
              <a:latin typeface="Arial" charset="0"/>
              <a:ea typeface="ＭＳ Ｐゴシック" charset="0"/>
            </a:endParaRPr>
          </a:p>
          <a:p>
            <a:r>
              <a:rPr lang="es-ES" sz="1200" b="0" kern="1200">
                <a:solidFill>
                  <a:schemeClr val="tx1"/>
                </a:solidFill>
                <a:effectLst/>
                <a:latin typeface="Arial" charset="0"/>
                <a:ea typeface="ＭＳ Ｐゴシック" charset="0"/>
                <a:cs typeface="ＭＳ Ｐゴシック" charset="0"/>
              </a:rPr>
              <a:t>Entonces [CLICK] Ejecuta tu proyecto.</a:t>
            </a:r>
          </a:p>
          <a:p>
            <a:endParaRPr lang="en-US"/>
          </a:p>
          <a:p>
            <a:endParaRPr lang="en-US"/>
          </a:p>
          <a:p>
            <a:r>
              <a:rPr lang="en-US"/>
              <a:t>After Proposal</a:t>
            </a:r>
            <a:r>
              <a:rPr lang="en-US" baseline="0"/>
              <a:t> </a:t>
            </a:r>
            <a:r>
              <a:rPr lang="en-US"/>
              <a:t>approval, you need to develop your detailed</a:t>
            </a:r>
            <a:r>
              <a:rPr lang="en-US" baseline="0"/>
              <a:t> plan.  This is the heart of your project.</a:t>
            </a:r>
          </a:p>
          <a:p>
            <a:endParaRPr lang="en-US" baseline="0"/>
          </a:p>
          <a:p>
            <a:r>
              <a:rPr lang="en-US" baseline="0"/>
              <a:t>Then [CLICK]  Carry out your project.</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27</a:t>
            </a:fld>
            <a:endParaRPr lang="en-US"/>
          </a:p>
        </p:txBody>
      </p:sp>
    </p:spTree>
    <p:extLst>
      <p:ext uri="{BB962C8B-B14F-4D97-AF65-F5344CB8AC3E}">
        <p14:creationId xmlns:p14="http://schemas.microsoft.com/office/powerpoint/2010/main" val="2043715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dirty="0">
                <a:solidFill>
                  <a:schemeClr val="tx1"/>
                </a:solidFill>
                <a:effectLst/>
                <a:latin typeface="Arial" charset="0"/>
                <a:ea typeface="ＭＳ Ｐゴシック" charset="0"/>
                <a:cs typeface="ＭＳ Ｐゴシック" charset="0"/>
              </a:rPr>
              <a:t>Aunque sabemos que esto llevará tiempo, una vez que completes tu proyecto, aún no has terminado.</a:t>
            </a:r>
          </a:p>
          <a:p>
            <a:endParaRPr lang="es-ES" sz="1200" b="0" kern="1200" dirty="0">
              <a:solidFill>
                <a:schemeClr val="tx1"/>
              </a:solidFill>
              <a:effectLst/>
              <a:latin typeface="Arial" charset="0"/>
              <a:ea typeface="ＭＳ Ｐゴシック" charset="0"/>
            </a:endParaRPr>
          </a:p>
          <a:p>
            <a:r>
              <a:rPr lang="es-ES" sz="1200" b="0" kern="1200" dirty="0">
                <a:solidFill>
                  <a:schemeClr val="tx1"/>
                </a:solidFill>
                <a:effectLst/>
                <a:latin typeface="Arial" charset="0"/>
                <a:ea typeface="ＭＳ Ｐゴシック" charset="0"/>
                <a:cs typeface="ＭＳ Ｐゴシック" charset="0"/>
              </a:rPr>
              <a:t>El </a:t>
            </a:r>
            <a:r>
              <a:rPr lang="en-US" dirty="0"/>
              <a:t>Service</a:t>
            </a:r>
            <a:r>
              <a:rPr lang="en-US" baseline="0" dirty="0"/>
              <a:t> Project Report</a:t>
            </a:r>
            <a:r>
              <a:rPr lang="es-ES" sz="1200" b="0" kern="1200" dirty="0">
                <a:solidFill>
                  <a:schemeClr val="tx1"/>
                </a:solidFill>
                <a:effectLst/>
                <a:latin typeface="Arial" charset="0"/>
                <a:ea typeface="ＭＳ Ｐゴシック" charset="0"/>
                <a:cs typeface="ＭＳ Ｐゴシック" charset="0"/>
              </a:rPr>
              <a:t> le permite describir las diferencias entre su Plan Final y lo que realmente sucedió.  Puede describir lo que salió bien, lo que fue desafiante y, en general, cómo lideró el proyecto.</a:t>
            </a:r>
          </a:p>
          <a:p>
            <a:endParaRPr lang="es-ES" sz="1200" b="0" kern="1200" dirty="0">
              <a:solidFill>
                <a:schemeClr val="tx1"/>
              </a:solidFill>
              <a:effectLst/>
              <a:latin typeface="Arial" charset="0"/>
              <a:ea typeface="ＭＳ Ｐゴシック" charset="0"/>
              <a:cs typeface="ＭＳ Ｐゴシック" charset="0"/>
            </a:endParaRPr>
          </a:p>
          <a:p>
            <a:r>
              <a:rPr lang="es-ES" sz="1200" b="0" kern="1200" dirty="0">
                <a:solidFill>
                  <a:schemeClr val="tx1"/>
                </a:solidFill>
                <a:effectLst/>
                <a:latin typeface="Arial" charset="0"/>
                <a:ea typeface="ＭＳ Ｐゴシック" charset="0"/>
                <a:cs typeface="ＭＳ Ｐゴシック" charset="0"/>
              </a:rPr>
              <a:t>Debe firmar la promesa de que completó y fue el líder del proyecto y su beneficiario debe firmar que está satisfecho con lo que hizo.</a:t>
            </a:r>
          </a:p>
          <a:p>
            <a:endParaRPr lang="en-US" dirty="0"/>
          </a:p>
          <a:p>
            <a:endParaRPr lang="en-US" dirty="0"/>
          </a:p>
          <a:p>
            <a:r>
              <a:rPr lang="en-US" dirty="0"/>
              <a:t>Although we know this will take time, once you complete your project, you’re not finished yet.  </a:t>
            </a:r>
          </a:p>
          <a:p>
            <a:endParaRPr lang="en-US" dirty="0"/>
          </a:p>
          <a:p>
            <a:r>
              <a:rPr lang="en-US" dirty="0"/>
              <a:t>The Service</a:t>
            </a:r>
            <a:r>
              <a:rPr lang="en-US" baseline="0" dirty="0"/>
              <a:t> Project Report lets you describe the differences between your Final Plan and what actually happened.  You can describe what went well, what was challenging and generally, how you led the project.</a:t>
            </a:r>
          </a:p>
          <a:p>
            <a:endParaRPr lang="en-US" baseline="0" dirty="0"/>
          </a:p>
          <a:p>
            <a:r>
              <a:rPr lang="en-US" baseline="0" dirty="0"/>
              <a:t>You must sign the promise that you completed and were the leader of the project and your beneficiary must sign that they are happy with what you did.</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28</a:t>
            </a:fld>
            <a:endParaRPr lang="en-US"/>
          </a:p>
        </p:txBody>
      </p:sp>
    </p:spTree>
    <p:extLst>
      <p:ext uri="{BB962C8B-B14F-4D97-AF65-F5344CB8AC3E}">
        <p14:creationId xmlns:p14="http://schemas.microsoft.com/office/powerpoint/2010/main" val="2508713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Ahora, hablemos de cómo vas a financiar tu proyecto. Un mito común es que un Scout debe recaudar fondos para llevar a cabo su proyecto. Eso no es necesariamente cierto, pero la recaudación de fondos demuestra evidencia de liderazgo.  La recaudación de fondos es solo para adquirir materiales y provisiones. Su proyecto no puede ser simplemente una recaudación de fondos.</a:t>
            </a:r>
            <a:endParaRPr lang="en-US"/>
          </a:p>
          <a:p>
            <a:endParaRPr lang="en-US"/>
          </a:p>
          <a:p>
            <a:r>
              <a:rPr lang="en-US"/>
              <a:t>Now, let’s talk about how you fund your project.  One common myth is that a scout must raise funds to carry out his</a:t>
            </a:r>
            <a:r>
              <a:rPr lang="en-US" baseline="0"/>
              <a:t> project.  That’s not necessarily true, but fundraising does demonstrate evidence of leadership.</a:t>
            </a:r>
          </a:p>
          <a:p>
            <a:r>
              <a:rPr lang="en-US" baseline="0"/>
              <a:t>When done, Fundraising is only for the purpose of acquiring materials and supplies.  Your project may not simply be a fundraiser.</a:t>
            </a:r>
          </a:p>
          <a:p>
            <a:endParaRPr lang="en-US" baseline="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29</a:t>
            </a:fld>
            <a:endParaRPr lang="en-US"/>
          </a:p>
        </p:txBody>
      </p:sp>
    </p:spTree>
    <p:extLst>
      <p:ext uri="{BB962C8B-B14F-4D97-AF65-F5344CB8AC3E}">
        <p14:creationId xmlns:p14="http://schemas.microsoft.com/office/powerpoint/2010/main" val="2147272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El Guide</a:t>
            </a:r>
            <a:r>
              <a:rPr lang="en-US" baseline="0"/>
              <a:t> to Advancement permite </a:t>
            </a:r>
            <a:r>
              <a:rPr lang="es-ES" sz="1200" b="0" kern="1200">
                <a:solidFill>
                  <a:schemeClr val="tx1"/>
                </a:solidFill>
                <a:effectLst/>
                <a:latin typeface="Arial" charset="0"/>
                <a:ea typeface="ＭＳ Ｐゴシック" charset="0"/>
                <a:cs typeface="ＭＳ Ｐゴシック" charset="0"/>
              </a:rPr>
              <a:t>a los concilios establecer sus propias reglas sobre cómo se puede realizar la recaudación de fondos. El </a:t>
            </a:r>
            <a:r>
              <a:rPr lang="en-US"/>
              <a:t>Orange County Council </a:t>
            </a:r>
            <a:r>
              <a:rPr lang="es-ES" sz="1200" b="0" kern="1200">
                <a:solidFill>
                  <a:schemeClr val="tx1"/>
                </a:solidFill>
                <a:effectLst/>
                <a:latin typeface="Arial" charset="0"/>
                <a:ea typeface="ＭＳ Ｐゴシック" charset="0"/>
                <a:cs typeface="ＭＳ Ｐゴシック" charset="0"/>
              </a:rPr>
              <a:t>ha adoptado algunas reglas especiales que mostraremos aquí.</a:t>
            </a:r>
            <a:endParaRPr lang="en-US"/>
          </a:p>
          <a:p>
            <a:pPr marL="0" marR="0" indent="0" algn="l" defTabSz="914400" rtl="0" eaLnBrk="0" fontAlgn="base" latinLnBrk="0" hangingPunct="0">
              <a:lnSpc>
                <a:spcPct val="100000"/>
              </a:lnSpc>
              <a:spcBef>
                <a:spcPct val="30000"/>
              </a:spcBef>
              <a:spcAft>
                <a:spcPct val="0"/>
              </a:spcAft>
              <a:buClrTx/>
              <a:buSzTx/>
              <a:buFontTx/>
              <a:buNone/>
              <a:tabLst/>
              <a:defRPr/>
            </a:pPr>
            <a:endParaRPr lang="en-US"/>
          </a:p>
          <a:p>
            <a:pPr marL="0" marR="0" indent="0" algn="l" defTabSz="914400" rtl="0" eaLnBrk="0" fontAlgn="base" latinLnBrk="0" hangingPunct="0">
              <a:lnSpc>
                <a:spcPct val="100000"/>
              </a:lnSpc>
              <a:spcBef>
                <a:spcPct val="30000"/>
              </a:spcBef>
              <a:spcAft>
                <a:spcPct val="0"/>
              </a:spcAft>
              <a:buClrTx/>
              <a:buSzTx/>
              <a:buFontTx/>
              <a:buNone/>
              <a:tabLst/>
              <a:defRPr/>
            </a:pPr>
            <a:r>
              <a:rPr lang="en-US"/>
              <a:t>The Guide</a:t>
            </a:r>
            <a:r>
              <a:rPr lang="en-US" baseline="0"/>
              <a:t> to Advancement allows Councils to set their own rules on how fundraising can be performed.  </a:t>
            </a:r>
            <a:r>
              <a:rPr lang="en-US"/>
              <a:t>Orange County Council has adopted some special rules that we show here.</a:t>
            </a:r>
          </a:p>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30</a:t>
            </a:fld>
            <a:endParaRPr lang="en-US"/>
          </a:p>
        </p:txBody>
      </p:sp>
    </p:spTree>
    <p:extLst>
      <p:ext uri="{BB962C8B-B14F-4D97-AF65-F5344CB8AC3E}">
        <p14:creationId xmlns:p14="http://schemas.microsoft.com/office/powerpoint/2010/main" val="2165713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dirty="0">
                <a:solidFill>
                  <a:schemeClr val="tx1"/>
                </a:solidFill>
                <a:effectLst/>
                <a:latin typeface="Arial" charset="0"/>
                <a:ea typeface="ＭＳ Ｐゴシック" charset="0"/>
                <a:cs typeface="ＭＳ Ｐゴシック" charset="0"/>
              </a:rPr>
              <a:t>El proceso de llegar a  Eagle comienza cuando se une a </a:t>
            </a:r>
            <a:r>
              <a:rPr lang="es-ES" sz="1200" b="0" kern="1200" dirty="0" err="1">
                <a:solidFill>
                  <a:schemeClr val="tx1"/>
                </a:solidFill>
                <a:effectLst/>
                <a:latin typeface="Arial" charset="0"/>
                <a:ea typeface="ＭＳ Ｐゴシック" charset="0"/>
                <a:cs typeface="ＭＳ Ｐゴシック" charset="0"/>
              </a:rPr>
              <a:t>Scouting</a:t>
            </a:r>
            <a:r>
              <a:rPr lang="es-ES" sz="1200" b="0" kern="1200" dirty="0">
                <a:solidFill>
                  <a:schemeClr val="tx1"/>
                </a:solidFill>
                <a:effectLst/>
                <a:latin typeface="Arial" charset="0"/>
                <a:ea typeface="ＭＳ Ｐゴシック" charset="0"/>
                <a:cs typeface="ＭＳ Ｐゴシック" charset="0"/>
              </a:rPr>
              <a:t> BSA, enfocaremos este taller en el camino del rango </a:t>
            </a:r>
            <a:r>
              <a:rPr lang="es-ES" sz="1200" b="0" kern="1200" dirty="0" err="1">
                <a:solidFill>
                  <a:schemeClr val="tx1"/>
                </a:solidFill>
                <a:effectLst/>
                <a:latin typeface="Arial" charset="0"/>
                <a:ea typeface="ＭＳ Ｐゴシック" charset="0"/>
                <a:cs typeface="ＭＳ Ｐゴシック" charset="0"/>
              </a:rPr>
              <a:t>Life</a:t>
            </a:r>
            <a:r>
              <a:rPr lang="es-ES" sz="1200" b="0" kern="1200" dirty="0">
                <a:solidFill>
                  <a:schemeClr val="tx1"/>
                </a:solidFill>
                <a:effectLst/>
                <a:latin typeface="Arial" charset="0"/>
                <a:ea typeface="ＭＳ Ｐゴシック" charset="0"/>
                <a:cs typeface="ＭＳ Ｐゴシック" charset="0"/>
              </a:rPr>
              <a:t> a Eagle.   Revisaremos los requisitos de rango de Eagle, los requisitos para el Proyecto de Servicio y explicaremos los procedimientos utilizados en el Orange County Council.</a:t>
            </a:r>
          </a:p>
          <a:p>
            <a:endParaRPr lang="en-US" dirty="0"/>
          </a:p>
          <a:p>
            <a:r>
              <a:rPr lang="en-US" dirty="0"/>
              <a:t>While becoming Eagle begins when you bridge into Boy</a:t>
            </a:r>
            <a:r>
              <a:rPr lang="en-US" baseline="0" dirty="0"/>
              <a:t> Scouts, We’ll focus this workshop o</a:t>
            </a:r>
            <a:r>
              <a:rPr lang="en-US" dirty="0"/>
              <a:t>n the trail from Life rank to Eagle.</a:t>
            </a:r>
            <a:r>
              <a:rPr lang="en-US" baseline="0" dirty="0"/>
              <a:t> W</a:t>
            </a:r>
            <a:r>
              <a:rPr lang="en-US" dirty="0"/>
              <a:t>e’ll review both the rank requirements as well as the requirements for the Service</a:t>
            </a:r>
            <a:r>
              <a:rPr lang="en-US" baseline="0" dirty="0"/>
              <a:t> Project and </a:t>
            </a:r>
            <a:r>
              <a:rPr lang="en-US" dirty="0"/>
              <a:t>explain</a:t>
            </a:r>
            <a:r>
              <a:rPr lang="en-US" baseline="0" dirty="0"/>
              <a:t> the procedures used in the Orange County Council.</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4</a:t>
            </a:fld>
            <a:endParaRPr lang="en-US"/>
          </a:p>
        </p:txBody>
      </p:sp>
    </p:spTree>
    <p:extLst>
      <p:ext uri="{BB962C8B-B14F-4D97-AF65-F5344CB8AC3E}">
        <p14:creationId xmlns:p14="http://schemas.microsoft.com/office/powerpoint/2010/main" val="495919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Nadie espera que seas perfecto. Recuerda, </a:t>
            </a:r>
            <a:r>
              <a:rPr lang="en-US" baseline="0"/>
              <a:t>Do Your Best y Be Prepared </a:t>
            </a:r>
            <a:r>
              <a:rPr lang="es-ES" sz="1200" b="0" kern="1200">
                <a:solidFill>
                  <a:schemeClr val="tx1"/>
                </a:solidFill>
                <a:effectLst/>
                <a:latin typeface="Arial" charset="0"/>
                <a:ea typeface="ＭＳ Ｐゴシック" charset="0"/>
                <a:cs typeface="ＭＳ Ｐゴシック" charset="0"/>
              </a:rPr>
              <a:t>(haz lo mejor que puedas y prepárate) son los ejes centrales del programa de Scouts.  Las cosas pueden salir mal. Cómo los manejas es un testimonio de tu liderazgo.</a:t>
            </a:r>
          </a:p>
          <a:p>
            <a:endParaRPr lang="en-US"/>
          </a:p>
          <a:p>
            <a:endParaRPr lang="en-US"/>
          </a:p>
          <a:p>
            <a:r>
              <a:rPr lang="en-US"/>
              <a:t>Nobody</a:t>
            </a:r>
            <a:r>
              <a:rPr lang="en-US" baseline="0"/>
              <a:t> expects you to be perfect.  Remember, Do Your Best and Be Prepared are the lynchpins of the scouting program.  Things may go wrong.  How you handle them is a testament to your leadership.</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31</a:t>
            </a:fld>
            <a:endParaRPr lang="en-US"/>
          </a:p>
        </p:txBody>
      </p:sp>
    </p:spTree>
    <p:extLst>
      <p:ext uri="{BB962C8B-B14F-4D97-AF65-F5344CB8AC3E}">
        <p14:creationId xmlns:p14="http://schemas.microsoft.com/office/powerpoint/2010/main" val="712300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dirty="0">
                <a:solidFill>
                  <a:schemeClr val="tx1"/>
                </a:solidFill>
                <a:effectLst/>
                <a:latin typeface="Arial" charset="0"/>
                <a:ea typeface="ＭＳ Ｐゴシック" charset="0"/>
                <a:cs typeface="ＭＳ Ｐゴシック" charset="0"/>
              </a:rPr>
              <a:t>Así se cumplen todos los requisitos, tu proyecto esta completado, has tenido tu conferencia con el </a:t>
            </a:r>
            <a:r>
              <a:rPr lang="es-ES" sz="1200" b="0" kern="1200" dirty="0" err="1">
                <a:solidFill>
                  <a:schemeClr val="tx1"/>
                </a:solidFill>
                <a:effectLst/>
                <a:latin typeface="Arial" charset="0"/>
                <a:ea typeface="ＭＳ Ｐゴシック" charset="0"/>
                <a:cs typeface="ＭＳ Ｐゴシック" charset="0"/>
              </a:rPr>
              <a:t>Unit</a:t>
            </a:r>
            <a:r>
              <a:rPr lang="es-ES" sz="1200" b="0" kern="1200" dirty="0">
                <a:solidFill>
                  <a:schemeClr val="tx1"/>
                </a:solidFill>
                <a:effectLst/>
                <a:latin typeface="Arial" charset="0"/>
                <a:ea typeface="ＭＳ Ｐゴシック" charset="0"/>
                <a:cs typeface="ＭＳ Ｐゴシック" charset="0"/>
              </a:rPr>
              <a:t> Leader, es hora de prepararse para su </a:t>
            </a:r>
            <a:r>
              <a:rPr lang="es-ES" sz="1200" b="0" kern="1200" dirty="0" err="1">
                <a:solidFill>
                  <a:schemeClr val="tx1"/>
                </a:solidFill>
                <a:effectLst/>
                <a:latin typeface="Arial" charset="0"/>
                <a:ea typeface="ＭＳ Ｐゴシック" charset="0"/>
                <a:cs typeface="ＭＳ Ｐゴシック" charset="0"/>
              </a:rPr>
              <a:t>Board</a:t>
            </a:r>
            <a:r>
              <a:rPr lang="es-ES" sz="1200" b="0" kern="1200" dirty="0">
                <a:solidFill>
                  <a:schemeClr val="tx1"/>
                </a:solidFill>
                <a:effectLst/>
                <a:latin typeface="Arial" charset="0"/>
                <a:ea typeface="ＭＳ Ｐゴシック" charset="0"/>
                <a:cs typeface="ＭＳ Ｐゴシック" charset="0"/>
              </a:rPr>
              <a:t> of </a:t>
            </a:r>
            <a:r>
              <a:rPr lang="es-ES" sz="1200" b="0" kern="1200" dirty="0" err="1">
                <a:solidFill>
                  <a:schemeClr val="tx1"/>
                </a:solidFill>
                <a:effectLst/>
                <a:latin typeface="Arial" charset="0"/>
                <a:ea typeface="ＭＳ Ｐゴシック" charset="0"/>
                <a:cs typeface="ＭＳ Ｐゴシック" charset="0"/>
              </a:rPr>
              <a:t>Review</a:t>
            </a:r>
            <a:r>
              <a:rPr lang="es-ES" sz="1200" b="0" kern="1200" dirty="0">
                <a:solidFill>
                  <a:schemeClr val="tx1"/>
                </a:solidFill>
                <a:effectLst/>
                <a:latin typeface="Arial" charset="0"/>
                <a:ea typeface="ＭＳ Ｐゴシック" charset="0"/>
                <a:cs typeface="ＭＳ Ｐゴシック" charset="0"/>
              </a:rPr>
              <a:t>.</a:t>
            </a:r>
          </a:p>
          <a:p>
            <a:endParaRPr lang="es-ES" sz="1200" b="0" kern="1200" dirty="0">
              <a:solidFill>
                <a:schemeClr val="tx1"/>
              </a:solidFill>
              <a:effectLst/>
              <a:latin typeface="Arial" charset="0"/>
              <a:ea typeface="ＭＳ Ｐゴシック" charset="0"/>
            </a:endParaRPr>
          </a:p>
          <a:p>
            <a:r>
              <a:rPr lang="es-ES" sz="1200" b="0" kern="1200" dirty="0">
                <a:solidFill>
                  <a:schemeClr val="tx1"/>
                </a:solidFill>
                <a:effectLst/>
                <a:latin typeface="Arial" charset="0"/>
                <a:ea typeface="ＭＳ Ｐゴシック" charset="0"/>
                <a:cs typeface="ＭＳ Ｐゴシック" charset="0"/>
              </a:rPr>
              <a:t>Discutiremos todos estos temas.</a:t>
            </a:r>
            <a:endParaRPr lang="en-US" dirty="0"/>
          </a:p>
          <a:p>
            <a:endParaRPr lang="en-US" dirty="0"/>
          </a:p>
          <a:p>
            <a:r>
              <a:rPr lang="en-US" dirty="0"/>
              <a:t>So</a:t>
            </a:r>
            <a:r>
              <a:rPr lang="en-US" baseline="0" dirty="0"/>
              <a:t> all the requirements are done, your project is completed, you’ve had your Unit Leader conference, it’s time to get ready for your Board of Review.</a:t>
            </a:r>
          </a:p>
          <a:p>
            <a:endParaRPr lang="en-US" baseline="0" dirty="0"/>
          </a:p>
          <a:p>
            <a:r>
              <a:rPr lang="en-US" baseline="0" dirty="0"/>
              <a:t>We’ll discuss all these topics.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32</a:t>
            </a:fld>
            <a:endParaRPr lang="en-US"/>
          </a:p>
        </p:txBody>
      </p:sp>
    </p:spTree>
    <p:extLst>
      <p:ext uri="{BB962C8B-B14F-4D97-AF65-F5344CB8AC3E}">
        <p14:creationId xmlns:p14="http://schemas.microsoft.com/office/powerpoint/2010/main" val="3248166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b="0" kern="1200">
                <a:solidFill>
                  <a:schemeClr val="tx1"/>
                </a:solidFill>
                <a:effectLst/>
                <a:latin typeface="Arial" charset="0"/>
                <a:ea typeface="ＭＳ Ｐゴシック" charset="0"/>
                <a:cs typeface="ＭＳ Ｐゴシック" charset="0"/>
              </a:rPr>
              <a:t>Con suerte, se habrá reunido con su </a:t>
            </a:r>
            <a:r>
              <a:rPr lang="en-US" baseline="0"/>
              <a:t>District Representative </a:t>
            </a:r>
            <a:r>
              <a:rPr lang="es-ES" sz="1200" b="0" kern="1200">
                <a:solidFill>
                  <a:schemeClr val="tx1"/>
                </a:solidFill>
                <a:effectLst/>
                <a:latin typeface="Arial" charset="0"/>
                <a:ea typeface="ＭＳ Ｐゴシック" charset="0"/>
                <a:cs typeface="ＭＳ Ｐゴシック" charset="0"/>
              </a:rPr>
              <a:t>todo el tiempo para asegurarse de que esté en el camino correcto. Tan pronto como sea posible, después de completar su proyecto, su </a:t>
            </a:r>
            <a:r>
              <a:rPr lang="en-US" baseline="0"/>
              <a:t>District Representative </a:t>
            </a:r>
            <a:r>
              <a:rPr lang="es-ES" sz="1200" b="0" kern="1200">
                <a:solidFill>
                  <a:schemeClr val="tx1"/>
                </a:solidFill>
                <a:effectLst/>
                <a:latin typeface="Arial" charset="0"/>
                <a:ea typeface="ＭＳ Ｐゴシック" charset="0"/>
                <a:cs typeface="ＭＳ Ｐゴシック" charset="0"/>
              </a:rPr>
              <a:t>lo ayudará a revisar su </a:t>
            </a:r>
            <a:r>
              <a:rPr lang="en-US" sz="1200" b="0" i="0"/>
              <a:t>Eagle Scout Service Project Workbook </a:t>
            </a:r>
            <a:r>
              <a:rPr lang="es-ES" sz="1200" b="0" kern="1200">
                <a:solidFill>
                  <a:schemeClr val="tx1"/>
                </a:solidFill>
                <a:effectLst/>
                <a:latin typeface="Arial" charset="0"/>
                <a:ea typeface="ＭＳ Ｐゴシック" charset="0"/>
                <a:cs typeface="ＭＳ Ｐゴシック" charset="0"/>
              </a:rPr>
              <a:t>para asegurarse de que haya documentado todo correctamente y proporcionar orientación para sus próximos pasos. Uno de estos pasos es proporcionar materiales a su Board of Review para darles una idea de quién es usted y lo que el programa de scouting ha significado para usted, hecho para usted y cómo piensa utilizar sus habilidades y rango en el futuro.</a:t>
            </a:r>
          </a:p>
          <a:p>
            <a:pPr lvl="0"/>
            <a:endParaRPr lang="es-ES" sz="1200" b="0" kern="1200">
              <a:solidFill>
                <a:schemeClr val="tx1"/>
              </a:solidFill>
              <a:effectLst/>
              <a:latin typeface="Arial" charset="0"/>
              <a:ea typeface="ＭＳ Ｐゴシック" charset="0"/>
            </a:endParaRPr>
          </a:p>
          <a:p>
            <a:pPr lvl="0"/>
            <a:r>
              <a:rPr lang="es-ES" sz="1200" b="0" kern="1200">
                <a:solidFill>
                  <a:schemeClr val="tx1"/>
                </a:solidFill>
                <a:effectLst/>
                <a:latin typeface="Arial" charset="0"/>
                <a:ea typeface="ＭＳ Ｐゴシック" charset="0"/>
                <a:cs typeface="ＭＳ Ｐゴシック" charset="0"/>
              </a:rPr>
              <a:t>Los dos materiales son una </a:t>
            </a:r>
            <a:r>
              <a:rPr lang="en-US" altLang="en-US" sz="1200" baseline="0">
                <a:ea typeface="ＭＳ Ｐゴシック" pitchFamily="34" charset="-128"/>
              </a:rPr>
              <a:t>Statement of Ambition y Life Purpose</a:t>
            </a:r>
            <a:r>
              <a:rPr lang="es-ES" sz="1200" b="0" kern="1200">
                <a:solidFill>
                  <a:schemeClr val="tx1"/>
                </a:solidFill>
                <a:effectLst/>
                <a:latin typeface="Arial" charset="0"/>
                <a:ea typeface="ＭＳ Ｐゴシック" charset="0"/>
                <a:cs typeface="ＭＳ Ｐゴシック" charset="0"/>
              </a:rPr>
              <a:t> (Declaración de Ambición y Propósito de Vida).   También piden a 5-6 personas que realicen una evaluación confidencial de su carácter y su adhesión al Scout Oath y Scout Law.</a:t>
            </a:r>
            <a:endParaRPr lang="en-US"/>
          </a:p>
          <a:p>
            <a:pPr lvl="0"/>
            <a:endParaRPr lang="en-US"/>
          </a:p>
          <a:p>
            <a:pPr lvl="0"/>
            <a:r>
              <a:rPr lang="en-US"/>
              <a:t>Hopefully, you will have been meeting</a:t>
            </a:r>
            <a:r>
              <a:rPr lang="en-US" baseline="0"/>
              <a:t> with your District Representative all along to make sure your are on the right path.  As soon as possible after you complete your project, your District Representative will help </a:t>
            </a:r>
            <a:r>
              <a:rPr lang="en-US" sz="1200" b="0" i="0"/>
              <a:t>Review your Eagle Scout Service Project Workbook to ensure you’ve documented everything correctly</a:t>
            </a:r>
            <a:r>
              <a:rPr lang="en-US" sz="1200" b="0" i="0" baseline="0"/>
              <a:t> and p</a:t>
            </a:r>
            <a:r>
              <a:rPr lang="en-US" altLang="en-US" sz="1200">
                <a:ea typeface="ＭＳ Ｐゴシック" pitchFamily="34" charset="-128"/>
              </a:rPr>
              <a:t>rovide guidance for your next steps.  One of these steps</a:t>
            </a:r>
            <a:r>
              <a:rPr lang="en-US" altLang="en-US" sz="1200" baseline="0">
                <a:ea typeface="ＭＳ Ｐゴシック" pitchFamily="34" charset="-128"/>
              </a:rPr>
              <a:t> is to provide materials to your Board of Review to give them insight into who you are and what the scouting program has meant to you, done for you and how you intend to use your skills and rank in the future. </a:t>
            </a:r>
          </a:p>
          <a:p>
            <a:pPr lvl="0"/>
            <a:endParaRPr lang="en-US" altLang="en-US" sz="1200" baseline="0">
              <a:ea typeface="ＭＳ Ｐゴシック" pitchFamily="34" charset="-128"/>
            </a:endParaRPr>
          </a:p>
          <a:p>
            <a:pPr lvl="0"/>
            <a:r>
              <a:rPr lang="en-US" altLang="en-US" sz="1200" baseline="0">
                <a:ea typeface="ＭＳ Ｐゴシック" pitchFamily="34" charset="-128"/>
              </a:rPr>
              <a:t>The two materials are a Statement of Ambition and Life Purpose and ask 5-6 people to perform a Confidential Appraisal of your character and adherence to the Scout Oath and Law.   </a:t>
            </a:r>
            <a:r>
              <a:rPr lang="en-US" altLang="en-US" sz="1200">
                <a:ea typeface="ＭＳ Ｐゴシック" pitchFamily="34" charset="-128"/>
              </a:rPr>
              <a:t> </a:t>
            </a:r>
          </a:p>
          <a:p>
            <a:pPr lvl="0"/>
            <a:endParaRPr lang="en-US" altLang="en-US" sz="1200">
              <a:ea typeface="ＭＳ Ｐゴシック" pitchFamily="34" charset="-128"/>
            </a:endParaRPr>
          </a:p>
          <a:p>
            <a:pPr lvl="0"/>
            <a:endParaRPr lang="en-US" altLang="en-US" sz="1200">
              <a:ea typeface="ＭＳ Ｐゴシック" pitchFamily="34" charset="-128"/>
            </a:endParaRPr>
          </a:p>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33</a:t>
            </a:fld>
            <a:endParaRPr lang="en-US"/>
          </a:p>
        </p:txBody>
      </p:sp>
    </p:spTree>
    <p:extLst>
      <p:ext uri="{BB962C8B-B14F-4D97-AF65-F5344CB8AC3E}">
        <p14:creationId xmlns:p14="http://schemas.microsoft.com/office/powerpoint/2010/main" val="507650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Con el fin de prepararse para su Board of Review, debe completar su </a:t>
            </a:r>
            <a:r>
              <a:rPr lang="en-US" baseline="0"/>
              <a:t>Eagle Scout Rank Application</a:t>
            </a:r>
            <a:r>
              <a:rPr lang="es-ES" sz="1200" b="0" kern="1200">
                <a:solidFill>
                  <a:schemeClr val="tx1"/>
                </a:solidFill>
                <a:effectLst/>
                <a:latin typeface="Arial" charset="0"/>
                <a:ea typeface="ＭＳ Ｐゴシック" charset="0"/>
                <a:cs typeface="ＭＳ Ｐゴシック" charset="0"/>
              </a:rPr>
              <a:t>.</a:t>
            </a:r>
          </a:p>
          <a:p>
            <a:endParaRPr lang="es-ES" sz="1200" b="0" kern="1200">
              <a:solidFill>
                <a:schemeClr val="tx1"/>
              </a:solidFill>
              <a:effectLst/>
              <a:latin typeface="Arial" charset="0"/>
              <a:ea typeface="ＭＳ Ｐゴシック" charset="0"/>
            </a:endParaRPr>
          </a:p>
          <a:p>
            <a:r>
              <a:rPr lang="es-ES" sz="1200" b="0" kern="1200">
                <a:solidFill>
                  <a:schemeClr val="tx1"/>
                </a:solidFill>
                <a:effectLst/>
                <a:latin typeface="Arial" charset="0"/>
                <a:ea typeface="ＭＳ Ｐゴシック" charset="0"/>
                <a:cs typeface="ＭＳ Ｐゴシック" charset="0"/>
              </a:rPr>
              <a:t>Esta es su solicitud oficial para ser considerado un Eagle Scout. Por favor, asegúrese de que todas las fechas y la información son correctas, ha identificado a las personas a las que ha solicitado evaluaciones confidenciales y que todas las firmas están en la solicitud.</a:t>
            </a:r>
            <a:endParaRPr lang="en-US"/>
          </a:p>
          <a:p>
            <a:endParaRPr lang="en-US"/>
          </a:p>
          <a:p>
            <a:r>
              <a:rPr lang="en-US"/>
              <a:t>In order to prepare for your Board of Review,</a:t>
            </a:r>
            <a:r>
              <a:rPr lang="en-US" baseline="0"/>
              <a:t> you must complete your Eagle Scout Rank Application.</a:t>
            </a:r>
          </a:p>
          <a:p>
            <a:endParaRPr lang="en-US" baseline="0"/>
          </a:p>
          <a:p>
            <a:r>
              <a:rPr lang="en-US" baseline="0"/>
              <a:t>This is your official request to be considered an Eagle Scout.  Please make sure all dates and information are correct, you have identified the people to whom you have requested Confidential Appraisals and that all signatures are on the application.</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34</a:t>
            </a:fld>
            <a:endParaRPr lang="en-US"/>
          </a:p>
        </p:txBody>
      </p:sp>
    </p:spTree>
    <p:extLst>
      <p:ext uri="{BB962C8B-B14F-4D97-AF65-F5344CB8AC3E}">
        <p14:creationId xmlns:p14="http://schemas.microsoft.com/office/powerpoint/2010/main" val="1706172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La aplicación enumera reglas específicas para quienes deben proporcionar evaluaciones.  Debe imprimir el formulario oficial de OCBSA y entregarlo a sus referencias junto con un sobre pre-estampado y dirigido a su </a:t>
            </a:r>
            <a:r>
              <a:rPr lang="en-US" baseline="0"/>
              <a:t>District Representative.</a:t>
            </a:r>
            <a:endParaRPr lang="es-ES" sz="1200" b="0" kern="1200">
              <a:solidFill>
                <a:schemeClr val="tx1"/>
              </a:solidFill>
              <a:effectLst/>
              <a:latin typeface="Arial" charset="0"/>
              <a:ea typeface="ＭＳ Ｐゴシック" charset="0"/>
              <a:cs typeface="ＭＳ Ｐゴシック" charset="0"/>
            </a:endParaRPr>
          </a:p>
          <a:p>
            <a:endParaRPr lang="en-US"/>
          </a:p>
          <a:p>
            <a:r>
              <a:rPr lang="es-ES" sz="1200" b="0" kern="1200">
                <a:solidFill>
                  <a:schemeClr val="tx1"/>
                </a:solidFill>
                <a:effectLst/>
                <a:latin typeface="Arial" charset="0"/>
                <a:ea typeface="ＭＳ Ｐゴシック" charset="0"/>
                <a:cs typeface="ＭＳ Ｐゴシック" charset="0"/>
              </a:rPr>
              <a:t>Esto NO PUEDE SER HECHO ELECTRONICAMENTE.</a:t>
            </a:r>
          </a:p>
          <a:p>
            <a:endParaRPr lang="en-US"/>
          </a:p>
          <a:p>
            <a:r>
              <a:rPr lang="en-US"/>
              <a:t>The application</a:t>
            </a:r>
            <a:r>
              <a:rPr lang="en-US" baseline="0"/>
              <a:t> lists specific rules for who should provide appraisals.  You should print the official OCBSA form and give them to your references along with a pre-stamped envelope pre-addressed to your District Representative.</a:t>
            </a:r>
          </a:p>
          <a:p>
            <a:endParaRPr lang="en-US" baseline="0"/>
          </a:p>
          <a:p>
            <a:r>
              <a:rPr lang="en-US" baseline="0"/>
              <a:t>This MAY NOT BE DONE ELECTRONICALLY.</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35</a:t>
            </a:fld>
            <a:endParaRPr lang="en-US"/>
          </a:p>
        </p:txBody>
      </p:sp>
    </p:spTree>
    <p:extLst>
      <p:ext uri="{BB962C8B-B14F-4D97-AF65-F5344CB8AC3E}">
        <p14:creationId xmlns:p14="http://schemas.microsoft.com/office/powerpoint/2010/main" val="879713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Además del </a:t>
            </a:r>
            <a:r>
              <a:rPr lang="en-US" baseline="0"/>
              <a:t>Statement of Ambitions y Life Purpose</a:t>
            </a:r>
            <a:r>
              <a:rPr lang="es-ES" sz="1200" b="0" kern="1200">
                <a:solidFill>
                  <a:schemeClr val="tx1"/>
                </a:solidFill>
                <a:effectLst/>
                <a:latin typeface="Arial" charset="0"/>
                <a:ea typeface="ＭＳ Ｐゴシック" charset="0"/>
                <a:cs typeface="ＭＳ Ｐゴシック" charset="0"/>
              </a:rPr>
              <a:t>, también debes enumerar todas tus posiciones, reconocimientos y premios, tanto dentro como fuera del Movimiento Scout.</a:t>
            </a:r>
            <a:endParaRPr lang="en-US"/>
          </a:p>
          <a:p>
            <a:endParaRPr lang="en-US"/>
          </a:p>
          <a:p>
            <a:r>
              <a:rPr lang="en-US"/>
              <a:t>In</a:t>
            </a:r>
            <a:r>
              <a:rPr lang="en-US" baseline="0"/>
              <a:t> addition to the Statement of Ambitions and Life Purpose, you should also list all your positions, Honors and Awards, both inside and outside of Scouting.</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36</a:t>
            </a:fld>
            <a:endParaRPr lang="en-US"/>
          </a:p>
        </p:txBody>
      </p:sp>
    </p:spTree>
    <p:extLst>
      <p:ext uri="{BB962C8B-B14F-4D97-AF65-F5344CB8AC3E}">
        <p14:creationId xmlns:p14="http://schemas.microsoft.com/office/powerpoint/2010/main" val="201438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Finalmente, es hora de tener tu Board of Review</a:t>
            </a:r>
          </a:p>
          <a:p>
            <a:endParaRPr lang="es-ES" sz="1200" b="0" kern="1200">
              <a:solidFill>
                <a:schemeClr val="tx1"/>
              </a:solidFill>
              <a:effectLst/>
              <a:latin typeface="Arial" charset="0"/>
              <a:ea typeface="ＭＳ Ｐゴシック" charset="0"/>
            </a:endParaRPr>
          </a:p>
          <a:p>
            <a:r>
              <a:rPr lang="es-ES" sz="1200" b="0" kern="1200">
                <a:solidFill>
                  <a:schemeClr val="tx1"/>
                </a:solidFill>
                <a:effectLst/>
                <a:latin typeface="Arial" charset="0"/>
                <a:ea typeface="ＭＳ Ｐゴシック" charset="0"/>
                <a:cs typeface="ＭＳ Ｐゴシック" charset="0"/>
              </a:rPr>
              <a:t>(Discutir todos los puntos)</a:t>
            </a:r>
          </a:p>
          <a:p>
            <a:endParaRPr lang="en-US"/>
          </a:p>
          <a:p>
            <a:endParaRPr lang="en-US"/>
          </a:p>
          <a:p>
            <a:r>
              <a:rPr lang="en-US"/>
              <a:t>Finally, it’s time for your Board of Review.  </a:t>
            </a:r>
          </a:p>
          <a:p>
            <a:endParaRPr lang="en-US"/>
          </a:p>
          <a:p>
            <a:r>
              <a:rPr lang="en-US"/>
              <a:t>(Discuss all points)</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37</a:t>
            </a:fld>
            <a:endParaRPr lang="en-US"/>
          </a:p>
        </p:txBody>
      </p:sp>
    </p:spTree>
    <p:extLst>
      <p:ext uri="{BB962C8B-B14F-4D97-AF65-F5344CB8AC3E}">
        <p14:creationId xmlns:p14="http://schemas.microsoft.com/office/powerpoint/2010/main" val="17465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Finalmente, es hora de tener tu Board of Review</a:t>
            </a:r>
          </a:p>
          <a:p>
            <a:endParaRPr lang="es-ES" sz="1200" b="0" kern="1200">
              <a:solidFill>
                <a:schemeClr val="tx1"/>
              </a:solidFill>
              <a:effectLst/>
              <a:latin typeface="Arial" charset="0"/>
              <a:ea typeface="ＭＳ Ｐゴシック" charset="0"/>
            </a:endParaRPr>
          </a:p>
          <a:p>
            <a:r>
              <a:rPr lang="es-ES" sz="1200" b="0" kern="1200">
                <a:solidFill>
                  <a:schemeClr val="tx1"/>
                </a:solidFill>
                <a:effectLst/>
                <a:latin typeface="Arial" charset="0"/>
                <a:ea typeface="ＭＳ Ｐゴシック" charset="0"/>
                <a:cs typeface="ＭＳ Ｐゴシック" charset="0"/>
              </a:rPr>
              <a:t>(Discutir todos los puntos)</a:t>
            </a:r>
          </a:p>
          <a:p>
            <a:endParaRPr lang="en-US"/>
          </a:p>
          <a:p>
            <a:endParaRPr lang="en-US"/>
          </a:p>
          <a:p>
            <a:r>
              <a:rPr lang="en-US"/>
              <a:t>Finally, it’s time for your Board of Review.  </a:t>
            </a:r>
          </a:p>
          <a:p>
            <a:endParaRPr lang="en-US"/>
          </a:p>
          <a:p>
            <a:r>
              <a:rPr lang="en-US"/>
              <a:t>(Discuss all points)</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38</a:t>
            </a:fld>
            <a:endParaRPr lang="en-US"/>
          </a:p>
        </p:txBody>
      </p:sp>
    </p:spTree>
    <p:extLst>
      <p:ext uri="{BB962C8B-B14F-4D97-AF65-F5344CB8AC3E}">
        <p14:creationId xmlns:p14="http://schemas.microsoft.com/office/powerpoint/2010/main" val="17465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b="0" kern="1200" dirty="0">
                <a:solidFill>
                  <a:schemeClr val="tx1"/>
                </a:solidFill>
                <a:effectLst/>
                <a:latin typeface="Arial" charset="0"/>
                <a:ea typeface="ＭＳ Ｐゴシック" charset="0"/>
                <a:cs typeface="ＭＳ Ｐゴシック" charset="0"/>
              </a:rPr>
              <a:t>Cuando tengas éxito, el </a:t>
            </a:r>
            <a:r>
              <a:rPr lang="es-ES" sz="1200" b="0" kern="1200" dirty="0" err="1">
                <a:solidFill>
                  <a:schemeClr val="tx1"/>
                </a:solidFill>
                <a:effectLst/>
                <a:latin typeface="Arial" charset="0"/>
                <a:ea typeface="ＭＳ Ｐゴシック" charset="0"/>
                <a:cs typeface="ＭＳ Ｐゴシック" charset="0"/>
              </a:rPr>
              <a:t>Board</a:t>
            </a:r>
            <a:r>
              <a:rPr lang="es-ES" sz="1200" b="0" kern="1200" dirty="0">
                <a:solidFill>
                  <a:schemeClr val="tx1"/>
                </a:solidFill>
                <a:effectLst/>
                <a:latin typeface="Arial" charset="0"/>
                <a:ea typeface="ＭＳ Ｐゴシック" charset="0"/>
                <a:cs typeface="ＭＳ Ｐゴシック" charset="0"/>
              </a:rPr>
              <a:t> firmará su </a:t>
            </a:r>
            <a:r>
              <a:rPr lang="en-US" altLang="en-US" dirty="0">
                <a:ea typeface="ＭＳ Ｐゴシック" pitchFamily="34" charset="-128"/>
              </a:rPr>
              <a:t>Eagle Application </a:t>
            </a:r>
            <a:r>
              <a:rPr lang="es-ES" sz="1200" b="0" kern="1200" dirty="0">
                <a:solidFill>
                  <a:schemeClr val="tx1"/>
                </a:solidFill>
                <a:effectLst/>
                <a:latin typeface="Arial" charset="0"/>
                <a:ea typeface="ＭＳ Ｐゴシック" charset="0"/>
                <a:cs typeface="ＭＳ Ｐゴシック" charset="0"/>
              </a:rPr>
              <a:t>y se asegurará de que se envíe al Concilio. El Concilio verificará que el </a:t>
            </a:r>
            <a:r>
              <a:rPr lang="en-US" altLang="en-US" dirty="0">
                <a:ea typeface="ＭＳ Ｐゴシック" pitchFamily="34" charset="-128"/>
              </a:rPr>
              <a:t>Eagle Application </a:t>
            </a:r>
            <a:r>
              <a:rPr lang="es-ES" sz="1200" b="0" kern="1200" dirty="0">
                <a:solidFill>
                  <a:schemeClr val="tx1"/>
                </a:solidFill>
                <a:effectLst/>
                <a:latin typeface="Arial" charset="0"/>
                <a:ea typeface="ＭＳ Ｐゴシック" charset="0"/>
                <a:cs typeface="ＭＳ Ｐゴシック" charset="0"/>
              </a:rPr>
              <a:t>esté debidamente documentada y la remitirá a Nacional y Nacional notificará al Concilio la decisión oficial. Recibirá un correo electrónico informándole de su éxito.</a:t>
            </a:r>
            <a:endParaRPr lang="en-US" dirty="0"/>
          </a:p>
          <a:p>
            <a:pPr lvl="0"/>
            <a:endParaRPr lang="en-US" dirty="0"/>
          </a:p>
          <a:p>
            <a:pPr lvl="0"/>
            <a:r>
              <a:rPr lang="es-ES" sz="1200" b="0" kern="1200" dirty="0">
                <a:solidFill>
                  <a:schemeClr val="tx1"/>
                </a:solidFill>
                <a:effectLst/>
                <a:latin typeface="Arial" charset="0"/>
                <a:ea typeface="ＭＳ Ｐゴシック" charset="0"/>
                <a:cs typeface="ＭＳ Ｐゴシック" charset="0"/>
              </a:rPr>
              <a:t>Si no tienes éxito, tienes la oportunidad de apelar la decisión. Ese proceso es detallado y se le indicará qué hacer en ese momento.</a:t>
            </a:r>
          </a:p>
          <a:p>
            <a:pPr lvl="0"/>
            <a:endParaRPr lang="en-US" dirty="0"/>
          </a:p>
          <a:p>
            <a:pPr lvl="0"/>
            <a:endParaRPr lang="en-US" dirty="0"/>
          </a:p>
          <a:p>
            <a:pPr lvl="0"/>
            <a:r>
              <a:rPr lang="en-US" dirty="0"/>
              <a:t>When you are successful,</a:t>
            </a:r>
            <a:r>
              <a:rPr lang="en-US" baseline="0" dirty="0"/>
              <a:t> the </a:t>
            </a:r>
            <a:r>
              <a:rPr lang="en-US" altLang="en-US" dirty="0">
                <a:ea typeface="ＭＳ Ｐゴシック" pitchFamily="34" charset="-128"/>
              </a:rPr>
              <a:t>Board will sign your Eagle Application and ensure it is forwarded to Council.</a:t>
            </a:r>
            <a:r>
              <a:rPr lang="en-US" altLang="en-US" baseline="0" dirty="0">
                <a:ea typeface="ＭＳ Ｐゴシック" pitchFamily="34" charset="-128"/>
              </a:rPr>
              <a:t>  </a:t>
            </a:r>
            <a:r>
              <a:rPr lang="en-US" altLang="en-US" dirty="0">
                <a:ea typeface="ＭＳ Ｐゴシック" pitchFamily="34" charset="-128"/>
              </a:rPr>
              <a:t>Council will verify the Application is appropriately documented and forward to National</a:t>
            </a:r>
            <a:r>
              <a:rPr lang="en-US" altLang="en-US" baseline="0" dirty="0">
                <a:ea typeface="ＭＳ Ｐゴシック" pitchFamily="34" charset="-128"/>
              </a:rPr>
              <a:t> and </a:t>
            </a:r>
            <a:r>
              <a:rPr lang="en-US" altLang="en-US" dirty="0">
                <a:ea typeface="ＭＳ Ｐゴシック" pitchFamily="34" charset="-128"/>
              </a:rPr>
              <a:t>National will notify the Council of the official decision.</a:t>
            </a:r>
            <a:r>
              <a:rPr lang="en-US" altLang="en-US" baseline="0" dirty="0">
                <a:ea typeface="ＭＳ Ｐゴシック" pitchFamily="34" charset="-128"/>
              </a:rPr>
              <a:t>  You will receive an email notifying you of your success.</a:t>
            </a:r>
          </a:p>
          <a:p>
            <a:pPr lvl="0"/>
            <a:endParaRPr lang="en-US" baseline="0" dirty="0">
              <a:ea typeface="ＭＳ Ｐゴシック" pitchFamily="34" charset="-128"/>
            </a:endParaRPr>
          </a:p>
          <a:p>
            <a:pPr lvl="0"/>
            <a:r>
              <a:rPr lang="en-US" baseline="0" dirty="0">
                <a:ea typeface="ＭＳ Ｐゴシック" pitchFamily="34" charset="-128"/>
              </a:rPr>
              <a:t>If you are not successful, you have an opportunity to appeal the decision.  That process is detailed and you will be instructed what to do at the time.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39</a:t>
            </a:fld>
            <a:endParaRPr lang="en-US"/>
          </a:p>
        </p:txBody>
      </p:sp>
    </p:spTree>
    <p:extLst>
      <p:ext uri="{BB962C8B-B14F-4D97-AF65-F5344CB8AC3E}">
        <p14:creationId xmlns:p14="http://schemas.microsoft.com/office/powerpoint/2010/main" val="3860663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b="0" kern="1200" dirty="0">
                <a:solidFill>
                  <a:schemeClr val="tx1"/>
                </a:solidFill>
                <a:effectLst/>
                <a:latin typeface="Arial" charset="0"/>
                <a:ea typeface="ＭＳ Ｐゴシック" charset="0"/>
                <a:cs typeface="ＭＳ Ｐゴシック" charset="0"/>
              </a:rPr>
              <a:t>Cuando tengas éxito, el </a:t>
            </a:r>
            <a:r>
              <a:rPr lang="es-ES" sz="1200" b="0" kern="1200" dirty="0" err="1">
                <a:solidFill>
                  <a:schemeClr val="tx1"/>
                </a:solidFill>
                <a:effectLst/>
                <a:latin typeface="Arial" charset="0"/>
                <a:ea typeface="ＭＳ Ｐゴシック" charset="0"/>
                <a:cs typeface="ＭＳ Ｐゴシック" charset="0"/>
              </a:rPr>
              <a:t>Board</a:t>
            </a:r>
            <a:r>
              <a:rPr lang="es-ES" sz="1200" b="0" kern="1200" dirty="0">
                <a:solidFill>
                  <a:schemeClr val="tx1"/>
                </a:solidFill>
                <a:effectLst/>
                <a:latin typeface="Arial" charset="0"/>
                <a:ea typeface="ＭＳ Ｐゴシック" charset="0"/>
                <a:cs typeface="ＭＳ Ｐゴシック" charset="0"/>
              </a:rPr>
              <a:t> firmará su Solicitud Eagle y se asegurará de que se envíe al Council. El Council verificará que la Solicitud esté debidamente documentada y la remitirá a Nacional y Nacional notificará al Council la decisión oficial. Recibirá un correo electrónico informándole de su éxito.</a:t>
            </a:r>
            <a:endParaRPr lang="en-US" dirty="0"/>
          </a:p>
          <a:p>
            <a:pPr lvl="0"/>
            <a:endParaRPr lang="en-US" dirty="0"/>
          </a:p>
          <a:p>
            <a:pPr lvl="0"/>
            <a:r>
              <a:rPr lang="es-ES" sz="1200" b="0" kern="1200" dirty="0">
                <a:solidFill>
                  <a:schemeClr val="tx1"/>
                </a:solidFill>
                <a:effectLst/>
                <a:latin typeface="Arial" charset="0"/>
                <a:ea typeface="ＭＳ Ｐゴシック" charset="0"/>
                <a:cs typeface="ＭＳ Ｐゴシック" charset="0"/>
              </a:rPr>
              <a:t>Si no tienes éxito, tienes la oportunidad de apelar la decisión. Ese proceso es detallado y se le indicará qué hacer en ese momento.</a:t>
            </a:r>
          </a:p>
          <a:p>
            <a:pPr lvl="0"/>
            <a:endParaRPr lang="en-US" dirty="0"/>
          </a:p>
          <a:p>
            <a:pPr lvl="0"/>
            <a:r>
              <a:rPr lang="en-US" dirty="0"/>
              <a:t>When you are successful,</a:t>
            </a:r>
            <a:r>
              <a:rPr lang="en-US" baseline="0" dirty="0"/>
              <a:t> the </a:t>
            </a:r>
            <a:r>
              <a:rPr lang="en-US" altLang="en-US" dirty="0">
                <a:ea typeface="ＭＳ Ｐゴシック" pitchFamily="34" charset="-128"/>
              </a:rPr>
              <a:t>Board will sign your Eagle Application and ensure it is forwarded to Council.</a:t>
            </a:r>
            <a:r>
              <a:rPr lang="en-US" altLang="en-US" baseline="0" dirty="0">
                <a:ea typeface="ＭＳ Ｐゴシック" pitchFamily="34" charset="-128"/>
              </a:rPr>
              <a:t>  </a:t>
            </a:r>
            <a:r>
              <a:rPr lang="en-US" altLang="en-US" dirty="0">
                <a:ea typeface="ＭＳ Ｐゴシック" pitchFamily="34" charset="-128"/>
              </a:rPr>
              <a:t>Council will verify the Application is appropriately documented and forward to National</a:t>
            </a:r>
            <a:r>
              <a:rPr lang="en-US" altLang="en-US" baseline="0" dirty="0">
                <a:ea typeface="ＭＳ Ｐゴシック" pitchFamily="34" charset="-128"/>
              </a:rPr>
              <a:t> and </a:t>
            </a:r>
            <a:r>
              <a:rPr lang="en-US" altLang="en-US" dirty="0">
                <a:ea typeface="ＭＳ Ｐゴシック" pitchFamily="34" charset="-128"/>
              </a:rPr>
              <a:t>National will notify the Council of the official decision.</a:t>
            </a:r>
            <a:r>
              <a:rPr lang="en-US" altLang="en-US" baseline="0" dirty="0">
                <a:ea typeface="ＭＳ Ｐゴシック" pitchFamily="34" charset="-128"/>
              </a:rPr>
              <a:t>  You will receive an email notifying you of your success.</a:t>
            </a:r>
          </a:p>
          <a:p>
            <a:pPr lvl="0"/>
            <a:endParaRPr lang="en-US" baseline="0" dirty="0">
              <a:ea typeface="ＭＳ Ｐゴシック" pitchFamily="34" charset="-128"/>
            </a:endParaRPr>
          </a:p>
          <a:p>
            <a:pPr lvl="0"/>
            <a:r>
              <a:rPr lang="en-US" baseline="0" dirty="0">
                <a:ea typeface="ＭＳ Ｐゴシック" pitchFamily="34" charset="-128"/>
              </a:rPr>
              <a:t>If you are not successful, you have an opportunity to appeal the decision.  That process is detailed and you will be instructed what to do at the time.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40</a:t>
            </a:fld>
            <a:endParaRPr lang="en-US"/>
          </a:p>
        </p:txBody>
      </p:sp>
    </p:spTree>
    <p:extLst>
      <p:ext uri="{BB962C8B-B14F-4D97-AF65-F5344CB8AC3E}">
        <p14:creationId xmlns:p14="http://schemas.microsoft.com/office/powerpoint/2010/main" val="386066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Queremos que sepan que lo que les presentamos hoy no es simplemente nuestra comprensión del proceso. Toda la información se encuentra en las publicaciones oficiales de BSA. De hecho, para la mayoría de la presentación, le diremos dónde encontrarla.</a:t>
            </a:r>
            <a:endParaRPr lang="en-US"/>
          </a:p>
          <a:p>
            <a:endParaRPr lang="en-US"/>
          </a:p>
          <a:p>
            <a:r>
              <a:rPr lang="en-US"/>
              <a:t>We</a:t>
            </a:r>
            <a:r>
              <a:rPr lang="en-US" baseline="0"/>
              <a:t> want you to know that what we present to you today is not simply our understanding of the process.  Everything we will be telling you is found in official BSA publications.  In fact, for most of the presentation, we’ll tell you where to find it.</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5</a:t>
            </a:fld>
            <a:endParaRPr lang="en-US"/>
          </a:p>
        </p:txBody>
      </p:sp>
    </p:spTree>
    <p:extLst>
      <p:ext uri="{BB962C8B-B14F-4D97-AF65-F5344CB8AC3E}">
        <p14:creationId xmlns:p14="http://schemas.microsoft.com/office/powerpoint/2010/main" val="2454551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b="0" kern="1200">
                <a:solidFill>
                  <a:schemeClr val="tx1"/>
                </a:solidFill>
                <a:effectLst/>
                <a:latin typeface="Arial" charset="0"/>
                <a:ea typeface="ＭＳ Ｐゴシック" charset="0"/>
                <a:cs typeface="ＭＳ Ｐゴシック" charset="0"/>
              </a:rPr>
              <a:t>Siempre recibimos preguntas sobre lo que sucede si necesita un poco más de tiempo. Las extensiones se otorgan a veces, pero se basan en circunstancias atenuantes que están totalmente fuera del control del Scout. En otras palabras, no cuentes con ello. ¿Alguien no sabe cuando cumple 18?</a:t>
            </a: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We always get questions about what</a:t>
            </a:r>
            <a:r>
              <a:rPr lang="en-US" baseline="0"/>
              <a:t> happens if you need a little more time.  Extensions are </a:t>
            </a:r>
            <a:r>
              <a:rPr lang="en-US" altLang="en-US" sz="1200" b="0" i="0"/>
              <a:t>sometimes granted, but are based on extenuating circumstances that are totally beyond the control of the Scout.  In other words, don’t count on it.  Anyone</a:t>
            </a:r>
            <a:r>
              <a:rPr lang="en-US" altLang="en-US" sz="1200" b="0" i="0" baseline="0"/>
              <a:t> not know when they turn 18?</a:t>
            </a:r>
            <a:endParaRPr lang="en-US" altLang="en-US" sz="1200" b="0" i="0"/>
          </a:p>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41</a:t>
            </a:fld>
            <a:endParaRPr lang="en-US"/>
          </a:p>
        </p:txBody>
      </p:sp>
    </p:spTree>
    <p:extLst>
      <p:ext uri="{BB962C8B-B14F-4D97-AF65-F5344CB8AC3E}">
        <p14:creationId xmlns:p14="http://schemas.microsoft.com/office/powerpoint/2010/main" val="3071355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b="0" kern="1200">
                <a:solidFill>
                  <a:schemeClr val="tx1"/>
                </a:solidFill>
                <a:effectLst/>
                <a:latin typeface="Arial" charset="0"/>
                <a:ea typeface="ＭＳ Ｐゴシック" charset="0"/>
                <a:cs typeface="ＭＳ Ｐゴシック" charset="0"/>
              </a:rPr>
              <a:t>Finalmente, tus líderes están ahí para ayudarte.  Si tiene dificultades, hable con ellos lo antes posible. Si cree que no está siendo tratado de manera justa o que está siendo mantenido bajo estándares extraordinarios, póngase en contacto con el </a:t>
            </a:r>
            <a:r>
              <a:rPr lang="en-US" altLang="en-US">
                <a:ea typeface="ＭＳ Ｐゴシック" pitchFamily="34" charset="-128"/>
              </a:rPr>
              <a:t>District Advancement Chairperson o el District Chairperson.</a:t>
            </a:r>
            <a:endParaRPr lang="es-ES" sz="1200" b="0" kern="1200">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Finally, your leaders are there to help you.  If you are</a:t>
            </a:r>
            <a:r>
              <a:rPr lang="en-US" baseline="0"/>
              <a:t> having difficulty, talk to them as soon as possible. </a:t>
            </a:r>
            <a:r>
              <a:rPr lang="en-US" altLang="en-US">
                <a:ea typeface="ＭＳ Ｐゴシック" pitchFamily="34" charset="-128"/>
              </a:rPr>
              <a:t>If you think you are not being treated fairly or that you are being held to extraordinary standards, contact the District Advancement Chairperson or the District Chairperson.</a:t>
            </a:r>
            <a:endParaRPr lang="en-US" altLang="en-US" sz="1200" b="0" i="0"/>
          </a:p>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42</a:t>
            </a:fld>
            <a:endParaRPr lang="en-US"/>
          </a:p>
        </p:txBody>
      </p:sp>
    </p:spTree>
    <p:extLst>
      <p:ext uri="{BB962C8B-B14F-4D97-AF65-F5344CB8AC3E}">
        <p14:creationId xmlns:p14="http://schemas.microsoft.com/office/powerpoint/2010/main" val="463108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Finalmente, tus líderes están ahí para ayudarte.  Si tiene dificultades, hable con ellos lo antes posible. Si cree que no está siendo tratado de manera justa o que está siendo mantenido bajo estándares extraordinarios, póngase en contacto con el </a:t>
            </a:r>
            <a:r>
              <a:rPr lang="en-US" altLang="en-US">
                <a:ea typeface="ＭＳ Ｐゴシック" pitchFamily="34" charset="-128"/>
              </a:rPr>
              <a:t>District Advancement Chairperson o the District Chairperson.</a:t>
            </a:r>
            <a:endParaRPr lang="es-ES" sz="1200" b="0" kern="1200">
              <a:solidFill>
                <a:schemeClr val="tx1"/>
              </a:solidFill>
              <a:effectLst/>
              <a:latin typeface="Arial" charset="0"/>
              <a:ea typeface="ＭＳ Ｐゴシック" charset="0"/>
              <a:cs typeface="ＭＳ Ｐゴシック" charset="0"/>
            </a:endParaRPr>
          </a:p>
          <a:p>
            <a:endParaRPr lang="es-ES" sz="1200" b="0" kern="1200">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Finally, your leaders are there to help you.  If you are</a:t>
            </a:r>
            <a:r>
              <a:rPr lang="en-US" baseline="0"/>
              <a:t> having difficulty, talk to them as soon as possible. </a:t>
            </a:r>
            <a:r>
              <a:rPr lang="en-US" altLang="en-US">
                <a:ea typeface="ＭＳ Ｐゴシック" pitchFamily="34" charset="-128"/>
              </a:rPr>
              <a:t>If you think you are not being treated fairly or that you are being held to extraordinary standards, contact the District Advancement Chairperson or the District Chairperson.</a:t>
            </a:r>
            <a:endParaRPr lang="en-US" altLang="en-US" sz="1200" b="0" i="0"/>
          </a:p>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43</a:t>
            </a:fld>
            <a:endParaRPr lang="en-US"/>
          </a:p>
        </p:txBody>
      </p:sp>
    </p:spTree>
    <p:extLst>
      <p:ext uri="{BB962C8B-B14F-4D97-AF65-F5344CB8AC3E}">
        <p14:creationId xmlns:p14="http://schemas.microsoft.com/office/powerpoint/2010/main" val="1494071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Recuerda, sigue trabajando, sigue hablando y acuérdate de tus plazos. </a:t>
            </a:r>
            <a:endParaRPr lang="en-US"/>
          </a:p>
          <a:p>
            <a:endParaRPr lang="en-US"/>
          </a:p>
          <a:p>
            <a:r>
              <a:rPr lang="en-US"/>
              <a:t>Remember, keep working, keep talking and remember your deadlines.</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44</a:t>
            </a:fld>
            <a:endParaRPr lang="en-US"/>
          </a:p>
        </p:txBody>
      </p:sp>
    </p:spTree>
    <p:extLst>
      <p:ext uri="{BB962C8B-B14F-4D97-AF65-F5344CB8AC3E}">
        <p14:creationId xmlns:p14="http://schemas.microsoft.com/office/powerpoint/2010/main" val="7474797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En este momento, nos gustaría disipar algunos mitos comunes sobre el rango y el proyecto Eagle. .</a:t>
            </a:r>
          </a:p>
          <a:p>
            <a:endParaRPr lang="en-US"/>
          </a:p>
          <a:p>
            <a:endParaRPr lang="en-US"/>
          </a:p>
          <a:p>
            <a:r>
              <a:rPr lang="en-US"/>
              <a:t>At this</a:t>
            </a:r>
            <a:r>
              <a:rPr lang="en-US" baseline="0"/>
              <a:t> time, we’d like to dispel some common myths about the Eagle rank and project. </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45</a:t>
            </a:fld>
            <a:endParaRPr lang="en-US"/>
          </a:p>
        </p:txBody>
      </p:sp>
    </p:spTree>
    <p:extLst>
      <p:ext uri="{BB962C8B-B14F-4D97-AF65-F5344CB8AC3E}">
        <p14:creationId xmlns:p14="http://schemas.microsoft.com/office/powerpoint/2010/main" val="3301971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Así concluye el taller de hoy.</a:t>
            </a:r>
          </a:p>
          <a:p>
            <a:endParaRPr lang="es-ES" sz="1200" b="0" kern="1200">
              <a:solidFill>
                <a:schemeClr val="tx1"/>
              </a:solidFill>
              <a:effectLst/>
              <a:latin typeface="Arial" charset="0"/>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b="0" kern="1200">
                <a:solidFill>
                  <a:schemeClr val="tx1"/>
                </a:solidFill>
                <a:effectLst/>
                <a:latin typeface="Arial" charset="0"/>
                <a:ea typeface="ＭＳ Ｐゴシック" charset="0"/>
                <a:cs typeface="ＭＳ Ｐゴシック" charset="0"/>
              </a:rPr>
              <a:t>Estaremos encantados de responder cualquier pregunta y también de dirigirle OCBSA </a:t>
            </a:r>
            <a:r>
              <a:rPr lang="en-US" baseline="0"/>
              <a:t>Advancement Website.</a:t>
            </a:r>
          </a:p>
          <a:p>
            <a:endParaRPr lang="en-US"/>
          </a:p>
          <a:p>
            <a:r>
              <a:rPr lang="es-ES" sz="1200" b="0" kern="1200">
                <a:solidFill>
                  <a:schemeClr val="tx1"/>
                </a:solidFill>
                <a:effectLst/>
                <a:latin typeface="Arial" charset="0"/>
                <a:ea typeface="ＭＳ Ｐゴシック" charset="0"/>
                <a:cs typeface="ＭＳ Ｐゴシック" charset="0"/>
              </a:rPr>
              <a:t>Gracias.</a:t>
            </a:r>
            <a:endParaRPr lang="en-US"/>
          </a:p>
          <a:p>
            <a:endParaRPr lang="en-US"/>
          </a:p>
          <a:p>
            <a:r>
              <a:rPr lang="en-US"/>
              <a:t>This concludes</a:t>
            </a:r>
            <a:r>
              <a:rPr lang="en-US" baseline="0"/>
              <a:t> todays workshop.</a:t>
            </a:r>
          </a:p>
          <a:p>
            <a:endParaRPr lang="en-US" baseline="0"/>
          </a:p>
          <a:p>
            <a:r>
              <a:rPr lang="en-US" baseline="0"/>
              <a:t>We’ll be happy to take any questions and also to point you to the OCBSA Advancement Website.</a:t>
            </a:r>
          </a:p>
          <a:p>
            <a:endParaRPr lang="en-US" baseline="0"/>
          </a:p>
          <a:p>
            <a:r>
              <a:rPr lang="en-US" baseline="0"/>
              <a:t>Thanks.</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46</a:t>
            </a:fld>
            <a:endParaRPr lang="en-US"/>
          </a:p>
        </p:txBody>
      </p:sp>
    </p:spTree>
    <p:extLst>
      <p:ext uri="{BB962C8B-B14F-4D97-AF65-F5344CB8AC3E}">
        <p14:creationId xmlns:p14="http://schemas.microsoft.com/office/powerpoint/2010/main" val="359525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a:solidFill>
                  <a:schemeClr val="tx1"/>
                </a:solidFill>
                <a:latin typeface="Arial" charset="0"/>
                <a:ea typeface="ＭＳ Ｐゴシック" pitchFamily="34" charset="-128"/>
              </a:defRPr>
            </a:lvl1pPr>
            <a:lvl2pPr marL="742950" indent="-285750" defTabSz="909638" eaLnBrk="0" hangingPunct="0">
              <a:defRPr>
                <a:solidFill>
                  <a:schemeClr val="tx1"/>
                </a:solidFill>
                <a:latin typeface="Arial" charset="0"/>
                <a:ea typeface="ＭＳ Ｐゴシック" pitchFamily="34" charset="-128"/>
              </a:defRPr>
            </a:lvl2pPr>
            <a:lvl3pPr marL="1143000" indent="-228600" defTabSz="909638" eaLnBrk="0" hangingPunct="0">
              <a:defRPr>
                <a:solidFill>
                  <a:schemeClr val="tx1"/>
                </a:solidFill>
                <a:latin typeface="Arial" charset="0"/>
                <a:ea typeface="ＭＳ Ｐゴシック" pitchFamily="34" charset="-128"/>
              </a:defRPr>
            </a:lvl3pPr>
            <a:lvl4pPr marL="1600200" indent="-228600" defTabSz="909638" eaLnBrk="0" hangingPunct="0">
              <a:defRPr>
                <a:solidFill>
                  <a:schemeClr val="tx1"/>
                </a:solidFill>
                <a:latin typeface="Arial" charset="0"/>
                <a:ea typeface="ＭＳ Ｐゴシック" pitchFamily="34" charset="-128"/>
              </a:defRPr>
            </a:lvl4pPr>
            <a:lvl5pPr marL="2057400" indent="-228600" defTabSz="909638" eaLnBrk="0" hangingPunct="0">
              <a:defRPr>
                <a:solidFill>
                  <a:schemeClr val="tx1"/>
                </a:solidFill>
                <a:latin typeface="Arial" charset="0"/>
                <a:ea typeface="ＭＳ Ｐゴシック" pitchFamily="34" charset="-128"/>
              </a:defRPr>
            </a:lvl5pPr>
            <a:lvl6pPr marL="2514600" indent="-228600" defTabSz="9096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096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096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0963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7625881-E8A2-423F-9A53-3493CE905A8E}" type="slidenum">
              <a:rPr lang="en-US" altLang="en-US" smtClean="0"/>
              <a:pPr eaLnBrk="1" hangingPunct="1"/>
              <a:t>6</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200" b="0" kern="1200" dirty="0">
              <a:solidFill>
                <a:schemeClr val="tx1"/>
              </a:solidFill>
              <a:effectLst/>
              <a:latin typeface="Arial" charset="0"/>
              <a:ea typeface="ＭＳ Ｐゴシック" charset="0"/>
              <a:cs typeface="ＭＳ Ｐゴシック" charset="0"/>
            </a:endParaRPr>
          </a:p>
          <a:p>
            <a:r>
              <a:rPr lang="es-ES" sz="1200" b="0" kern="1200" dirty="0">
                <a:solidFill>
                  <a:schemeClr val="tx1"/>
                </a:solidFill>
                <a:effectLst/>
                <a:latin typeface="Arial" charset="0"/>
                <a:ea typeface="ＭＳ Ｐゴシック" charset="0"/>
                <a:cs typeface="ＭＳ Ｐゴシック" charset="0"/>
              </a:rPr>
              <a:t>Estos son los pasos que revisaremos. Los números que se enumeran a continuación y todas las palabras provienen del </a:t>
            </a:r>
            <a:r>
              <a:rPr lang="en-US" altLang="en-US" dirty="0" smtClean="0">
                <a:ea typeface="ＭＳ Ｐゴシック" pitchFamily="34" charset="-128"/>
              </a:rPr>
              <a:t>BSA </a:t>
            </a:r>
            <a:r>
              <a:rPr lang="en-US" altLang="en-US" dirty="0">
                <a:ea typeface="ＭＳ Ｐゴシック" pitchFamily="34" charset="-128"/>
              </a:rPr>
              <a:t>Guide to Advancement</a:t>
            </a:r>
            <a:r>
              <a:rPr lang="es-ES" sz="1200" b="0" kern="1200" dirty="0">
                <a:solidFill>
                  <a:schemeClr val="tx1"/>
                </a:solidFill>
                <a:effectLst/>
                <a:latin typeface="Arial" charset="0"/>
                <a:ea typeface="ＭＳ Ｐゴシック" charset="0"/>
                <a:cs typeface="ＭＳ Ｐゴシック" charset="0"/>
              </a:rPr>
              <a:t>.  </a:t>
            </a:r>
          </a:p>
          <a:p>
            <a:r>
              <a:rPr lang="es-ES" sz="1200" b="0" kern="1200" dirty="0">
                <a:solidFill>
                  <a:schemeClr val="tx1"/>
                </a:solidFill>
                <a:effectLst/>
                <a:latin typeface="Arial" charset="0"/>
                <a:ea typeface="ＭＳ Ｐゴシック" charset="0"/>
                <a:cs typeface="ＭＳ Ｐゴシック" charset="0"/>
              </a:rPr>
              <a:t>Puedes obtener esto en la tienda de scouts, o en el internet.</a:t>
            </a:r>
          </a:p>
          <a:p>
            <a:endParaRPr lang="es-ES" sz="1200" b="0" kern="1200" dirty="0">
              <a:solidFill>
                <a:schemeClr val="tx1"/>
              </a:solidFill>
              <a:effectLst/>
              <a:latin typeface="Arial" charset="0"/>
              <a:ea typeface="ＭＳ Ｐゴシック" charset="0"/>
              <a:cs typeface="ＭＳ Ｐゴシック" charset="0"/>
            </a:endParaRPr>
          </a:p>
          <a:p>
            <a:pPr eaLnBrk="1" hangingPunct="1"/>
            <a:endParaRPr lang="en-US" altLang="en-US" dirty="0">
              <a:ea typeface="ＭＳ Ｐゴシック" pitchFamily="34" charset="-128"/>
            </a:endParaRP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These are the steps we’ll review.  The numbers listed below the words all come from the </a:t>
            </a:r>
            <a:r>
              <a:rPr lang="en-US" altLang="en-US" dirty="0" smtClean="0">
                <a:ea typeface="ＭＳ Ｐゴシック" pitchFamily="34" charset="-128"/>
              </a:rPr>
              <a:t>BSA </a:t>
            </a:r>
            <a:r>
              <a:rPr lang="en-US" altLang="en-US" dirty="0">
                <a:ea typeface="ＭＳ Ｐゴシック" pitchFamily="34" charset="-128"/>
              </a:rPr>
              <a:t>Guide to Advancement.  You can obtain this from</a:t>
            </a:r>
            <a:r>
              <a:rPr lang="en-US" altLang="en-US" baseline="0" dirty="0">
                <a:ea typeface="ＭＳ Ｐゴシック" pitchFamily="34" charset="-128"/>
              </a:rPr>
              <a:t> the scout shop, or online.</a:t>
            </a:r>
            <a:endParaRPr lang="en-US" altLang="en-US" dirty="0">
              <a:ea typeface="ＭＳ Ｐゴシック" pitchFamily="34" charset="-128"/>
            </a:endParaRPr>
          </a:p>
        </p:txBody>
      </p:sp>
      <p:sp>
        <p:nvSpPr>
          <p:cNvPr id="108549" name="Date Placeholder 1"/>
          <p:cNvSpPr>
            <a:spLocks noGrp="1"/>
          </p:cNvSpPr>
          <p:nvPr>
            <p:ph type="dt" sz="quarter" idx="4294967295"/>
          </p:nvPr>
        </p:nvSpPr>
        <p:spPr bwMode="auto">
          <a:xfrm>
            <a:off x="3884613" y="0"/>
            <a:ext cx="2971800" cy="454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 name="Footer Placeholder 2"/>
          <p:cNvSpPr>
            <a:spLocks noGrp="1"/>
          </p:cNvSpPr>
          <p:nvPr>
            <p:ph type="ftr" sz="quarter" idx="4"/>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La información más importante que podemos brindarle es que, con una excepción, los requisitos para convertirse en un Eagle Scout deben completarse ANTES de que cumpla 18 años. No el día en que cumples 18 años, ANTES. ¿Alguien no sabe cuando cumple 18 años? El único requisito que puede completarse después de cumplir los 18 años es su Board of Review.  También le daremos una guía sobre eso.</a:t>
            </a:r>
            <a:endParaRPr lang="en-US"/>
          </a:p>
          <a:p>
            <a:endParaRPr lang="en-US"/>
          </a:p>
          <a:p>
            <a:r>
              <a:rPr lang="en-US"/>
              <a:t>The most important information </a:t>
            </a:r>
            <a:r>
              <a:rPr lang="en-US" baseline="0"/>
              <a:t>we can give you is that, with one exception, the requirements to become an Eagle scout must be completed BEFORE you turn 18.  Not the day you turn 18, BEFORE.  Anyone not know when their 18</a:t>
            </a:r>
            <a:r>
              <a:rPr lang="en-US" baseline="30000"/>
              <a:t>th</a:t>
            </a:r>
            <a:r>
              <a:rPr lang="en-US" baseline="0"/>
              <a:t> birthday happens? The only requirement that may be completed after turning 18 is your Board of Review and we’ll give you some guidance on that as well.</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7</a:t>
            </a:fld>
            <a:endParaRPr lang="en-US"/>
          </a:p>
        </p:txBody>
      </p:sp>
    </p:spTree>
    <p:extLst>
      <p:ext uri="{BB962C8B-B14F-4D97-AF65-F5344CB8AC3E}">
        <p14:creationId xmlns:p14="http://schemas.microsoft.com/office/powerpoint/2010/main" val="420674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El requisito # 1 es estar activo en su unidad durante 6 meses en el rango de Life Scout.  Los 6 meses no necesitan ser consecutivos. Hay tres reglas para determinar si estás activo. (Discutir)</a:t>
            </a:r>
            <a:endParaRPr lang="en-US"/>
          </a:p>
          <a:p>
            <a:endParaRPr lang="en-US"/>
          </a:p>
          <a:p>
            <a:r>
              <a:rPr lang="en-US"/>
              <a:t>Requirement #1 is to be active in your unit for 6 months in the rank of Life Scout.</a:t>
            </a:r>
            <a:r>
              <a:rPr lang="en-US" baseline="0"/>
              <a:t> It can be any 6 months and they don’t need to be consecutive.  There are three rules to determine if you are active. (Discuss)</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8</a:t>
            </a:fld>
            <a:endParaRPr lang="en-US"/>
          </a:p>
        </p:txBody>
      </p:sp>
    </p:spTree>
    <p:extLst>
      <p:ext uri="{BB962C8B-B14F-4D97-AF65-F5344CB8AC3E}">
        <p14:creationId xmlns:p14="http://schemas.microsoft.com/office/powerpoint/2010/main" val="3184498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a:solidFill>
                  <a:schemeClr val="tx1"/>
                </a:solidFill>
                <a:effectLst/>
                <a:latin typeface="Arial" charset="0"/>
                <a:ea typeface="ＭＳ Ｐゴシック" charset="0"/>
                <a:cs typeface="ＭＳ Ｐゴシック" charset="0"/>
              </a:rPr>
              <a:t>El requisito # 2 es demostrar Scout Spirit.</a:t>
            </a:r>
          </a:p>
          <a:p>
            <a:endParaRPr lang="es-ES" sz="1200" b="0" kern="1200">
              <a:solidFill>
                <a:schemeClr val="tx1"/>
              </a:solidFill>
              <a:effectLst/>
              <a:latin typeface="Arial" charset="0"/>
              <a:ea typeface="ＭＳ Ｐゴシック" charset="0"/>
            </a:endParaRPr>
          </a:p>
          <a:p>
            <a:r>
              <a:rPr lang="es-ES" sz="1200" b="0" kern="1200">
                <a:solidFill>
                  <a:schemeClr val="tx1"/>
                </a:solidFill>
                <a:effectLst/>
                <a:latin typeface="Arial" charset="0"/>
                <a:ea typeface="ＭＳ Ｐゴシック" charset="0"/>
                <a:cs typeface="ＭＳ Ｐゴシック" charset="0"/>
              </a:rPr>
              <a:t>Recuerde, usted es Scout-Life por el tiempo que mantenga ese rango hasta que cumpla 18 años. Serás un Eagle por el resto de tu vida. Aunque este es el mismo requisito para todos los rangos, dependiendo de cómo se haya evaluado su Scout SPirit para Scout-Life, puede encontrar que se evalúa de manera diferente.</a:t>
            </a:r>
            <a:endParaRPr lang="en-US"/>
          </a:p>
          <a:p>
            <a:endParaRPr lang="en-US"/>
          </a:p>
          <a:p>
            <a:r>
              <a:rPr lang="en-US"/>
              <a:t>Requirement #2 to is to demonstrate Scout Spirit. </a:t>
            </a:r>
            <a:endParaRPr lang="en-US" baseline="0"/>
          </a:p>
          <a:p>
            <a:endParaRPr lang="en-US" baseline="0"/>
          </a:p>
          <a:p>
            <a:r>
              <a:rPr lang="en-US" baseline="0"/>
              <a:t>Remember, you are Scout-Life for however long you hold that rank until you are 18.  You will be an Eagle for the rest of your life. </a:t>
            </a:r>
            <a:r>
              <a:rPr lang="en-US"/>
              <a:t>Although this is </a:t>
            </a:r>
            <a:r>
              <a:rPr lang="en-US" baseline="0"/>
              <a:t>the same requirement for all ranks, d</a:t>
            </a:r>
            <a:r>
              <a:rPr lang="en-US"/>
              <a:t>epending on how</a:t>
            </a:r>
            <a:r>
              <a:rPr lang="en-US" baseline="0"/>
              <a:t> your scout spirit has been evaluated for Scout-Life, you may find you are evaluated differently. </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9</a:t>
            </a:fld>
            <a:endParaRPr lang="en-US"/>
          </a:p>
        </p:txBody>
      </p:sp>
    </p:spTree>
    <p:extLst>
      <p:ext uri="{BB962C8B-B14F-4D97-AF65-F5344CB8AC3E}">
        <p14:creationId xmlns:p14="http://schemas.microsoft.com/office/powerpoint/2010/main" val="408262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10</a:t>
            </a:fld>
            <a:endParaRPr lang="en-US"/>
          </a:p>
        </p:txBody>
      </p:sp>
    </p:spTree>
    <p:extLst>
      <p:ext uri="{BB962C8B-B14F-4D97-AF65-F5344CB8AC3E}">
        <p14:creationId xmlns:p14="http://schemas.microsoft.com/office/powerpoint/2010/main" val="2841154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B31B561A-3D3E-4515-9F55-E749255317E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153065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878003F-89FB-4902-8F7B-775FD1002AE5}"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168083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6FBFCD2-1122-4E29-8814-2592D2195C3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1888044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pPr>
              <a:defRPr/>
            </a:pPr>
            <a:fld id="{5FBBE75C-7069-41BB-867F-0A38993B4792}" type="slidenum">
              <a:rPr lang="en-US"/>
              <a:pPr>
                <a:defRPr/>
              </a:pPr>
              <a:t>‹#›</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319676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B0BD6DA-BC4C-451F-9BA8-863CB1823702}"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4287591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6"/>
          <p:cNvSpPr>
            <a:spLocks noGrp="1" noChangeArrowheads="1"/>
          </p:cNvSpPr>
          <p:nvPr>
            <p:ph type="sldNum" sz="quarter" idx="10"/>
          </p:nvPr>
        </p:nvSpPr>
        <p:spPr>
          <a:ln/>
        </p:spPr>
        <p:txBody>
          <a:bodyPr/>
          <a:lstStyle>
            <a:lvl1pPr>
              <a:defRPr/>
            </a:lvl1pPr>
          </a:lstStyle>
          <a:p>
            <a:pPr>
              <a:defRPr/>
            </a:pPr>
            <a:fld id="{A111A6AE-7CE9-4330-97F5-B7C26A6DFCCB}"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1323116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5ECFB2AC-D573-4689-977A-0F8974B0D1F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2920491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a:defRPr/>
            </a:pPr>
            <a:fld id="{2E496709-52D2-4903-9176-18357F6B2E22}"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2519727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BAD34EE-8B04-46F8-ABC5-BD46738CFDB4}"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2609252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5AA60666-E154-4A04-9CD7-DE499C344E54}" type="slidenum">
              <a:rPr lang="en-US"/>
              <a:pPr>
                <a:defRPr/>
              </a:pPr>
              <a:t>‹#›</a:t>
            </a:fld>
            <a:endParaRPr lang="en-US"/>
          </a:p>
        </p:txBody>
      </p:sp>
    </p:spTree>
    <p:extLst>
      <p:ext uri="{BB962C8B-B14F-4D97-AF65-F5344CB8AC3E}">
        <p14:creationId xmlns:p14="http://schemas.microsoft.com/office/powerpoint/2010/main" val="4069696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F79F09DC-1A4D-4BF8-B52D-3A482C44FC8D}" type="slidenum">
              <a:rPr lang="en-US"/>
              <a:pPr>
                <a:defRPr/>
              </a:pPr>
              <a:t>‹#›</a:t>
            </a:fld>
            <a:endParaRPr lang="en-US"/>
          </a:p>
        </p:txBody>
      </p:sp>
    </p:spTree>
    <p:extLst>
      <p:ext uri="{BB962C8B-B14F-4D97-AF65-F5344CB8AC3E}">
        <p14:creationId xmlns:p14="http://schemas.microsoft.com/office/powerpoint/2010/main" val="89386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lvl1pPr algn="ctr">
              <a:defRPr sz="3200"/>
            </a:lvl1pPr>
          </a:lstStyle>
          <a:p>
            <a:r>
              <a:rPr lang="en-US" dirty="0"/>
              <a:t>Click to edit Master title style</a:t>
            </a:r>
          </a:p>
        </p:txBody>
      </p:sp>
      <p:sp>
        <p:nvSpPr>
          <p:cNvPr id="3" name="Content Placeholder 2"/>
          <p:cNvSpPr>
            <a:spLocks noGrp="1"/>
          </p:cNvSpPr>
          <p:nvPr>
            <p:ph idx="1"/>
          </p:nvPr>
        </p:nvSpPr>
        <p:spPr>
          <a:xfrm>
            <a:off x="457200" y="1600200"/>
            <a:ext cx="8229600" cy="4876800"/>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6553200" y="6476999"/>
            <a:ext cx="2133600" cy="244475"/>
          </a:xfrm>
        </p:spPr>
        <p:txBody>
          <a:bodyPr/>
          <a:lstStyle>
            <a:lvl1pPr>
              <a:defRPr sz="1000"/>
            </a:lvl1pPr>
          </a:lstStyle>
          <a:p>
            <a:pPr>
              <a:defRPr/>
            </a:pPr>
            <a:fld id="{4427B63D-F2AB-4D3E-B832-AE4DEF29CC79}" type="slidenum">
              <a:rPr lang="en-US"/>
              <a:pPr>
                <a:defRPr/>
              </a:pPr>
              <a:t>‹#›</a:t>
            </a:fld>
            <a:endParaRPr lang="en-US"/>
          </a:p>
        </p:txBody>
      </p:sp>
      <p:sp>
        <p:nvSpPr>
          <p:cNvPr id="5" name="Footer Placeholder 5"/>
          <p:cNvSpPr>
            <a:spLocks noGrp="1"/>
          </p:cNvSpPr>
          <p:nvPr>
            <p:ph type="ftr" sz="quarter" idx="11"/>
          </p:nvPr>
        </p:nvSpPr>
        <p:spPr>
          <a:xfrm>
            <a:off x="1828800" y="6476999"/>
            <a:ext cx="4191000" cy="244475"/>
          </a:xfrm>
        </p:spPr>
        <p:txBody>
          <a:bodyPr/>
          <a:lstStyle>
            <a:lvl1pPr>
              <a:defRPr sz="1000"/>
            </a:lvl1pPr>
          </a:lstStyle>
          <a:p>
            <a:pPr>
              <a:defRPr/>
            </a:pPr>
            <a:r>
              <a:rPr lang="en-US"/>
              <a:t>Orange County Council  - Advancement Committee</a:t>
            </a:r>
          </a:p>
        </p:txBody>
      </p:sp>
    </p:spTree>
    <p:extLst>
      <p:ext uri="{BB962C8B-B14F-4D97-AF65-F5344CB8AC3E}">
        <p14:creationId xmlns:p14="http://schemas.microsoft.com/office/powerpoint/2010/main" val="3512680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33193931-3FD4-4CDA-B3D2-C8EDCA7D91A4}" type="slidenum">
              <a:rPr lang="en-US"/>
              <a:pPr>
                <a:defRPr/>
              </a:pPr>
              <a:t>‹#›</a:t>
            </a:fld>
            <a:endParaRPr lang="en-US"/>
          </a:p>
        </p:txBody>
      </p:sp>
    </p:spTree>
    <p:extLst>
      <p:ext uri="{BB962C8B-B14F-4D97-AF65-F5344CB8AC3E}">
        <p14:creationId xmlns:p14="http://schemas.microsoft.com/office/powerpoint/2010/main" val="3601328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6"/>
          <p:cNvSpPr>
            <a:spLocks noGrp="1"/>
          </p:cNvSpPr>
          <p:nvPr>
            <p:ph type="sldNum" sz="quarter" idx="12"/>
          </p:nvPr>
        </p:nvSpPr>
        <p:spPr/>
        <p:txBody>
          <a:bodyPr/>
          <a:lstStyle>
            <a:lvl1pPr>
              <a:defRPr/>
            </a:lvl1pPr>
          </a:lstStyle>
          <a:p>
            <a:pPr>
              <a:defRPr/>
            </a:pPr>
            <a:fld id="{A3B9A427-487C-42F8-8EA2-1E395AD4F508}" type="slidenum">
              <a:rPr lang="en-US"/>
              <a:pPr>
                <a:defRPr/>
              </a:pPr>
              <a:t>‹#›</a:t>
            </a:fld>
            <a:endParaRPr lang="en-US"/>
          </a:p>
        </p:txBody>
      </p:sp>
    </p:spTree>
    <p:extLst>
      <p:ext uri="{BB962C8B-B14F-4D97-AF65-F5344CB8AC3E}">
        <p14:creationId xmlns:p14="http://schemas.microsoft.com/office/powerpoint/2010/main" val="3526676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Orange County Council  Advancement Committee </a:t>
            </a:r>
          </a:p>
        </p:txBody>
      </p:sp>
      <p:sp>
        <p:nvSpPr>
          <p:cNvPr id="9" name="Slide Number Placeholder 8"/>
          <p:cNvSpPr>
            <a:spLocks noGrp="1"/>
          </p:cNvSpPr>
          <p:nvPr>
            <p:ph type="sldNum" sz="quarter" idx="12"/>
          </p:nvPr>
        </p:nvSpPr>
        <p:spPr/>
        <p:txBody>
          <a:bodyPr/>
          <a:lstStyle>
            <a:lvl1pPr>
              <a:defRPr/>
            </a:lvl1pPr>
          </a:lstStyle>
          <a:p>
            <a:pPr>
              <a:defRPr/>
            </a:pPr>
            <a:fld id="{AADB483C-7812-4EFD-A778-2BC550087C5B}" type="slidenum">
              <a:rPr lang="en-US"/>
              <a:pPr>
                <a:defRPr/>
              </a:pPr>
              <a:t>‹#›</a:t>
            </a:fld>
            <a:endParaRPr lang="en-US"/>
          </a:p>
        </p:txBody>
      </p:sp>
    </p:spTree>
    <p:extLst>
      <p:ext uri="{BB962C8B-B14F-4D97-AF65-F5344CB8AC3E}">
        <p14:creationId xmlns:p14="http://schemas.microsoft.com/office/powerpoint/2010/main" val="2871263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Orange County Council  Advancement Committee </a:t>
            </a:r>
          </a:p>
        </p:txBody>
      </p:sp>
      <p:sp>
        <p:nvSpPr>
          <p:cNvPr id="5" name="Slide Number Placeholder 4"/>
          <p:cNvSpPr>
            <a:spLocks noGrp="1"/>
          </p:cNvSpPr>
          <p:nvPr>
            <p:ph type="sldNum" sz="quarter" idx="12"/>
          </p:nvPr>
        </p:nvSpPr>
        <p:spPr/>
        <p:txBody>
          <a:bodyPr/>
          <a:lstStyle>
            <a:lvl1pPr>
              <a:defRPr/>
            </a:lvl1pPr>
          </a:lstStyle>
          <a:p>
            <a:pPr>
              <a:defRPr/>
            </a:pPr>
            <a:fld id="{61BE6F07-44AC-49DE-8FA8-3362B51B0841}" type="slidenum">
              <a:rPr lang="en-US"/>
              <a:pPr>
                <a:defRPr/>
              </a:pPr>
              <a:t>‹#›</a:t>
            </a:fld>
            <a:endParaRPr lang="en-US"/>
          </a:p>
        </p:txBody>
      </p:sp>
    </p:spTree>
    <p:extLst>
      <p:ext uri="{BB962C8B-B14F-4D97-AF65-F5344CB8AC3E}">
        <p14:creationId xmlns:p14="http://schemas.microsoft.com/office/powerpoint/2010/main" val="513884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Orange County Council  Advancement Committee </a:t>
            </a:r>
          </a:p>
        </p:txBody>
      </p:sp>
      <p:sp>
        <p:nvSpPr>
          <p:cNvPr id="4" name="Slide Number Placeholder 3"/>
          <p:cNvSpPr>
            <a:spLocks noGrp="1"/>
          </p:cNvSpPr>
          <p:nvPr>
            <p:ph type="sldNum" sz="quarter" idx="12"/>
          </p:nvPr>
        </p:nvSpPr>
        <p:spPr/>
        <p:txBody>
          <a:bodyPr/>
          <a:lstStyle>
            <a:lvl1pPr>
              <a:defRPr/>
            </a:lvl1pPr>
          </a:lstStyle>
          <a:p>
            <a:pPr>
              <a:defRPr/>
            </a:pPr>
            <a:fld id="{3942909A-CD16-4060-80A0-744608FB440F}" type="slidenum">
              <a:rPr lang="en-US"/>
              <a:pPr>
                <a:defRPr/>
              </a:pPr>
              <a:t>‹#›</a:t>
            </a:fld>
            <a:endParaRPr lang="en-US"/>
          </a:p>
        </p:txBody>
      </p:sp>
    </p:spTree>
    <p:extLst>
      <p:ext uri="{BB962C8B-B14F-4D97-AF65-F5344CB8AC3E}">
        <p14:creationId xmlns:p14="http://schemas.microsoft.com/office/powerpoint/2010/main" val="2777098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6"/>
          <p:cNvSpPr>
            <a:spLocks noGrp="1"/>
          </p:cNvSpPr>
          <p:nvPr>
            <p:ph type="sldNum" sz="quarter" idx="12"/>
          </p:nvPr>
        </p:nvSpPr>
        <p:spPr/>
        <p:txBody>
          <a:bodyPr/>
          <a:lstStyle>
            <a:lvl1pPr>
              <a:defRPr/>
            </a:lvl1pPr>
          </a:lstStyle>
          <a:p>
            <a:pPr>
              <a:defRPr/>
            </a:pPr>
            <a:fld id="{5CFC264C-7325-4301-B83E-14AD1C2C6288}" type="slidenum">
              <a:rPr lang="en-US"/>
              <a:pPr>
                <a:defRPr/>
              </a:pPr>
              <a:t>‹#›</a:t>
            </a:fld>
            <a:endParaRPr lang="en-US"/>
          </a:p>
        </p:txBody>
      </p:sp>
    </p:spTree>
    <p:extLst>
      <p:ext uri="{BB962C8B-B14F-4D97-AF65-F5344CB8AC3E}">
        <p14:creationId xmlns:p14="http://schemas.microsoft.com/office/powerpoint/2010/main" val="1565997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6"/>
          <p:cNvSpPr>
            <a:spLocks noGrp="1"/>
          </p:cNvSpPr>
          <p:nvPr>
            <p:ph type="sldNum" sz="quarter" idx="12"/>
          </p:nvPr>
        </p:nvSpPr>
        <p:spPr/>
        <p:txBody>
          <a:bodyPr/>
          <a:lstStyle>
            <a:lvl1pPr>
              <a:defRPr/>
            </a:lvl1pPr>
          </a:lstStyle>
          <a:p>
            <a:pPr>
              <a:defRPr/>
            </a:pPr>
            <a:fld id="{DF7A291D-A3CE-4B6B-83A1-8DA090697033}" type="slidenum">
              <a:rPr lang="en-US"/>
              <a:pPr>
                <a:defRPr/>
              </a:pPr>
              <a:t>‹#›</a:t>
            </a:fld>
            <a:endParaRPr lang="en-US"/>
          </a:p>
        </p:txBody>
      </p:sp>
    </p:spTree>
    <p:extLst>
      <p:ext uri="{BB962C8B-B14F-4D97-AF65-F5344CB8AC3E}">
        <p14:creationId xmlns:p14="http://schemas.microsoft.com/office/powerpoint/2010/main" val="1412031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4E3483B4-9FE1-4E14-9CFA-ADF42A7891DD}" type="slidenum">
              <a:rPr lang="en-US"/>
              <a:pPr>
                <a:defRPr/>
              </a:pPr>
              <a:t>‹#›</a:t>
            </a:fld>
            <a:endParaRPr lang="en-US"/>
          </a:p>
        </p:txBody>
      </p:sp>
    </p:spTree>
    <p:extLst>
      <p:ext uri="{BB962C8B-B14F-4D97-AF65-F5344CB8AC3E}">
        <p14:creationId xmlns:p14="http://schemas.microsoft.com/office/powerpoint/2010/main" val="1785081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BD3D7441-4829-488C-8EEA-82B14D71E63F}" type="slidenum">
              <a:rPr lang="en-US"/>
              <a:pPr>
                <a:defRPr/>
              </a:pPr>
              <a:t>‹#›</a:t>
            </a:fld>
            <a:endParaRPr lang="en-US"/>
          </a:p>
        </p:txBody>
      </p:sp>
    </p:spTree>
    <p:extLst>
      <p:ext uri="{BB962C8B-B14F-4D97-AF65-F5344CB8AC3E}">
        <p14:creationId xmlns:p14="http://schemas.microsoft.com/office/powerpoint/2010/main" val="3565391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7ECA9133-DC43-4980-B0CA-C3776CF74EF5}" type="slidenum">
              <a:rPr lang="en-US"/>
              <a:pPr>
                <a:defRPr/>
              </a:pPr>
              <a:t>‹#›</a:t>
            </a:fld>
            <a:endParaRPr lang="en-US"/>
          </a:p>
        </p:txBody>
      </p:sp>
    </p:spTree>
    <p:extLst>
      <p:ext uri="{BB962C8B-B14F-4D97-AF65-F5344CB8AC3E}">
        <p14:creationId xmlns:p14="http://schemas.microsoft.com/office/powerpoint/2010/main" val="12233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CD2C663-5F84-4DD5-930A-DCE5FF801D5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38319395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52F8BD3D-4725-48EE-BA9F-C0F3C892D6F2}" type="slidenum">
              <a:rPr lang="en-US"/>
              <a:pPr>
                <a:defRPr/>
              </a:pPr>
              <a:t>‹#›</a:t>
            </a:fld>
            <a:endParaRPr lang="en-US"/>
          </a:p>
        </p:txBody>
      </p:sp>
    </p:spTree>
    <p:extLst>
      <p:ext uri="{BB962C8B-B14F-4D97-AF65-F5344CB8AC3E}">
        <p14:creationId xmlns:p14="http://schemas.microsoft.com/office/powerpoint/2010/main" val="1612944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928E856B-52F4-4DA7-9464-41E25E1D5D1B}" type="slidenum">
              <a:rPr lang="en-US"/>
              <a:pPr>
                <a:defRPr/>
              </a:pPr>
              <a:t>‹#›</a:t>
            </a:fld>
            <a:endParaRPr lang="en-US"/>
          </a:p>
        </p:txBody>
      </p:sp>
    </p:spTree>
    <p:extLst>
      <p:ext uri="{BB962C8B-B14F-4D97-AF65-F5344CB8AC3E}">
        <p14:creationId xmlns:p14="http://schemas.microsoft.com/office/powerpoint/2010/main" val="2414184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A7231902-DD42-43CC-A679-2DBF9DBE11DC}" type="slidenum">
              <a:rPr lang="en-US"/>
              <a:pPr>
                <a:defRPr/>
              </a:pPr>
              <a:t>‹#›</a:t>
            </a:fld>
            <a:endParaRPr lang="en-US"/>
          </a:p>
        </p:txBody>
      </p:sp>
    </p:spTree>
    <p:extLst>
      <p:ext uri="{BB962C8B-B14F-4D97-AF65-F5344CB8AC3E}">
        <p14:creationId xmlns:p14="http://schemas.microsoft.com/office/powerpoint/2010/main" val="2469075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9" name="Slide Number Placeholder 5"/>
          <p:cNvSpPr>
            <a:spLocks noGrp="1"/>
          </p:cNvSpPr>
          <p:nvPr>
            <p:ph type="sldNum" sz="quarter" idx="12"/>
          </p:nvPr>
        </p:nvSpPr>
        <p:spPr/>
        <p:txBody>
          <a:bodyPr/>
          <a:lstStyle>
            <a:lvl1pPr>
              <a:defRPr/>
            </a:lvl1pPr>
          </a:lstStyle>
          <a:p>
            <a:pPr>
              <a:defRPr/>
            </a:pPr>
            <a:fld id="{4C4B6216-31A1-45D1-9AA9-EB066D229A50}" type="slidenum">
              <a:rPr lang="en-US"/>
              <a:pPr>
                <a:defRPr/>
              </a:pPr>
              <a:t>‹#›</a:t>
            </a:fld>
            <a:endParaRPr lang="en-US"/>
          </a:p>
        </p:txBody>
      </p:sp>
    </p:spTree>
    <p:extLst>
      <p:ext uri="{BB962C8B-B14F-4D97-AF65-F5344CB8AC3E}">
        <p14:creationId xmlns:p14="http://schemas.microsoft.com/office/powerpoint/2010/main" val="2633617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5" name="Slide Number Placeholder 5"/>
          <p:cNvSpPr>
            <a:spLocks noGrp="1"/>
          </p:cNvSpPr>
          <p:nvPr>
            <p:ph type="sldNum" sz="quarter" idx="12"/>
          </p:nvPr>
        </p:nvSpPr>
        <p:spPr/>
        <p:txBody>
          <a:bodyPr/>
          <a:lstStyle>
            <a:lvl1pPr>
              <a:defRPr/>
            </a:lvl1pPr>
          </a:lstStyle>
          <a:p>
            <a:pPr>
              <a:defRPr/>
            </a:pPr>
            <a:fld id="{3923BA10-FBFD-4ECC-BD85-C6EF968D844B}" type="slidenum">
              <a:rPr lang="en-US"/>
              <a:pPr>
                <a:defRPr/>
              </a:pPr>
              <a:t>‹#›</a:t>
            </a:fld>
            <a:endParaRPr lang="en-US"/>
          </a:p>
        </p:txBody>
      </p:sp>
    </p:spTree>
    <p:extLst>
      <p:ext uri="{BB962C8B-B14F-4D97-AF65-F5344CB8AC3E}">
        <p14:creationId xmlns:p14="http://schemas.microsoft.com/office/powerpoint/2010/main" val="3447579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4" name="Slide Number Placeholder 5"/>
          <p:cNvSpPr>
            <a:spLocks noGrp="1"/>
          </p:cNvSpPr>
          <p:nvPr>
            <p:ph type="sldNum" sz="quarter" idx="12"/>
          </p:nvPr>
        </p:nvSpPr>
        <p:spPr/>
        <p:txBody>
          <a:bodyPr/>
          <a:lstStyle>
            <a:lvl1pPr>
              <a:defRPr/>
            </a:lvl1pPr>
          </a:lstStyle>
          <a:p>
            <a:pPr>
              <a:defRPr/>
            </a:pPr>
            <a:fld id="{9AE3F275-C4F4-4B70-BB81-F72C61D3E7A4}" type="slidenum">
              <a:rPr lang="en-US"/>
              <a:pPr>
                <a:defRPr/>
              </a:pPr>
              <a:t>‹#›</a:t>
            </a:fld>
            <a:endParaRPr lang="en-US"/>
          </a:p>
        </p:txBody>
      </p:sp>
    </p:spTree>
    <p:extLst>
      <p:ext uri="{BB962C8B-B14F-4D97-AF65-F5344CB8AC3E}">
        <p14:creationId xmlns:p14="http://schemas.microsoft.com/office/powerpoint/2010/main" val="331121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34C4C052-6E2F-4AE8-9FDE-13600ABCC8FF}" type="slidenum">
              <a:rPr lang="en-US"/>
              <a:pPr>
                <a:defRPr/>
              </a:pPr>
              <a:t>‹#›</a:t>
            </a:fld>
            <a:endParaRPr lang="en-US"/>
          </a:p>
        </p:txBody>
      </p:sp>
    </p:spTree>
    <p:extLst>
      <p:ext uri="{BB962C8B-B14F-4D97-AF65-F5344CB8AC3E}">
        <p14:creationId xmlns:p14="http://schemas.microsoft.com/office/powerpoint/2010/main" val="3810375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84DCF173-D9C6-4445-95E9-50026FD7FEFA}" type="slidenum">
              <a:rPr lang="en-US"/>
              <a:pPr>
                <a:defRPr/>
              </a:pPr>
              <a:t>‹#›</a:t>
            </a:fld>
            <a:endParaRPr lang="en-US"/>
          </a:p>
        </p:txBody>
      </p:sp>
    </p:spTree>
    <p:extLst>
      <p:ext uri="{BB962C8B-B14F-4D97-AF65-F5344CB8AC3E}">
        <p14:creationId xmlns:p14="http://schemas.microsoft.com/office/powerpoint/2010/main" val="2498050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BD71C637-0A9D-42DC-BD5A-8ED61B0BCC14}" type="slidenum">
              <a:rPr lang="en-US"/>
              <a:pPr>
                <a:defRPr/>
              </a:pPr>
              <a:t>‹#›</a:t>
            </a:fld>
            <a:endParaRPr lang="en-US"/>
          </a:p>
        </p:txBody>
      </p:sp>
    </p:spTree>
    <p:extLst>
      <p:ext uri="{BB962C8B-B14F-4D97-AF65-F5344CB8AC3E}">
        <p14:creationId xmlns:p14="http://schemas.microsoft.com/office/powerpoint/2010/main" val="777004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101EEF66-3F56-43E8-9D6F-47841F597449}" type="slidenum">
              <a:rPr lang="en-US"/>
              <a:pPr>
                <a:defRPr/>
              </a:pPr>
              <a:t>‹#›</a:t>
            </a:fld>
            <a:endParaRPr lang="en-US"/>
          </a:p>
        </p:txBody>
      </p:sp>
    </p:spTree>
    <p:extLst>
      <p:ext uri="{BB962C8B-B14F-4D97-AF65-F5344CB8AC3E}">
        <p14:creationId xmlns:p14="http://schemas.microsoft.com/office/powerpoint/2010/main" val="205040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6338D21-8C79-4A87-B392-A62C46AF71A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2185470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00C1FCD6-2680-408D-B6F3-A7C4028D9C76}" type="slidenum">
              <a:rPr lang="en-US"/>
              <a:pPr>
                <a:defRPr/>
              </a:pPr>
              <a:t>‹#›</a:t>
            </a:fld>
            <a:endParaRPr lang="en-US"/>
          </a:p>
        </p:txBody>
      </p:sp>
    </p:spTree>
    <p:extLst>
      <p:ext uri="{BB962C8B-B14F-4D97-AF65-F5344CB8AC3E}">
        <p14:creationId xmlns:p14="http://schemas.microsoft.com/office/powerpoint/2010/main" val="3538175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3223E088-D6E4-4A66-A2BD-49CAED2BD758}" type="slidenum">
              <a:rPr lang="en-US"/>
              <a:pPr>
                <a:defRPr/>
              </a:pPr>
              <a:t>‹#›</a:t>
            </a:fld>
            <a:endParaRPr lang="en-US"/>
          </a:p>
        </p:txBody>
      </p:sp>
    </p:spTree>
    <p:extLst>
      <p:ext uri="{BB962C8B-B14F-4D97-AF65-F5344CB8AC3E}">
        <p14:creationId xmlns:p14="http://schemas.microsoft.com/office/powerpoint/2010/main" val="3844729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E1C43630-8907-4DFF-9F85-8E8E2C5BD1D4}" type="slidenum">
              <a:rPr lang="en-US"/>
              <a:pPr>
                <a:defRPr/>
              </a:pPr>
              <a:t>‹#›</a:t>
            </a:fld>
            <a:endParaRPr lang="en-US"/>
          </a:p>
        </p:txBody>
      </p:sp>
    </p:spTree>
    <p:extLst>
      <p:ext uri="{BB962C8B-B14F-4D97-AF65-F5344CB8AC3E}">
        <p14:creationId xmlns:p14="http://schemas.microsoft.com/office/powerpoint/2010/main" val="1779231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CDAAAB8F-9162-455E-AF2F-88E8A8E272DE}" type="slidenum">
              <a:rPr lang="en-US"/>
              <a:pPr>
                <a:defRPr/>
              </a:pPr>
              <a:t>‹#›</a:t>
            </a:fld>
            <a:endParaRPr lang="en-US"/>
          </a:p>
        </p:txBody>
      </p:sp>
    </p:spTree>
    <p:extLst>
      <p:ext uri="{BB962C8B-B14F-4D97-AF65-F5344CB8AC3E}">
        <p14:creationId xmlns:p14="http://schemas.microsoft.com/office/powerpoint/2010/main" val="2127905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9" name="Slide Number Placeholder 5"/>
          <p:cNvSpPr>
            <a:spLocks noGrp="1"/>
          </p:cNvSpPr>
          <p:nvPr>
            <p:ph type="sldNum" sz="quarter" idx="12"/>
          </p:nvPr>
        </p:nvSpPr>
        <p:spPr/>
        <p:txBody>
          <a:bodyPr/>
          <a:lstStyle>
            <a:lvl1pPr>
              <a:defRPr/>
            </a:lvl1pPr>
          </a:lstStyle>
          <a:p>
            <a:pPr>
              <a:defRPr/>
            </a:pPr>
            <a:fld id="{4347D2E4-2250-490A-B5F7-3ECAC1182199}" type="slidenum">
              <a:rPr lang="en-US"/>
              <a:pPr>
                <a:defRPr/>
              </a:pPr>
              <a:t>‹#›</a:t>
            </a:fld>
            <a:endParaRPr lang="en-US"/>
          </a:p>
        </p:txBody>
      </p:sp>
    </p:spTree>
    <p:extLst>
      <p:ext uri="{BB962C8B-B14F-4D97-AF65-F5344CB8AC3E}">
        <p14:creationId xmlns:p14="http://schemas.microsoft.com/office/powerpoint/2010/main" val="7531900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5" name="Slide Number Placeholder 5"/>
          <p:cNvSpPr>
            <a:spLocks noGrp="1"/>
          </p:cNvSpPr>
          <p:nvPr>
            <p:ph type="sldNum" sz="quarter" idx="12"/>
          </p:nvPr>
        </p:nvSpPr>
        <p:spPr/>
        <p:txBody>
          <a:bodyPr/>
          <a:lstStyle>
            <a:lvl1pPr>
              <a:defRPr/>
            </a:lvl1pPr>
          </a:lstStyle>
          <a:p>
            <a:pPr>
              <a:defRPr/>
            </a:pPr>
            <a:fld id="{FA121B18-FED2-46E9-B66A-F9B626610AF7}" type="slidenum">
              <a:rPr lang="en-US"/>
              <a:pPr>
                <a:defRPr/>
              </a:pPr>
              <a:t>‹#›</a:t>
            </a:fld>
            <a:endParaRPr lang="en-US"/>
          </a:p>
        </p:txBody>
      </p:sp>
    </p:spTree>
    <p:extLst>
      <p:ext uri="{BB962C8B-B14F-4D97-AF65-F5344CB8AC3E}">
        <p14:creationId xmlns:p14="http://schemas.microsoft.com/office/powerpoint/2010/main" val="2357271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4" name="Slide Number Placeholder 5"/>
          <p:cNvSpPr>
            <a:spLocks noGrp="1"/>
          </p:cNvSpPr>
          <p:nvPr>
            <p:ph type="sldNum" sz="quarter" idx="12"/>
          </p:nvPr>
        </p:nvSpPr>
        <p:spPr/>
        <p:txBody>
          <a:bodyPr/>
          <a:lstStyle>
            <a:lvl1pPr>
              <a:defRPr/>
            </a:lvl1pPr>
          </a:lstStyle>
          <a:p>
            <a:pPr>
              <a:defRPr/>
            </a:pPr>
            <a:fld id="{7A7AFB8D-ABC7-4698-AFF3-1FD82A42F8D4}" type="slidenum">
              <a:rPr lang="en-US"/>
              <a:pPr>
                <a:defRPr/>
              </a:pPr>
              <a:t>‹#›</a:t>
            </a:fld>
            <a:endParaRPr lang="en-US"/>
          </a:p>
        </p:txBody>
      </p:sp>
    </p:spTree>
    <p:extLst>
      <p:ext uri="{BB962C8B-B14F-4D97-AF65-F5344CB8AC3E}">
        <p14:creationId xmlns:p14="http://schemas.microsoft.com/office/powerpoint/2010/main" val="3974585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BE87F261-80B2-4DBB-9C8D-AE3AA56396A1}" type="slidenum">
              <a:rPr lang="en-US"/>
              <a:pPr>
                <a:defRPr/>
              </a:pPr>
              <a:t>‹#›</a:t>
            </a:fld>
            <a:endParaRPr lang="en-US"/>
          </a:p>
        </p:txBody>
      </p:sp>
    </p:spTree>
    <p:extLst>
      <p:ext uri="{BB962C8B-B14F-4D97-AF65-F5344CB8AC3E}">
        <p14:creationId xmlns:p14="http://schemas.microsoft.com/office/powerpoint/2010/main" val="23452180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7ACC167A-1DAA-47FE-939B-3ECEAD9835FD}" type="slidenum">
              <a:rPr lang="en-US"/>
              <a:pPr>
                <a:defRPr/>
              </a:pPr>
              <a:t>‹#›</a:t>
            </a:fld>
            <a:endParaRPr lang="en-US"/>
          </a:p>
        </p:txBody>
      </p:sp>
    </p:spTree>
    <p:extLst>
      <p:ext uri="{BB962C8B-B14F-4D97-AF65-F5344CB8AC3E}">
        <p14:creationId xmlns:p14="http://schemas.microsoft.com/office/powerpoint/2010/main" val="3864019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425F4541-335E-4228-9779-3BE1498D2F0E}" type="slidenum">
              <a:rPr lang="en-US"/>
              <a:pPr>
                <a:defRPr/>
              </a:pPr>
              <a:t>‹#›</a:t>
            </a:fld>
            <a:endParaRPr lang="en-US"/>
          </a:p>
        </p:txBody>
      </p:sp>
    </p:spTree>
    <p:extLst>
      <p:ext uri="{BB962C8B-B14F-4D97-AF65-F5344CB8AC3E}">
        <p14:creationId xmlns:p14="http://schemas.microsoft.com/office/powerpoint/2010/main" val="211589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E6ED4AB3-5E5E-46D4-A9E6-9E4F709C65CB}"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584440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63CFEBB8-7204-4B65-8F56-A2A1B2A0249B}" type="slidenum">
              <a:rPr lang="en-US"/>
              <a:pPr>
                <a:defRPr/>
              </a:pPr>
              <a:t>‹#›</a:t>
            </a:fld>
            <a:endParaRPr lang="en-US"/>
          </a:p>
        </p:txBody>
      </p:sp>
    </p:spTree>
    <p:extLst>
      <p:ext uri="{BB962C8B-B14F-4D97-AF65-F5344CB8AC3E}">
        <p14:creationId xmlns:p14="http://schemas.microsoft.com/office/powerpoint/2010/main" val="2968736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399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2EF5782F-67AD-4B4D-AA03-CA485214CDCD}"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19225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94F4F7E-79E7-4FDC-8AB3-4C6298CEADF6}"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391133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57BF5FB-6560-4781-AB0A-4514E67E190D}"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45124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B7F246EA-9B9D-4EBF-A83C-CEC51D105FE9}"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377639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0CFA6F73-AF11-4D7D-A8FE-EC772D7621EE}" type="slidenum">
              <a:rPr lang="en-US"/>
              <a:pPr>
                <a:defRPr/>
              </a:pPr>
              <a:t>‹#›</a:t>
            </a:fld>
            <a:endParaRPr lang="en-US"/>
          </a:p>
        </p:txBody>
      </p:sp>
      <p:pic>
        <p:nvPicPr>
          <p:cNvPr id="1029" name="Picture 7" descr="eagle2"/>
          <p:cNvPicPr>
            <a:picLocks noChangeAspect="1" noChangeArrowheads="1"/>
          </p:cNvPicPr>
          <p:nvPr userDrawn="1"/>
        </p:nvPicPr>
        <p:blipFill>
          <a:blip r:embed="rId19">
            <a:lum bright="70000" contrast="-70000"/>
            <a:extLst>
              <a:ext uri="{28A0092B-C50C-407E-A947-70E740481C1C}">
                <a14:useLocalDpi xmlns:a14="http://schemas.microsoft.com/office/drawing/2010/main" val="0"/>
              </a:ext>
            </a:extLst>
          </a:blip>
          <a:srcRect/>
          <a:stretch>
            <a:fillRect/>
          </a:stretch>
        </p:blipFill>
        <p:spPr bwMode="auto">
          <a:xfrm>
            <a:off x="6172200" y="914400"/>
            <a:ext cx="2420938"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8"/>
          <p:cNvSpPr>
            <a:spLocks noChangeShapeType="1"/>
          </p:cNvSpPr>
          <p:nvPr userDrawn="1"/>
        </p:nvSpPr>
        <p:spPr bwMode="auto">
          <a:xfrm>
            <a:off x="457200" y="1219200"/>
            <a:ext cx="5562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9"/>
          <p:cNvSpPr>
            <a:spLocks noChangeShapeType="1"/>
          </p:cNvSpPr>
          <p:nvPr userDrawn="1"/>
        </p:nvSpPr>
        <p:spPr bwMode="auto">
          <a:xfrm>
            <a:off x="457200" y="1371600"/>
            <a:ext cx="57912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10"/>
          <p:cNvSpPr>
            <a:spLocks noChangeShapeType="1"/>
          </p:cNvSpPr>
          <p:nvPr userDrawn="1"/>
        </p:nvSpPr>
        <p:spPr bwMode="auto">
          <a:xfrm flipH="1">
            <a:off x="533400" y="6096000"/>
            <a:ext cx="80772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Line 11"/>
          <p:cNvSpPr>
            <a:spLocks noChangeShapeType="1"/>
          </p:cNvSpPr>
          <p:nvPr userDrawn="1"/>
        </p:nvSpPr>
        <p:spPr bwMode="auto">
          <a:xfrm flipH="1">
            <a:off x="533400" y="6248400"/>
            <a:ext cx="80772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Footer Placeholder 4"/>
          <p:cNvSpPr>
            <a:spLocks noGrp="1"/>
          </p:cNvSpPr>
          <p:nvPr>
            <p:ph type="ftr" sz="quarter" idx="3"/>
          </p:nvPr>
        </p:nvSpPr>
        <p:spPr>
          <a:xfrm>
            <a:off x="3124200" y="6245225"/>
            <a:ext cx="2895600" cy="476250"/>
          </a:xfrm>
          <a:prstGeom prst="rect">
            <a:avLst/>
          </a:prstGeom>
        </p:spPr>
        <p:txBody>
          <a:bodyPr/>
          <a:lstStyle>
            <a:lvl1pPr algn="ctr">
              <a:defRPr sz="1100">
                <a:latin typeface="Arial" charset="0"/>
                <a:ea typeface="ＭＳ Ｐゴシック" charset="0"/>
                <a:cs typeface="+mn-cs"/>
              </a:defRPr>
            </a:lvl1pPr>
          </a:lstStyle>
          <a:p>
            <a:pPr>
              <a:defRPr/>
            </a:pPr>
            <a:r>
              <a:rPr lang="en-US"/>
              <a:t>Orange County Council </a:t>
            </a:r>
          </a:p>
          <a:p>
            <a:pPr>
              <a:defRPr/>
            </a:pPr>
            <a:r>
              <a:rPr lang="en-US"/>
              <a:t>Advancement Committee</a:t>
            </a:r>
          </a:p>
          <a:p>
            <a:pPr>
              <a:defRPr/>
            </a:pPr>
            <a:endParaRPr lang="en-US"/>
          </a:p>
        </p:txBody>
      </p:sp>
    </p:spTree>
  </p:cSld>
  <p:clrMap bg1="lt1" tx1="dk1" bg2="lt2" tx2="dk2" accent1="accent1" accent2="accent2" accent3="accent3" accent4="accent4" accent5="accent5" accent6="accent6" hlink="hlink" folHlink="folHlink"/>
  <p:sldLayoutIdLst>
    <p:sldLayoutId id="2147484032" r:id="rId1"/>
    <p:sldLayoutId id="2147484070"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4045" r:id="rId15"/>
    <p:sldLayoutId id="2147484046" r:id="rId16"/>
    <p:sldLayoutId id="2147484047" r:id="rId17"/>
  </p:sldLayoutIdLst>
  <p:hf hdr="0"/>
  <p:txStyles>
    <p:titleStyle>
      <a:lvl1pPr algn="l" rtl="0" eaLnBrk="0" fontAlgn="base" hangingPunct="0">
        <a:spcBef>
          <a:spcPct val="0"/>
        </a:spcBef>
        <a:spcAft>
          <a:spcPct val="0"/>
        </a:spcAft>
        <a:defRPr sz="36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chemeClr val="tx2"/>
          </a:solidFill>
          <a:latin typeface="Bookman Old Style" pitchFamily="18" charset="0"/>
          <a:ea typeface="ＭＳ Ｐゴシック" charset="0"/>
          <a:cs typeface="ＭＳ Ｐゴシック" charset="0"/>
        </a:defRPr>
      </a:lvl2pPr>
      <a:lvl3pPr algn="l" rtl="0" eaLnBrk="0" fontAlgn="base" hangingPunct="0">
        <a:spcBef>
          <a:spcPct val="0"/>
        </a:spcBef>
        <a:spcAft>
          <a:spcPct val="0"/>
        </a:spcAft>
        <a:defRPr sz="3600" b="1">
          <a:solidFill>
            <a:schemeClr val="tx2"/>
          </a:solidFill>
          <a:latin typeface="Bookman Old Style" pitchFamily="18" charset="0"/>
          <a:ea typeface="ＭＳ Ｐゴシック" charset="0"/>
          <a:cs typeface="ＭＳ Ｐゴシック" charset="0"/>
        </a:defRPr>
      </a:lvl3pPr>
      <a:lvl4pPr algn="l" rtl="0" eaLnBrk="0" fontAlgn="base" hangingPunct="0">
        <a:spcBef>
          <a:spcPct val="0"/>
        </a:spcBef>
        <a:spcAft>
          <a:spcPct val="0"/>
        </a:spcAft>
        <a:defRPr sz="3600" b="1">
          <a:solidFill>
            <a:schemeClr val="tx2"/>
          </a:solidFill>
          <a:latin typeface="Bookman Old Style" pitchFamily="18" charset="0"/>
          <a:ea typeface="ＭＳ Ｐゴシック" charset="0"/>
          <a:cs typeface="ＭＳ Ｐゴシック" charset="0"/>
        </a:defRPr>
      </a:lvl4pPr>
      <a:lvl5pPr algn="l" rtl="0" eaLnBrk="0" fontAlgn="base" hangingPunct="0">
        <a:spcBef>
          <a:spcPct val="0"/>
        </a:spcBef>
        <a:spcAft>
          <a:spcPct val="0"/>
        </a:spcAft>
        <a:defRPr sz="3600" b="1">
          <a:solidFill>
            <a:schemeClr val="tx2"/>
          </a:solidFill>
          <a:latin typeface="Bookman Old Style" pitchFamily="18" charset="0"/>
          <a:ea typeface="ＭＳ Ｐゴシック" charset="0"/>
          <a:cs typeface="ＭＳ Ｐゴシック" charset="0"/>
        </a:defRPr>
      </a:lvl5pPr>
      <a:lvl6pPr marL="457200" algn="l" rtl="0" fontAlgn="base">
        <a:spcBef>
          <a:spcPct val="0"/>
        </a:spcBef>
        <a:spcAft>
          <a:spcPct val="0"/>
        </a:spcAft>
        <a:defRPr sz="4000" b="1">
          <a:solidFill>
            <a:schemeClr val="tx2"/>
          </a:solidFill>
          <a:latin typeface="Bookman Old Style" pitchFamily="18" charset="0"/>
        </a:defRPr>
      </a:lvl6pPr>
      <a:lvl7pPr marL="914400" algn="l" rtl="0" fontAlgn="base">
        <a:spcBef>
          <a:spcPct val="0"/>
        </a:spcBef>
        <a:spcAft>
          <a:spcPct val="0"/>
        </a:spcAft>
        <a:defRPr sz="4000" b="1">
          <a:solidFill>
            <a:schemeClr val="tx2"/>
          </a:solidFill>
          <a:latin typeface="Bookman Old Style" pitchFamily="18" charset="0"/>
        </a:defRPr>
      </a:lvl7pPr>
      <a:lvl8pPr marL="1371600" algn="l" rtl="0" fontAlgn="base">
        <a:spcBef>
          <a:spcPct val="0"/>
        </a:spcBef>
        <a:spcAft>
          <a:spcPct val="0"/>
        </a:spcAft>
        <a:defRPr sz="4000" b="1">
          <a:solidFill>
            <a:schemeClr val="tx2"/>
          </a:solidFill>
          <a:latin typeface="Bookman Old Style" pitchFamily="18" charset="0"/>
        </a:defRPr>
      </a:lvl8pPr>
      <a:lvl9pPr marL="1828800" algn="l" rtl="0" fontAlgn="base">
        <a:spcBef>
          <a:spcPct val="0"/>
        </a:spcBef>
        <a:spcAft>
          <a:spcPct val="0"/>
        </a:spcAft>
        <a:defRPr sz="4000" b="1">
          <a:solidFill>
            <a:schemeClr val="tx2"/>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ü"/>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Font typeface="Courier New" pitchFamily="49" charset="0"/>
        <a:buChar char="o"/>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Orange County Council  Advancement Committee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163F164-E7A4-45A3-9F39-EDE8245DA5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Orange County Council  Advancement Committee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0C002A5-AD39-46DA-853A-17A7FA091E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Orange County Council  Advancement Committee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854A921-D332-481E-977D-9EA7F4B2C8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82" r:id="rId12"/>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4.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notesSlide" Target="../notesSlides/notesSlide33.xml"/><Relationship Id="rId7" Type="http://schemas.openxmlformats.org/officeDocument/2006/relationships/diagramColors" Target="../diagrams/colors3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32.xml"/><Relationship Id="rId5" Type="http://schemas.openxmlformats.org/officeDocument/2006/relationships/diagramLayout" Target="../diagrams/layout32.xml"/><Relationship Id="rId10" Type="http://schemas.openxmlformats.org/officeDocument/2006/relationships/image" Target="../media/image11.png"/><Relationship Id="rId4" Type="http://schemas.openxmlformats.org/officeDocument/2006/relationships/diagramData" Target="../diagrams/data32.xml"/><Relationship Id="rId9"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6.xml.rels><?xml version="1.0" encoding="UTF-8" standalone="yes"?>
<Relationships xmlns="http://schemas.openxmlformats.org/package/2006/relationships"><Relationship Id="rId8" Type="http://schemas.openxmlformats.org/officeDocument/2006/relationships/hyperlink" Target="https://www.scouting.org/resources/info-center/los/all/" TargetMode="External"/><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52400" y="2130425"/>
            <a:ext cx="6400800" cy="1470025"/>
          </a:xfrm>
        </p:spPr>
        <p:txBody>
          <a:bodyPr/>
          <a:lstStyle/>
          <a:p>
            <a:pPr algn="ctr" eaLnBrk="1" hangingPunct="1"/>
            <a:r>
              <a:rPr lang="en-US" altLang="en-US" b="0" dirty="0" err="1">
                <a:ea typeface="ＭＳ Ｐゴシック" pitchFamily="34" charset="-128"/>
              </a:rPr>
              <a:t>Seminario</a:t>
            </a:r>
            <a:r>
              <a:rPr lang="en-US" altLang="en-US" b="0" dirty="0">
                <a:ea typeface="ＭＳ Ｐゴシック" pitchFamily="34" charset="-128"/>
              </a:rPr>
              <a:t> de “Life” a “Eagle”</a:t>
            </a:r>
          </a:p>
        </p:txBody>
      </p:sp>
      <p:sp>
        <p:nvSpPr>
          <p:cNvPr id="18435" name="Rectangle 3"/>
          <p:cNvSpPr>
            <a:spLocks noGrp="1" noChangeArrowheads="1"/>
          </p:cNvSpPr>
          <p:nvPr>
            <p:ph type="subTitle" idx="1"/>
          </p:nvPr>
        </p:nvSpPr>
        <p:spPr>
          <a:xfrm>
            <a:off x="1143000" y="3962400"/>
            <a:ext cx="4648200" cy="1828800"/>
          </a:xfrm>
        </p:spPr>
        <p:txBody>
          <a:bodyPr/>
          <a:lstStyle/>
          <a:p>
            <a:pPr eaLnBrk="1" hangingPunct="1">
              <a:lnSpc>
                <a:spcPct val="90000"/>
              </a:lnSpc>
            </a:pPr>
            <a:r>
              <a:rPr lang="en-US" altLang="en-US" sz="2000" dirty="0" err="1">
                <a:ea typeface="ＭＳ Ｐゴシック" pitchFamily="34" charset="-128"/>
              </a:rPr>
              <a:t>Adoptado</a:t>
            </a:r>
            <a:r>
              <a:rPr lang="en-US" altLang="en-US" sz="2000" dirty="0">
                <a:ea typeface="ＭＳ Ｐゴシック" pitchFamily="34" charset="-128"/>
              </a:rPr>
              <a:t> </a:t>
            </a:r>
            <a:r>
              <a:rPr lang="en-US" altLang="en-US" sz="2000" dirty="0" err="1">
                <a:ea typeface="ＭＳ Ｐゴシック" pitchFamily="34" charset="-128"/>
              </a:rPr>
              <a:t>por</a:t>
            </a:r>
            <a:endParaRPr lang="en-US" altLang="en-US" sz="2000" dirty="0">
              <a:ea typeface="ＭＳ Ｐゴシック" pitchFamily="34" charset="-128"/>
            </a:endParaRPr>
          </a:p>
          <a:p>
            <a:pPr eaLnBrk="1" hangingPunct="1">
              <a:lnSpc>
                <a:spcPct val="90000"/>
              </a:lnSpc>
            </a:pPr>
            <a:r>
              <a:rPr lang="en-US" altLang="en-US" sz="2000" dirty="0">
                <a:ea typeface="ＭＳ Ｐゴシック" pitchFamily="34" charset="-128"/>
              </a:rPr>
              <a:t>El </a:t>
            </a:r>
            <a:r>
              <a:rPr lang="en-US" altLang="en-US" sz="2000" dirty="0" err="1">
                <a:ea typeface="ＭＳ Ｐゴシック" pitchFamily="34" charset="-128"/>
              </a:rPr>
              <a:t>comité</a:t>
            </a:r>
            <a:r>
              <a:rPr lang="en-US" altLang="en-US" sz="2000" dirty="0">
                <a:ea typeface="ＭＳ Ｐゴシック" pitchFamily="34" charset="-128"/>
              </a:rPr>
              <a:t> de </a:t>
            </a:r>
            <a:r>
              <a:rPr lang="en-US" altLang="en-US" sz="2000" dirty="0" err="1">
                <a:ea typeface="ＭＳ Ｐゴシック" pitchFamily="34" charset="-128"/>
              </a:rPr>
              <a:t>avance</a:t>
            </a:r>
            <a:r>
              <a:rPr lang="en-US" altLang="en-US" sz="2000" dirty="0">
                <a:ea typeface="ＭＳ Ｐゴシック" pitchFamily="34" charset="-128"/>
              </a:rPr>
              <a:t> del</a:t>
            </a:r>
          </a:p>
          <a:p>
            <a:pPr eaLnBrk="1" hangingPunct="1">
              <a:lnSpc>
                <a:spcPct val="90000"/>
              </a:lnSpc>
            </a:pPr>
            <a:r>
              <a:rPr lang="en-US" altLang="en-US" sz="2000" dirty="0" err="1">
                <a:ea typeface="ＭＳ Ｐゴシック" pitchFamily="34" charset="-128"/>
              </a:rPr>
              <a:t>Concilio</a:t>
            </a:r>
            <a:r>
              <a:rPr lang="en-US" altLang="en-US" sz="2000" dirty="0">
                <a:ea typeface="ＭＳ Ｐゴシック" pitchFamily="34" charset="-128"/>
              </a:rPr>
              <a:t> de Orange County</a:t>
            </a:r>
          </a:p>
          <a:p>
            <a:pPr eaLnBrk="1" hangingPunct="1">
              <a:lnSpc>
                <a:spcPct val="90000"/>
              </a:lnSpc>
            </a:pPr>
            <a:r>
              <a:rPr lang="en-US" altLang="en-US" sz="2000" dirty="0">
                <a:ea typeface="ＭＳ Ｐゴシック" pitchFamily="34" charset="-128"/>
              </a:rPr>
              <a:t>Boy Scouts of America</a:t>
            </a:r>
          </a:p>
          <a:p>
            <a:pPr eaLnBrk="1" hangingPunct="1">
              <a:lnSpc>
                <a:spcPct val="90000"/>
              </a:lnSpc>
            </a:pPr>
            <a:r>
              <a:rPr lang="en-US" altLang="en-US" sz="1600" dirty="0" err="1">
                <a:ea typeface="ＭＳ Ｐゴシック" pitchFamily="34" charset="-128"/>
              </a:rPr>
              <a:t>Septiembre</a:t>
            </a:r>
            <a:r>
              <a:rPr lang="en-US" altLang="en-US" sz="1600" dirty="0">
                <a:ea typeface="ＭＳ Ｐゴシック" pitchFamily="34" charset="-128"/>
              </a:rPr>
              <a:t> </a:t>
            </a:r>
            <a:r>
              <a:rPr lang="en-US" altLang="en-US" sz="1600" dirty="0" smtClean="0">
                <a:ea typeface="ＭＳ Ｐゴシック" pitchFamily="34" charset="-128"/>
              </a:rPr>
              <a:t>2019</a:t>
            </a:r>
            <a:endParaRPr lang="en-US" altLang="en-US" sz="1600" dirty="0">
              <a:ea typeface="ＭＳ Ｐゴシック" pitchFamily="34" charset="-128"/>
            </a:endParaRPr>
          </a:p>
        </p:txBody>
      </p:sp>
      <p:pic>
        <p:nvPicPr>
          <p:cNvPr id="18436" name="Picture 6" descr="Med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14400"/>
            <a:ext cx="21923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Orange County Council </a:t>
            </a:r>
          </a:p>
          <a:p>
            <a:pPr eaLnBrk="1" hangingPunct="1"/>
            <a:r>
              <a:rPr lang="en-US" altLang="en-US"/>
              <a:t>Advancement Committee</a:t>
            </a:r>
          </a:p>
          <a:p>
            <a:pPr eaLnBrk="1" hangingPunct="1"/>
            <a:endParaRPr lang="en-US" altLang="en-US"/>
          </a:p>
        </p:txBody>
      </p:sp>
      <p:sp>
        <p:nvSpPr>
          <p:cNvPr id="1843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31C61A2-B643-47B5-9ADD-D18756850389}" type="slidenum">
              <a:rPr lang="en-US" altLang="en-US" smtClean="0"/>
              <a:pPr eaLnBrk="1" hangingPunct="1"/>
              <a:t>1</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ea typeface="ＭＳ Ｐゴシック" pitchFamily="34" charset="-128"/>
              </a:rPr>
              <a:t>Requisito #3 – Merit Badges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0960675"/>
              </p:ext>
            </p:extLst>
          </p:nvPr>
        </p:nvGraphicFramePr>
        <p:xfrm>
          <a:off x="457200" y="1524001"/>
          <a:ext cx="8229600" cy="518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10</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717590653"/>
              </p:ext>
            </p:extLst>
          </p:nvPr>
        </p:nvGraphicFramePr>
        <p:xfrm>
          <a:off x="609600" y="2362200"/>
          <a:ext cx="7543800" cy="3052445"/>
        </p:xfrm>
        <a:graphic>
          <a:graphicData uri="http://schemas.openxmlformats.org/drawingml/2006/table">
            <a:tbl>
              <a:tblPr bandRow="1">
                <a:tableStyleId>{68D230F3-CF80-4859-8CE7-A43EE81993B5}</a:tableStyleId>
              </a:tblPr>
              <a:tblGrid>
                <a:gridCol w="3771900">
                  <a:extLst>
                    <a:ext uri="{9D8B030D-6E8A-4147-A177-3AD203B41FA5}">
                      <a16:colId xmlns:a16="http://schemas.microsoft.com/office/drawing/2014/main" xmlns="" val="20000"/>
                    </a:ext>
                  </a:extLst>
                </a:gridCol>
                <a:gridCol w="3771900">
                  <a:extLst>
                    <a:ext uri="{9D8B030D-6E8A-4147-A177-3AD203B41FA5}">
                      <a16:colId xmlns:a16="http://schemas.microsoft.com/office/drawing/2014/main" xmlns="" val="20001"/>
                    </a:ext>
                  </a:extLst>
                </a:gridCol>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strike="noStrike">
                          <a:effectLst/>
                        </a:rPr>
                        <a:t>First Aid</a:t>
                      </a:r>
                      <a:endParaRPr lang="en-US" sz="1800" b="0" i="0" u="none" strike="noStrike">
                        <a:solidFill>
                          <a:schemeClr val="tx1"/>
                        </a:solidFill>
                        <a:effectLst/>
                        <a:latin typeface="+mn-lt"/>
                      </a:endParaRPr>
                    </a:p>
                  </a:txBody>
                  <a:tcPr marL="9525" marR="9525" marT="9525" marB="0" anchor="b"/>
                </a:tc>
                <a:tc>
                  <a:txBody>
                    <a:bodyPr/>
                    <a:lstStyle/>
                    <a:p>
                      <a:pPr marL="285750" indent="-285750" algn="l" fontAlgn="b">
                        <a:buClr>
                          <a:srgbClr val="000000"/>
                        </a:buClr>
                        <a:buSzPts val="1800"/>
                        <a:buFont typeface="Arial" panose="020B0604020202020204" pitchFamily="34" charset="0"/>
                        <a:buChar char="•"/>
                      </a:pPr>
                      <a:r>
                        <a:rPr lang="en-US" sz="1800" b="0" i="0" u="none" strike="noStrike">
                          <a:solidFill>
                            <a:schemeClr val="tx1"/>
                          </a:solidFill>
                          <a:effectLst/>
                          <a:latin typeface="Bookman Old Style"/>
                        </a:rPr>
                        <a:t>Personal Management</a:t>
                      </a:r>
                    </a:p>
                  </a:txBody>
                  <a:tcPr/>
                </a:tc>
                <a:extLst>
                  <a:ext uri="{0D108BD9-81ED-4DB2-BD59-A6C34878D82A}">
                    <a16:rowId xmlns:a16="http://schemas.microsoft.com/office/drawing/2014/main" xmlns="" val="10000"/>
                  </a:ext>
                </a:extLst>
              </a:tr>
              <a:tr h="370840">
                <a:tc>
                  <a:txBody>
                    <a:bodyPr/>
                    <a:lstStyle/>
                    <a:p>
                      <a:pPr marL="285750" indent="-285750" algn="l" fontAlgn="b">
                        <a:buClr>
                          <a:srgbClr val="000000"/>
                        </a:buClr>
                        <a:buSzPts val="1800"/>
                        <a:buFont typeface="Arial" panose="020B0604020202020204" pitchFamily="34" charset="0"/>
                        <a:buChar char="•"/>
                      </a:pPr>
                      <a:r>
                        <a:rPr lang="en-US" sz="1800" u="none" strike="noStrike">
                          <a:effectLst/>
                        </a:rPr>
                        <a:t>Citizenship in the Community</a:t>
                      </a:r>
                      <a:endParaRPr lang="en-US" sz="1800" b="0" i="0" u="none" strike="noStrike">
                        <a:solidFill>
                          <a:schemeClr val="tx1"/>
                        </a:solidFill>
                        <a:effectLst/>
                        <a:latin typeface="Bookman Old Style"/>
                      </a:endParaRPr>
                    </a:p>
                  </a:txBody>
                  <a:tcPr marL="9525" marR="9525" marT="9525" marB="0" anchor="b"/>
                </a:tc>
                <a:tc>
                  <a:txBody>
                    <a:bodyPr/>
                    <a:lstStyle/>
                    <a:p>
                      <a:pPr marL="285750" indent="-285750" algn="l" fontAlgn="b">
                        <a:buClr>
                          <a:srgbClr val="000000"/>
                        </a:buClr>
                        <a:buSzPts val="1800"/>
                        <a:buFont typeface="Arial" panose="020B0604020202020204" pitchFamily="34" charset="0"/>
                        <a:buChar char="•"/>
                      </a:pPr>
                      <a:r>
                        <a:rPr lang="en-US" sz="1800" u="none" strike="noStrike">
                          <a:effectLst/>
                        </a:rPr>
                        <a:t> Communications</a:t>
                      </a:r>
                      <a:endParaRPr lang="en-US" sz="1800" b="0" i="0" u="none" strike="noStrike">
                        <a:solidFill>
                          <a:schemeClr val="tx1"/>
                        </a:solidFill>
                        <a:effectLst/>
                        <a:latin typeface="Bookman Old Style"/>
                      </a:endParaRPr>
                    </a:p>
                  </a:txBody>
                  <a:tcPr marL="9525" marR="9525" marT="9525" marB="0" anchor="b"/>
                </a:tc>
                <a:extLst>
                  <a:ext uri="{0D108BD9-81ED-4DB2-BD59-A6C34878D82A}">
                    <a16:rowId xmlns:a16="http://schemas.microsoft.com/office/drawing/2014/main" xmlns="" val="10001"/>
                  </a:ext>
                </a:extLst>
              </a:tr>
              <a:tr h="370840">
                <a:tc>
                  <a:txBody>
                    <a:bodyPr/>
                    <a:lstStyle/>
                    <a:p>
                      <a:pPr marL="285750" indent="-285750" algn="l" fontAlgn="b">
                        <a:buClr>
                          <a:srgbClr val="000000"/>
                        </a:buClr>
                        <a:buSzPts val="1800"/>
                        <a:buFont typeface="Arial" panose="020B0604020202020204" pitchFamily="34" charset="0"/>
                        <a:buChar char="•"/>
                      </a:pPr>
                      <a:r>
                        <a:rPr lang="en-US" sz="1800" u="none" strike="noStrike">
                          <a:effectLst/>
                        </a:rPr>
                        <a:t>Citizenship in the Nation</a:t>
                      </a:r>
                      <a:endParaRPr lang="en-US" sz="1800" b="0" i="0" u="none" strike="noStrike">
                        <a:solidFill>
                          <a:schemeClr val="tx1"/>
                        </a:solidFill>
                        <a:effectLst/>
                        <a:latin typeface="Bookman Old Style"/>
                      </a:endParaRPr>
                    </a:p>
                  </a:txBody>
                  <a:tcPr marL="9525" marR="9525" marT="9525" marB="0" anchor="b"/>
                </a:tc>
                <a:tc>
                  <a:txBody>
                    <a:bodyPr/>
                    <a:lstStyle/>
                    <a:p>
                      <a:pPr marL="285750" indent="-285750" algn="l" fontAlgn="b">
                        <a:buClr>
                          <a:srgbClr val="000000"/>
                        </a:buClr>
                        <a:buSzPts val="1800"/>
                        <a:buFont typeface="Arial" panose="020B0604020202020204" pitchFamily="34" charset="0"/>
                        <a:buChar char="•"/>
                      </a:pPr>
                      <a:r>
                        <a:rPr lang="en-US" sz="1800" u="none" strike="noStrike">
                          <a:effectLst/>
                        </a:rPr>
                        <a:t> Personal Fitness</a:t>
                      </a:r>
                      <a:endParaRPr lang="en-US" sz="1800" b="0" i="0" u="none" strike="noStrike">
                        <a:solidFill>
                          <a:schemeClr val="tx1"/>
                        </a:solidFill>
                        <a:effectLst/>
                        <a:latin typeface="Bookman Old Style"/>
                      </a:endParaRPr>
                    </a:p>
                  </a:txBody>
                  <a:tcPr marL="9525" marR="9525" marT="9525" marB="0" anchor="b"/>
                </a:tc>
                <a:extLst>
                  <a:ext uri="{0D108BD9-81ED-4DB2-BD59-A6C34878D82A}">
                    <a16:rowId xmlns:a16="http://schemas.microsoft.com/office/drawing/2014/main" xmlns="" val="10002"/>
                  </a:ext>
                </a:extLst>
              </a:tr>
              <a:tr h="370840">
                <a:tc>
                  <a:txBody>
                    <a:bodyPr/>
                    <a:lstStyle/>
                    <a:p>
                      <a:pPr marL="285750" indent="-285750" algn="l" fontAlgn="b">
                        <a:buClr>
                          <a:srgbClr val="000000"/>
                        </a:buClr>
                        <a:buSzPts val="1800"/>
                        <a:buFont typeface="Arial" panose="020B0604020202020204" pitchFamily="34" charset="0"/>
                        <a:buChar char="•"/>
                      </a:pPr>
                      <a:r>
                        <a:rPr lang="en-US" sz="1800" u="none" strike="noStrike">
                          <a:effectLst/>
                        </a:rPr>
                        <a:t>Citizenship in the World</a:t>
                      </a:r>
                      <a:endParaRPr lang="en-US" sz="1800" b="0" i="0" u="none" strike="noStrike">
                        <a:solidFill>
                          <a:schemeClr val="tx1"/>
                        </a:solidFill>
                        <a:effectLst/>
                        <a:latin typeface="Bookman Old Style"/>
                      </a:endParaRPr>
                    </a:p>
                  </a:txBody>
                  <a:tcPr marL="9525" marR="9525" marT="9525" marB="0" anchor="b"/>
                </a:tc>
                <a:tc>
                  <a:txBody>
                    <a:bodyPr/>
                    <a:lstStyle/>
                    <a:p>
                      <a:pPr marL="285750" indent="-285750">
                        <a:buFont typeface="Arial" panose="020B0604020202020204" pitchFamily="34" charset="0"/>
                        <a:buChar char="•"/>
                      </a:pPr>
                      <a:r>
                        <a:rPr lang="en-US"/>
                        <a:t>Camping</a:t>
                      </a:r>
                    </a:p>
                  </a:txBody>
                  <a:tcPr/>
                </a:tc>
                <a:extLst>
                  <a:ext uri="{0D108BD9-81ED-4DB2-BD59-A6C34878D82A}">
                    <a16:rowId xmlns:a16="http://schemas.microsoft.com/office/drawing/2014/main" xmlns="" val="10003"/>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Cooking</a:t>
                      </a:r>
                    </a:p>
                  </a:txBody>
                  <a:tcPr marL="9525" marR="9525" marT="9525" marB="0" anchor="b"/>
                </a:tc>
                <a:tc>
                  <a:txBody>
                    <a:bodyPr/>
                    <a:lstStyle/>
                    <a:p>
                      <a:pPr marL="285750" indent="-285750">
                        <a:buFont typeface="Arial" panose="020B0604020202020204" pitchFamily="34" charset="0"/>
                        <a:buChar char="•"/>
                      </a:pPr>
                      <a:r>
                        <a:rPr lang="en-US"/>
                        <a:t>Family</a:t>
                      </a:r>
                      <a:r>
                        <a:rPr lang="en-US" baseline="0"/>
                        <a:t> Life</a:t>
                      </a:r>
                      <a:endParaRPr lang="en-US"/>
                    </a:p>
                  </a:txBody>
                  <a:tcPr/>
                </a:tc>
                <a:extLst>
                  <a:ext uri="{0D108BD9-81ED-4DB2-BD59-A6C34878D82A}">
                    <a16:rowId xmlns:a16="http://schemas.microsoft.com/office/drawing/2014/main" xmlns="" val="10004"/>
                  </a:ext>
                </a:extLst>
              </a:tr>
              <a:tr h="370840">
                <a:tc>
                  <a:txBody>
                    <a:bodyPr/>
                    <a:lstStyle/>
                    <a:p>
                      <a:pPr marL="285750" indent="-285750" algn="l" fontAlgn="b">
                        <a:buFont typeface="Arial" panose="020B0604020202020204" pitchFamily="34" charset="0"/>
                        <a:buChar char="•"/>
                      </a:pPr>
                      <a:r>
                        <a:rPr lang="en-US" sz="1800" u="none" strike="noStrike">
                          <a:effectLst/>
                        </a:rPr>
                        <a:t>Emergency Preparedness OR Lifesaving **</a:t>
                      </a:r>
                      <a:endParaRPr lang="en-US" sz="1800" b="0" i="0" u="none" strike="noStrike">
                        <a:solidFill>
                          <a:srgbClr val="000000"/>
                        </a:solidFill>
                        <a:effectLst/>
                        <a:latin typeface="Bookman Old Style"/>
                      </a:endParaRPr>
                    </a:p>
                  </a:txBody>
                  <a:tcPr marL="9525" marR="9525" marT="9525" marB="0" anchor="b"/>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Swimming OR Hiking OR Cycling **</a:t>
                      </a:r>
                    </a:p>
                  </a:txBody>
                  <a:tcPr/>
                </a:tc>
                <a:extLst>
                  <a:ext uri="{0D108BD9-81ED-4DB2-BD59-A6C34878D82A}">
                    <a16:rowId xmlns:a16="http://schemas.microsoft.com/office/drawing/2014/main" xmlns="" val="10005"/>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Environmental Science OR Sustainability </a:t>
                      </a:r>
                      <a:r>
                        <a:rPr lang="en-US" sz="1800" u="none" strike="noStrike">
                          <a:effectLst/>
                        </a:rPr>
                        <a:t>**</a:t>
                      </a:r>
                      <a:endParaRPr lang="en-US" sz="1800" b="0" i="0" u="none" strike="noStrike">
                        <a:solidFill>
                          <a:srgbClr val="000000"/>
                        </a:solidFill>
                        <a:effectLst/>
                        <a:latin typeface="+mn-lt"/>
                      </a:endParaRPr>
                    </a:p>
                  </a:txBody>
                  <a:tcPr marL="9525" marR="9525" marT="9525" marB="0" anchor="b"/>
                </a:tc>
                <a:tc>
                  <a:txBody>
                    <a:bodyPr/>
                    <a:lstStyle/>
                    <a:p>
                      <a:pPr marL="285750" indent="-285750">
                        <a:buFont typeface="Arial" panose="020B0604020202020204" pitchFamily="34" charset="0"/>
                        <a:buChar char="•"/>
                      </a:pPr>
                      <a:endParaRPr lang="en-US"/>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83872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Merit Badges y Scouts con discapacidades</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68857437"/>
              </p:ext>
            </p:extLst>
          </p:nvPr>
        </p:nvGraphicFramePr>
        <p:xfrm>
          <a:off x="457200" y="1524001"/>
          <a:ext cx="8229600" cy="411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11</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18675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a:ea typeface="ＭＳ Ｐゴシック" pitchFamily="34" charset="-128"/>
              </a:rPr>
              <a:t>Requisito #4 – Posición de Responsabilidad</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35619495"/>
              </p:ext>
            </p:extLst>
          </p:nvPr>
        </p:nvGraphicFramePr>
        <p:xfrm>
          <a:off x="457200" y="1524001"/>
          <a:ext cx="8229600" cy="297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12</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70336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a:ea typeface="ＭＳ Ｐゴシック" pitchFamily="34" charset="-128"/>
              </a:rPr>
              <a:t>Requisito #5 – Proyecto de servicio para Eagle Scout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56469260"/>
              </p:ext>
            </p:extLst>
          </p:nvPr>
        </p:nvGraphicFramePr>
        <p:xfrm>
          <a:off x="500062" y="1447800"/>
          <a:ext cx="8229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13</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
        <p:nvSpPr>
          <p:cNvPr id="6" name="WordArt 9"/>
          <p:cNvSpPr>
            <a:spLocks noChangeArrowheads="1" noChangeShapeType="1" noTextEdit="1"/>
          </p:cNvSpPr>
          <p:nvPr/>
        </p:nvSpPr>
        <p:spPr bwMode="auto">
          <a:xfrm>
            <a:off x="2505075" y="3657600"/>
            <a:ext cx="3590925" cy="1600200"/>
          </a:xfrm>
          <a:prstGeom prst="rect">
            <a:avLst/>
          </a:prstGeom>
        </p:spPr>
        <p:txBody>
          <a:bodyPr wrap="none" fromWordArt="1">
            <a:prstTxWarp prst="textSlantUp">
              <a:avLst>
                <a:gd name="adj" fmla="val 55556"/>
              </a:avLst>
            </a:prstTxWarp>
          </a:bodyPr>
          <a:lstStyle/>
          <a:p>
            <a:pPr algn="ctr"/>
            <a:r>
              <a:rPr lang="en-US" sz="3600" kern="10">
                <a:ln w="9525">
                  <a:solidFill>
                    <a:srgbClr val="FF0000"/>
                  </a:solidFill>
                  <a:round/>
                  <a:headEnd/>
                  <a:tailEnd/>
                </a:ln>
                <a:solidFill>
                  <a:srgbClr val="FF0000"/>
                </a:solidFill>
                <a:latin typeface="Arial Black"/>
              </a:rPr>
              <a:t>Mas información despues..</a:t>
            </a:r>
          </a:p>
        </p:txBody>
      </p:sp>
    </p:spTree>
    <p:extLst>
      <p:ext uri="{BB962C8B-B14F-4D97-AF65-F5344CB8AC3E}">
        <p14:creationId xmlns:p14="http://schemas.microsoft.com/office/powerpoint/2010/main" val="391182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a:ea typeface="ＭＳ Ｐゴシック" pitchFamily="34" charset="-128"/>
              </a:rPr>
              <a:t>Requisito #6 – Conferencia de liderazgo de la unidad</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23339148"/>
              </p:ext>
            </p:extLst>
          </p:nvPr>
        </p:nvGraphicFramePr>
        <p:xfrm>
          <a:off x="457200" y="1524001"/>
          <a:ext cx="8229600" cy="2362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14</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81504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a:ea typeface="ＭＳ Ｐゴシック" pitchFamily="34" charset="-128"/>
              </a:rPr>
              <a:t>Requisito #7 – Comité de Revisión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32477490"/>
              </p:ext>
            </p:extLst>
          </p:nvPr>
        </p:nvGraphicFramePr>
        <p:xfrm>
          <a:off x="457200" y="1524001"/>
          <a:ext cx="8229600" cy="167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15</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
        <p:nvSpPr>
          <p:cNvPr id="6" name="WordArt 9"/>
          <p:cNvSpPr>
            <a:spLocks noChangeArrowheads="1" noChangeShapeType="1" noTextEdit="1"/>
          </p:cNvSpPr>
          <p:nvPr/>
        </p:nvSpPr>
        <p:spPr bwMode="auto">
          <a:xfrm>
            <a:off x="2895600" y="2895600"/>
            <a:ext cx="3590925" cy="1676398"/>
          </a:xfrm>
          <a:prstGeom prst="rect">
            <a:avLst/>
          </a:prstGeom>
        </p:spPr>
        <p:txBody>
          <a:bodyPr wrap="none" fromWordArt="1">
            <a:prstTxWarp prst="textSlantUp">
              <a:avLst>
                <a:gd name="adj" fmla="val 55556"/>
              </a:avLst>
            </a:prstTxWarp>
          </a:bodyPr>
          <a:lstStyle/>
          <a:p>
            <a:pPr algn="ctr"/>
            <a:r>
              <a:rPr lang="en-US" sz="3600" kern="10">
                <a:ln w="9525">
                  <a:solidFill>
                    <a:srgbClr val="FF0000"/>
                  </a:solidFill>
                  <a:round/>
                  <a:headEnd/>
                  <a:tailEnd/>
                </a:ln>
                <a:solidFill>
                  <a:srgbClr val="FF0000"/>
                </a:solidFill>
                <a:latin typeface="Arial Black"/>
              </a:rPr>
              <a:t>Mas información despues..</a:t>
            </a:r>
          </a:p>
        </p:txBody>
      </p:sp>
    </p:spTree>
    <p:extLst>
      <p:ext uri="{BB962C8B-B14F-4D97-AF65-F5344CB8AC3E}">
        <p14:creationId xmlns:p14="http://schemas.microsoft.com/office/powerpoint/2010/main" val="11528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a:ea typeface="ＭＳ Ｐゴシック" pitchFamily="34" charset="-128"/>
              </a:rPr>
              <a:t>Requisito #5 – Proyecto de servicio para Eagle Scout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76060235"/>
              </p:ext>
            </p:extLst>
          </p:nvPr>
        </p:nvGraphicFramePr>
        <p:xfrm>
          <a:off x="457200" y="1524001"/>
          <a:ext cx="8229600" cy="441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16</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1876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a:ea typeface="ＭＳ Ｐゴシック" pitchFamily="34" charset="-128"/>
              </a:rPr>
              <a:t>Requisito #5 – Proyecto de servicio para Eagle Scout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44738047"/>
              </p:ext>
            </p:extLst>
          </p:nvPr>
        </p:nvGraphicFramePr>
        <p:xfrm>
          <a:off x="457200" y="1524001"/>
          <a:ext cx="8229600" cy="446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17</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pic>
        <p:nvPicPr>
          <p:cNvPr id="7" name="Picture 2"/>
          <p:cNvPicPr>
            <a:picLocks noChangeAspect="1"/>
          </p:cNvPicPr>
          <p:nvPr/>
        </p:nvPicPr>
        <p:blipFill>
          <a:blip r:embed="rId8">
            <a:extLst>
              <a:ext uri="{28A0092B-C50C-407E-A947-70E740481C1C}">
                <a14:useLocalDpi xmlns:a14="http://schemas.microsoft.com/office/drawing/2010/main" val="0"/>
              </a:ext>
            </a:extLst>
          </a:blip>
          <a:srcRect l="8368" r="-6"/>
          <a:stretch>
            <a:fillRect/>
          </a:stretch>
        </p:blipFill>
        <p:spPr bwMode="auto">
          <a:xfrm>
            <a:off x="5257800" y="2133600"/>
            <a:ext cx="3886200" cy="3856038"/>
          </a:xfrm>
          <a:prstGeom prst="rect">
            <a:avLst/>
          </a:prstGeom>
          <a:noFill/>
          <a:ln w="9525">
            <a:solidFill>
              <a:srgbClr val="002060"/>
            </a:solidFill>
            <a:miter lim="800000"/>
            <a:headEnd/>
            <a:tailEnd/>
          </a:ln>
          <a:effectLst>
            <a:outerShdw blurRad="50800" dist="50800" dir="5400000" algn="ctr" rotWithShape="0">
              <a:srgbClr val="0066FF"/>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04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a:ea typeface="ＭＳ Ｐゴシック" pitchFamily="34" charset="-128"/>
              </a:rPr>
              <a:t>Escogiendo un Projecto</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09398777"/>
              </p:ext>
            </p:extLst>
          </p:nvPr>
        </p:nvGraphicFramePr>
        <p:xfrm>
          <a:off x="457200" y="1600200"/>
          <a:ext cx="8229600" cy="381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18</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
        <p:nvSpPr>
          <p:cNvPr id="8" name="WordArt 9"/>
          <p:cNvSpPr>
            <a:spLocks noChangeArrowheads="1" noChangeShapeType="1" noTextEdit="1"/>
          </p:cNvSpPr>
          <p:nvPr/>
        </p:nvSpPr>
        <p:spPr bwMode="auto">
          <a:xfrm rot="164408">
            <a:off x="1066667" y="4704635"/>
            <a:ext cx="7240877" cy="1600200"/>
          </a:xfrm>
          <a:prstGeom prst="rect">
            <a:avLst/>
          </a:prstGeom>
        </p:spPr>
        <p:txBody>
          <a:bodyPr wrap="none" fromWordArt="1">
            <a:prstTxWarp prst="textSlantUp">
              <a:avLst>
                <a:gd name="adj" fmla="val 55556"/>
              </a:avLst>
            </a:prstTxWarp>
          </a:bodyPr>
          <a:lstStyle/>
          <a:p>
            <a:pPr algn="ctr"/>
            <a:r>
              <a:rPr lang="en-US" sz="3600" kern="10">
                <a:ln w="9525">
                  <a:solidFill>
                    <a:srgbClr val="FF0000"/>
                  </a:solidFill>
                  <a:round/>
                  <a:headEnd/>
                  <a:tailEnd/>
                </a:ln>
                <a:solidFill>
                  <a:srgbClr val="FF0000"/>
                </a:solidFill>
                <a:latin typeface="Arial Black"/>
              </a:rPr>
              <a:t>¡Felicidades!</a:t>
            </a:r>
          </a:p>
          <a:p>
            <a:pPr algn="ctr"/>
            <a:r>
              <a:rPr lang="en-US" sz="3600" kern="10">
                <a:ln w="9525">
                  <a:solidFill>
                    <a:srgbClr val="FF0000"/>
                  </a:solidFill>
                  <a:round/>
                  <a:headEnd/>
                  <a:tailEnd/>
                </a:ln>
                <a:solidFill>
                  <a:srgbClr val="FF0000"/>
                </a:solidFill>
                <a:latin typeface="Arial Black"/>
              </a:rPr>
              <a:t>¡Tú has escogido el Proyecto y has identificados a beneficario!</a:t>
            </a:r>
          </a:p>
        </p:txBody>
      </p:sp>
    </p:spTree>
    <p:extLst>
      <p:ext uri="{BB962C8B-B14F-4D97-AF65-F5344CB8AC3E}">
        <p14:creationId xmlns:p14="http://schemas.microsoft.com/office/powerpoint/2010/main" val="248222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¿Qué reglas tengo que seguir?</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84595816"/>
              </p:ext>
            </p:extLst>
          </p:nvPr>
        </p:nvGraphicFramePr>
        <p:xfrm>
          <a:off x="442784" y="1524000"/>
          <a:ext cx="84582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19</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77484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err="1">
                <a:ea typeface="ＭＳ Ｐゴシック" pitchFamily="34" charset="-128"/>
              </a:rPr>
              <a:t>Atención</a:t>
            </a:r>
            <a:r>
              <a:rPr lang="en-US" altLang="en-US">
                <a:ea typeface="ＭＳ Ｐゴシック" pitchFamily="34" charset="-128"/>
              </a:rPr>
              <a:t>………</a:t>
            </a:r>
            <a:endParaRPr lang="en-US">
              <a:ea typeface="ＭＳ Ｐゴシック" pitchFamily="34" charset="-128"/>
            </a:endParaRPr>
          </a:p>
        </p:txBody>
      </p:sp>
      <p:sp>
        <p:nvSpPr>
          <p:cNvPr id="9" name="Content Placeholder 8"/>
          <p:cNvSpPr>
            <a:spLocks noGrp="1"/>
          </p:cNvSpPr>
          <p:nvPr>
            <p:ph idx="1"/>
          </p:nvPr>
        </p:nvSpPr>
        <p:spPr/>
        <p:txBody>
          <a:bodyPr/>
          <a:lstStyle/>
          <a:p>
            <a:pPr marL="0" indent="0" eaLnBrk="1" hangingPunct="1">
              <a:buFont typeface="Wingdings" pitchFamily="2" charset="2"/>
              <a:buNone/>
              <a:defRPr/>
            </a:pPr>
            <a:r>
              <a:rPr lang="en-US" b="1" dirty="0" err="1"/>
              <a:t>Esta</a:t>
            </a:r>
            <a:r>
              <a:rPr lang="en-US" b="1" dirty="0"/>
              <a:t> </a:t>
            </a:r>
            <a:r>
              <a:rPr lang="en-US" b="1" dirty="0" err="1"/>
              <a:t>presentación</a:t>
            </a:r>
            <a:r>
              <a:rPr lang="en-US" b="1" dirty="0"/>
              <a:t> </a:t>
            </a:r>
            <a:r>
              <a:rPr lang="en-US" b="1" u="sng" dirty="0"/>
              <a:t>NO</a:t>
            </a:r>
            <a:r>
              <a:rPr lang="en-US" b="1" dirty="0"/>
              <a:t> </a:t>
            </a:r>
            <a:r>
              <a:rPr lang="en-US" b="1" dirty="0" err="1"/>
              <a:t>es</a:t>
            </a:r>
            <a:r>
              <a:rPr lang="en-US" b="1" dirty="0"/>
              <a:t> </a:t>
            </a:r>
            <a:r>
              <a:rPr lang="en-US" b="1" dirty="0" err="1"/>
              <a:t>una</a:t>
            </a:r>
            <a:r>
              <a:rPr lang="en-US" b="1" dirty="0"/>
              <a:t> </a:t>
            </a:r>
            <a:r>
              <a:rPr lang="en-US" b="1" dirty="0" err="1"/>
              <a:t>publicación</a:t>
            </a:r>
            <a:r>
              <a:rPr lang="en-US" b="1" dirty="0"/>
              <a:t> official de </a:t>
            </a:r>
            <a:r>
              <a:rPr lang="en-US" b="1" dirty="0" err="1"/>
              <a:t>los</a:t>
            </a:r>
            <a:r>
              <a:rPr lang="en-US" b="1" dirty="0"/>
              <a:t> Boy Scouts of America, </a:t>
            </a:r>
            <a:r>
              <a:rPr lang="en-US" b="1" dirty="0" err="1"/>
              <a:t>ni</a:t>
            </a:r>
            <a:r>
              <a:rPr lang="en-US" b="1" dirty="0"/>
              <a:t> del </a:t>
            </a:r>
            <a:r>
              <a:rPr lang="en-US" b="1" dirty="0" err="1"/>
              <a:t>Concilio</a:t>
            </a:r>
            <a:r>
              <a:rPr lang="en-US" b="1" dirty="0"/>
              <a:t> de Orange County. </a:t>
            </a:r>
            <a:r>
              <a:rPr lang="en-US" b="1" u="sng" dirty="0">
                <a:solidFill>
                  <a:srgbClr val="FF0000"/>
                </a:solidFill>
                <a:effectLst>
                  <a:outerShdw blurRad="38100" dist="38100" dir="2700000" algn="tl">
                    <a:srgbClr val="C0C0C0"/>
                  </a:outerShdw>
                </a:effectLst>
              </a:rPr>
              <a:t>Sin embargo el </a:t>
            </a:r>
            <a:r>
              <a:rPr lang="en-US" b="1" u="sng" dirty="0" err="1">
                <a:solidFill>
                  <a:srgbClr val="FF0000"/>
                </a:solidFill>
                <a:effectLst>
                  <a:outerShdw blurRad="38100" dist="38100" dir="2700000" algn="tl">
                    <a:srgbClr val="C0C0C0"/>
                  </a:outerShdw>
                </a:effectLst>
              </a:rPr>
              <a:t>contenido</a:t>
            </a:r>
            <a:r>
              <a:rPr lang="en-US" b="1" u="sng" dirty="0">
                <a:solidFill>
                  <a:srgbClr val="FF0000"/>
                </a:solidFill>
                <a:effectLst>
                  <a:outerShdw blurRad="38100" dist="38100" dir="2700000" algn="tl">
                    <a:srgbClr val="C0C0C0"/>
                  </a:outerShdw>
                </a:effectLst>
              </a:rPr>
              <a:t> </a:t>
            </a:r>
            <a:r>
              <a:rPr lang="en-US" b="1" u="sng" dirty="0" err="1">
                <a:solidFill>
                  <a:srgbClr val="FF0000"/>
                </a:solidFill>
                <a:effectLst>
                  <a:outerShdw blurRad="38100" dist="38100" dir="2700000" algn="tl">
                    <a:srgbClr val="C0C0C0"/>
                  </a:outerShdw>
                </a:effectLst>
              </a:rPr>
              <a:t>está</a:t>
            </a:r>
            <a:r>
              <a:rPr lang="en-US" b="1" u="sng" dirty="0">
                <a:solidFill>
                  <a:srgbClr val="FF0000"/>
                </a:solidFill>
                <a:effectLst>
                  <a:outerShdw blurRad="38100" dist="38100" dir="2700000" algn="tl">
                    <a:srgbClr val="C0C0C0"/>
                  </a:outerShdw>
                </a:effectLst>
              </a:rPr>
              <a:t> </a:t>
            </a:r>
            <a:r>
              <a:rPr lang="en-US" b="1" u="sng" dirty="0" err="1">
                <a:solidFill>
                  <a:srgbClr val="FF0000"/>
                </a:solidFill>
                <a:effectLst>
                  <a:outerShdw blurRad="38100" dist="38100" dir="2700000" algn="tl">
                    <a:srgbClr val="C0C0C0"/>
                  </a:outerShdw>
                </a:effectLst>
              </a:rPr>
              <a:t>tómado</a:t>
            </a:r>
            <a:r>
              <a:rPr lang="en-US" b="1" u="sng" dirty="0">
                <a:solidFill>
                  <a:srgbClr val="FF0000"/>
                </a:solidFill>
                <a:effectLst>
                  <a:outerShdw blurRad="38100" dist="38100" dir="2700000" algn="tl">
                    <a:srgbClr val="C0C0C0"/>
                  </a:outerShdw>
                </a:effectLst>
              </a:rPr>
              <a:t> </a:t>
            </a:r>
            <a:r>
              <a:rPr lang="en-US" b="1" u="sng" dirty="0" err="1">
                <a:solidFill>
                  <a:srgbClr val="FF0000"/>
                </a:solidFill>
                <a:effectLst>
                  <a:outerShdw blurRad="38100" dist="38100" dir="2700000" algn="tl">
                    <a:srgbClr val="C0C0C0"/>
                  </a:outerShdw>
                </a:effectLst>
              </a:rPr>
              <a:t>directamente</a:t>
            </a:r>
            <a:r>
              <a:rPr lang="en-US" b="1" u="sng" dirty="0">
                <a:solidFill>
                  <a:srgbClr val="FF0000"/>
                </a:solidFill>
                <a:effectLst>
                  <a:outerShdw blurRad="38100" dist="38100" dir="2700000" algn="tl">
                    <a:srgbClr val="C0C0C0"/>
                  </a:outerShdw>
                </a:effectLst>
              </a:rPr>
              <a:t> del “Guide to Advancement of the BSA- </a:t>
            </a:r>
            <a:r>
              <a:rPr lang="en-US" b="1" u="sng" dirty="0" smtClean="0">
                <a:solidFill>
                  <a:srgbClr val="FF0000"/>
                </a:solidFill>
                <a:effectLst>
                  <a:outerShdw blurRad="38100" dist="38100" dir="2700000" algn="tl">
                    <a:srgbClr val="C0C0C0"/>
                  </a:outerShdw>
                </a:effectLst>
              </a:rPr>
              <a:t>2019 </a:t>
            </a:r>
            <a:r>
              <a:rPr lang="en-US" b="1" u="sng" dirty="0">
                <a:solidFill>
                  <a:srgbClr val="FF0000"/>
                </a:solidFill>
                <a:effectLst>
                  <a:outerShdw blurRad="38100" dist="38100" dir="2700000" algn="tl">
                    <a:srgbClr val="C0C0C0"/>
                  </a:outerShdw>
                </a:effectLst>
              </a:rPr>
              <a:t>.</a:t>
            </a:r>
            <a:r>
              <a:rPr lang="en-US" sz="3000" u="sng" dirty="0">
                <a:effectLst>
                  <a:outerShdw blurRad="38100" dist="38100" dir="2700000" algn="tl">
                    <a:srgbClr val="C0C0C0"/>
                  </a:outerShdw>
                </a:effectLst>
              </a:rPr>
              <a:t> </a:t>
            </a:r>
            <a:r>
              <a:rPr lang="en-US" u="sng" dirty="0">
                <a:effectLst>
                  <a:outerShdw blurRad="38100" dist="38100" dir="2700000" algn="tl">
                    <a:srgbClr val="C0C0C0"/>
                  </a:outerShdw>
                </a:effectLst>
              </a:rPr>
              <a:t> </a:t>
            </a:r>
            <a:endParaRPr lang="en-US" sz="1800" u="sng" dirty="0">
              <a:effectLst>
                <a:outerShdw blurRad="38100" dist="38100" dir="2700000" algn="tl">
                  <a:srgbClr val="C0C0C0"/>
                </a:outerShdw>
              </a:effectLst>
            </a:endParaRPr>
          </a:p>
          <a:p>
            <a:pPr marL="0" indent="0" eaLnBrk="1" hangingPunct="1">
              <a:buFont typeface="Wingdings" pitchFamily="2" charset="2"/>
              <a:buNone/>
              <a:defRPr/>
            </a:pPr>
            <a:endParaRPr lang="en-US" dirty="0"/>
          </a:p>
          <a:p>
            <a:pPr marL="0" indent="0" eaLnBrk="1" hangingPunct="1">
              <a:buFont typeface="Wingdings" pitchFamily="2" charset="2"/>
              <a:buNone/>
              <a:defRPr/>
            </a:pPr>
            <a:r>
              <a:rPr lang="en-US" b="1" dirty="0" err="1"/>
              <a:t>Esto</a:t>
            </a:r>
            <a:r>
              <a:rPr lang="en-US" b="1" dirty="0"/>
              <a:t> </a:t>
            </a:r>
            <a:r>
              <a:rPr lang="en-US" b="1" dirty="0" err="1"/>
              <a:t>está</a:t>
            </a:r>
            <a:r>
              <a:rPr lang="en-US" b="1" dirty="0"/>
              <a:t> </a:t>
            </a:r>
            <a:r>
              <a:rPr lang="en-US" b="1" dirty="0" err="1"/>
              <a:t>preparado</a:t>
            </a:r>
            <a:r>
              <a:rPr lang="en-US" b="1" dirty="0"/>
              <a:t> para </a:t>
            </a:r>
            <a:r>
              <a:rPr lang="en-US" b="1" dirty="0" err="1"/>
              <a:t>ayudar</a:t>
            </a:r>
            <a:r>
              <a:rPr lang="en-US" b="1" dirty="0"/>
              <a:t> a </a:t>
            </a:r>
            <a:r>
              <a:rPr lang="en-US" b="1" dirty="0" err="1"/>
              <a:t>los</a:t>
            </a:r>
            <a:r>
              <a:rPr lang="en-US" b="1" dirty="0"/>
              <a:t> Scouts, padres y </a:t>
            </a:r>
            <a:r>
              <a:rPr lang="en-US" b="1" dirty="0" err="1"/>
              <a:t>líderes</a:t>
            </a:r>
            <a:r>
              <a:rPr lang="en-US" b="1" dirty="0"/>
              <a:t> de </a:t>
            </a:r>
            <a:r>
              <a:rPr lang="en-US" b="1" dirty="0" err="1"/>
              <a:t>los</a:t>
            </a:r>
            <a:r>
              <a:rPr lang="en-US" b="1" dirty="0"/>
              <a:t> Scouts.</a:t>
            </a:r>
          </a:p>
          <a:p>
            <a:pPr marL="0" indent="0">
              <a:buFont typeface="Wingdings" pitchFamily="2" charset="2"/>
              <a:buNone/>
              <a:defRPr/>
            </a:pPr>
            <a:endParaRPr lang="en-US" dirty="0"/>
          </a:p>
        </p:txBody>
      </p:sp>
      <p:sp>
        <p:nvSpPr>
          <p:cNvPr id="194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A27E9DA-2F87-4408-B8CA-B3DD79644DEC}" type="slidenum">
              <a:rPr lang="en-US" smtClean="0"/>
              <a:pPr eaLnBrk="1" hangingPunct="1"/>
              <a:t>2</a:t>
            </a:fld>
            <a:endParaRPr lang="en-US"/>
          </a:p>
        </p:txBody>
      </p:sp>
      <p:sp>
        <p:nvSpPr>
          <p:cNvPr id="194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¿Qué reglas tengo que seguir?</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42776441"/>
              </p:ext>
            </p:extLst>
          </p:nvPr>
        </p:nvGraphicFramePr>
        <p:xfrm>
          <a:off x="442784" y="1524000"/>
          <a:ext cx="84582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20</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42115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¿Qué reglas tengo que seguir?</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22205920"/>
              </p:ext>
            </p:extLst>
          </p:nvPr>
        </p:nvGraphicFramePr>
        <p:xfrm>
          <a:off x="457200" y="1447800"/>
          <a:ext cx="8534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21</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47825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¿Qué reglas tengo que seguir?</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72587647"/>
              </p:ext>
            </p:extLst>
          </p:nvPr>
        </p:nvGraphicFramePr>
        <p:xfrm>
          <a:off x="457200" y="1524001"/>
          <a:ext cx="8229600" cy="2438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22</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104403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¿Qué reglas tengo que seguir?</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10451015"/>
              </p:ext>
            </p:extLst>
          </p:nvPr>
        </p:nvGraphicFramePr>
        <p:xfrm>
          <a:off x="457200" y="1524001"/>
          <a:ext cx="82296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23</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6536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¿Qué reglas tengo que seguir?</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3220507"/>
              </p:ext>
            </p:extLst>
          </p:nvPr>
        </p:nvGraphicFramePr>
        <p:xfrm>
          <a:off x="457200" y="1524001"/>
          <a:ext cx="8229600" cy="464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24</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426428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¿Qué reglas tengo que seguir?</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08685447"/>
              </p:ext>
            </p:extLst>
          </p:nvPr>
        </p:nvGraphicFramePr>
        <p:xfrm>
          <a:off x="457200" y="1524001"/>
          <a:ext cx="82296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25</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64349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Usando el libro de proyecto de servicio para Eagle Scout</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81188894"/>
              </p:ext>
            </p:extLst>
          </p:nvPr>
        </p:nvGraphicFramePr>
        <p:xfrm>
          <a:off x="457200" y="1447800"/>
          <a:ext cx="8229600" cy="259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26</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pic>
        <p:nvPicPr>
          <p:cNvPr id="573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733800"/>
            <a:ext cx="5567082" cy="305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61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Usando el libro de proyecto de servicio para Eagle Scout</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14019985"/>
              </p:ext>
            </p:extLst>
          </p:nvPr>
        </p:nvGraphicFramePr>
        <p:xfrm>
          <a:off x="457200" y="1524001"/>
          <a:ext cx="8229600" cy="3581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27</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
        <p:nvSpPr>
          <p:cNvPr id="6" name="WordArt 9"/>
          <p:cNvSpPr>
            <a:spLocks noChangeArrowheads="1" noChangeShapeType="1" noTextEdit="1"/>
          </p:cNvSpPr>
          <p:nvPr/>
        </p:nvSpPr>
        <p:spPr bwMode="auto">
          <a:xfrm rot="164408">
            <a:off x="872309" y="4704635"/>
            <a:ext cx="7240877" cy="1600200"/>
          </a:xfrm>
          <a:prstGeom prst="rect">
            <a:avLst/>
          </a:prstGeom>
        </p:spPr>
        <p:txBody>
          <a:bodyPr wrap="none" fromWordArt="1">
            <a:prstTxWarp prst="textSlantUp">
              <a:avLst>
                <a:gd name="adj" fmla="val 55556"/>
              </a:avLst>
            </a:prstTxWarp>
          </a:bodyPr>
          <a:lstStyle/>
          <a:p>
            <a:pPr algn="ctr"/>
            <a:r>
              <a:rPr lang="en-US" sz="3600" b="1" kern="10">
                <a:ln w="9525">
                  <a:solidFill>
                    <a:srgbClr val="FF0000"/>
                  </a:solidFill>
                  <a:round/>
                  <a:headEnd/>
                  <a:tailEnd/>
                </a:ln>
                <a:solidFill>
                  <a:srgbClr val="FF0000"/>
                </a:solidFill>
                <a:latin typeface="Arial Black"/>
              </a:rPr>
              <a:t>¡Cuando tu plan detallado esté completo, </a:t>
            </a:r>
          </a:p>
          <a:p>
            <a:pPr algn="ctr"/>
            <a:r>
              <a:rPr lang="en-US" sz="3600" b="1" kern="10">
                <a:ln w="9525">
                  <a:solidFill>
                    <a:srgbClr val="FF0000"/>
                  </a:solidFill>
                  <a:round/>
                  <a:headEnd/>
                  <a:tailEnd/>
                </a:ln>
                <a:solidFill>
                  <a:srgbClr val="FF0000"/>
                </a:solidFill>
                <a:latin typeface="Arial Black"/>
              </a:rPr>
              <a:t>lleva a cabo tu proyecto !</a:t>
            </a:r>
          </a:p>
        </p:txBody>
      </p:sp>
    </p:spTree>
    <p:extLst>
      <p:ext uri="{BB962C8B-B14F-4D97-AF65-F5344CB8AC3E}">
        <p14:creationId xmlns:p14="http://schemas.microsoft.com/office/powerpoint/2010/main" val="402488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Usando el libro de proyecto de servicio para Eagle Scout</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9447416"/>
              </p:ext>
            </p:extLst>
          </p:nvPr>
        </p:nvGraphicFramePr>
        <p:xfrm>
          <a:off x="457200" y="1524001"/>
          <a:ext cx="8229600" cy="99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28</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pic>
        <p:nvPicPr>
          <p:cNvPr id="583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6830" y="4343400"/>
            <a:ext cx="6144770" cy="1600200"/>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939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631" y="2667000"/>
            <a:ext cx="5181601" cy="1563460"/>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9" name="Group 8"/>
          <p:cNvGrpSpPr/>
          <p:nvPr/>
        </p:nvGrpSpPr>
        <p:grpSpPr>
          <a:xfrm>
            <a:off x="5791200" y="3137043"/>
            <a:ext cx="2895600" cy="672957"/>
            <a:chOff x="4114800" y="174430"/>
            <a:chExt cx="4114801" cy="830333"/>
          </a:xfrm>
          <a:scene3d>
            <a:camera prst="orthographicFront"/>
            <a:lightRig rig="threePt" dir="t">
              <a:rot lat="0" lon="0" rev="7500000"/>
            </a:lightRig>
          </a:scene3d>
        </p:grpSpPr>
        <p:sp>
          <p:nvSpPr>
            <p:cNvPr id="10" name="Rectangle 9"/>
            <p:cNvSpPr/>
            <p:nvPr/>
          </p:nvSpPr>
          <p:spPr>
            <a:xfrm>
              <a:off x="4114800" y="252604"/>
              <a:ext cx="4114800" cy="752159"/>
            </a:xfrm>
            <a:prstGeom prst="rect">
              <a:avLst/>
            </a:prstGeom>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10"/>
            <p:cNvSpPr/>
            <p:nvPr/>
          </p:nvSpPr>
          <p:spPr>
            <a:xfrm>
              <a:off x="4147126" y="174430"/>
              <a:ext cx="4082475" cy="830333"/>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1440" rIns="0" bIns="91440" numCol="1" spcCol="1270" anchor="t" anchorCtr="0">
              <a:noAutofit/>
            </a:bodyPr>
            <a:lstStyle/>
            <a:p>
              <a:pPr marL="0" lvl="1" defTabSz="800100">
                <a:lnSpc>
                  <a:spcPct val="90000"/>
                </a:lnSpc>
                <a:spcAft>
                  <a:spcPct val="15000"/>
                </a:spcAft>
              </a:pPr>
              <a:r>
                <a:rPr lang="en-US" altLang="en-US"/>
                <a:t>Enseña los registros de tus esfuerzos.</a:t>
              </a:r>
              <a:endParaRPr lang="en-US" altLang="en-US" sz="1800" kern="1200">
                <a:ea typeface="ＭＳ Ｐゴシック" pitchFamily="34" charset="-128"/>
              </a:endParaRPr>
            </a:p>
          </p:txBody>
        </p:sp>
      </p:grpSp>
      <p:sp>
        <p:nvSpPr>
          <p:cNvPr id="13" name="Rectangle 12"/>
          <p:cNvSpPr/>
          <p:nvPr/>
        </p:nvSpPr>
        <p:spPr>
          <a:xfrm>
            <a:off x="142166" y="4953000"/>
            <a:ext cx="2630606" cy="685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175148" y="4953000"/>
            <a:ext cx="2872852" cy="596756"/>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1440" rIns="0" bIns="91440" numCol="1" spcCol="1270" anchor="t" anchorCtr="0">
            <a:noAutofit/>
          </a:bodyPr>
          <a:lstStyle/>
          <a:p>
            <a:pPr marL="0" lvl="1" defTabSz="800100">
              <a:lnSpc>
                <a:spcPct val="90000"/>
              </a:lnSpc>
              <a:spcAft>
                <a:spcPct val="15000"/>
              </a:spcAft>
            </a:pPr>
            <a:r>
              <a:rPr lang="en-US" altLang="en-US"/>
              <a:t>Necesita tu promesa y 2 aprobaciones.</a:t>
            </a:r>
            <a:endParaRPr lang="en-US" altLang="en-US" sz="1800" kern="1200">
              <a:ea typeface="ＭＳ Ｐゴシック" pitchFamily="34" charset="-128"/>
            </a:endParaRPr>
          </a:p>
        </p:txBody>
      </p:sp>
    </p:spTree>
    <p:extLst>
      <p:ext uri="{BB962C8B-B14F-4D97-AF65-F5344CB8AC3E}">
        <p14:creationId xmlns:p14="http://schemas.microsoft.com/office/powerpoint/2010/main" val="185584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¿Qué reglas necesito seguir?</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92093283"/>
              </p:ext>
            </p:extLst>
          </p:nvPr>
        </p:nvGraphicFramePr>
        <p:xfrm>
          <a:off x="457200" y="1524001"/>
          <a:ext cx="8229600" cy="289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29</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5914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4" name="Group 21503"/>
          <p:cNvGrpSpPr/>
          <p:nvPr/>
        </p:nvGrpSpPr>
        <p:grpSpPr>
          <a:xfrm>
            <a:off x="295137" y="1524000"/>
            <a:ext cx="6639063" cy="5276910"/>
            <a:chOff x="295137" y="1524000"/>
            <a:chExt cx="6639063" cy="5276910"/>
          </a:xfrm>
        </p:grpSpPr>
        <p:grpSp>
          <p:nvGrpSpPr>
            <p:cNvPr id="11" name="Group 10"/>
            <p:cNvGrpSpPr/>
            <p:nvPr/>
          </p:nvGrpSpPr>
          <p:grpSpPr>
            <a:xfrm>
              <a:off x="295137" y="1524000"/>
              <a:ext cx="6639063" cy="5276910"/>
              <a:chOff x="295137" y="1524000"/>
              <a:chExt cx="6639063" cy="5276910"/>
            </a:xfrm>
          </p:grpSpPr>
          <p:sp>
            <p:nvSpPr>
              <p:cNvPr id="47" name="Oval 5"/>
              <p:cNvSpPr/>
              <p:nvPr/>
            </p:nvSpPr>
            <p:spPr>
              <a:xfrm>
                <a:off x="1671312" y="1524000"/>
                <a:ext cx="5262888" cy="5276910"/>
              </a:xfrm>
              <a:custGeom>
                <a:avLst/>
                <a:gdLst/>
                <a:ahLst/>
                <a:cxnLst/>
                <a:rect l="l" t="t" r="r" b="b"/>
                <a:pathLst>
                  <a:path w="5486400" h="5486400">
                    <a:moveTo>
                      <a:pt x="2743200" y="381000"/>
                    </a:moveTo>
                    <a:cubicBezTo>
                      <a:pt x="1438593" y="381000"/>
                      <a:pt x="381000" y="1438593"/>
                      <a:pt x="381000" y="2743200"/>
                    </a:cubicBezTo>
                    <a:cubicBezTo>
                      <a:pt x="381000" y="4047807"/>
                      <a:pt x="1438593" y="5105400"/>
                      <a:pt x="2743200" y="5105400"/>
                    </a:cubicBezTo>
                    <a:cubicBezTo>
                      <a:pt x="4047807" y="5105400"/>
                      <a:pt x="5105400" y="4047807"/>
                      <a:pt x="5105400" y="2743200"/>
                    </a:cubicBezTo>
                    <a:cubicBezTo>
                      <a:pt x="5105400" y="1438593"/>
                      <a:pt x="4047807" y="381000"/>
                      <a:pt x="2743200" y="381000"/>
                    </a:cubicBezTo>
                    <a:close/>
                    <a:moveTo>
                      <a:pt x="2743200" y="0"/>
                    </a:moveTo>
                    <a:cubicBezTo>
                      <a:pt x="4258228" y="0"/>
                      <a:pt x="5486400" y="1228172"/>
                      <a:pt x="5486400" y="2743200"/>
                    </a:cubicBezTo>
                    <a:cubicBezTo>
                      <a:pt x="5486400" y="4258228"/>
                      <a:pt x="4258228" y="5486400"/>
                      <a:pt x="2743200" y="5486400"/>
                    </a:cubicBezTo>
                    <a:cubicBezTo>
                      <a:pt x="1228172" y="5486400"/>
                      <a:pt x="0" y="4258228"/>
                      <a:pt x="0" y="2743200"/>
                    </a:cubicBezTo>
                    <a:cubicBezTo>
                      <a:pt x="0" y="1228172"/>
                      <a:pt x="1228172" y="0"/>
                      <a:pt x="2743200" y="0"/>
                    </a:cubicBezTo>
                    <a:close/>
                  </a:path>
                </a:pathLst>
              </a:custGeom>
              <a:solidFill>
                <a:schemeClr val="accent1">
                  <a:lumMod val="50000"/>
                </a:schemeClr>
              </a:solidFill>
              <a:ln>
                <a:noFill/>
              </a:ln>
              <a:effectLst>
                <a:outerShdw blurRad="381000" dist="38100" dir="5400000" algn="t" rotWithShape="0">
                  <a:prstClr val="black">
                    <a:alpha val="40000"/>
                  </a:prstClr>
                </a:outerShdw>
              </a:effectLst>
              <a:scene3d>
                <a:camera prst="isometricOffAxis1Top">
                  <a:rot lat="17699998" lon="0" rev="0"/>
                </a:camera>
                <a:lightRig rig="threePt" dir="t"/>
              </a:scene3d>
              <a:sp3d extrusionH="508000">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517189" y="5300737"/>
                <a:ext cx="1579149" cy="247591"/>
              </a:xfrm>
              <a:prstGeom prst="rect">
                <a:avLst/>
              </a:prstGeom>
              <a:noFill/>
            </p:spPr>
            <p:txBody>
              <a:bodyPr wrap="none" rtlCol="0">
                <a:prstTxWarp prst="textArchDown">
                  <a:avLst>
                    <a:gd name="adj" fmla="val 20816168"/>
                  </a:avLst>
                </a:prstTxWarp>
                <a:spAutoFit/>
              </a:bodyPr>
              <a:lstStyle/>
              <a:p>
                <a:pPr algn="ctr"/>
                <a:r>
                  <a:rPr lang="en-US" sz="1600" b="1">
                    <a:solidFill>
                      <a:schemeClr val="bg1"/>
                    </a:solidFill>
                    <a:effectLst>
                      <a:outerShdw blurRad="50800" dist="38100" dir="5400000" algn="t" rotWithShape="0">
                        <a:prstClr val="black">
                          <a:alpha val="40000"/>
                        </a:prstClr>
                      </a:outerShdw>
                    </a:effectLst>
                  </a:rPr>
                  <a:t>Tasks</a:t>
                </a:r>
              </a:p>
            </p:txBody>
          </p:sp>
          <p:grpSp>
            <p:nvGrpSpPr>
              <p:cNvPr id="31" name="Group 30"/>
              <p:cNvGrpSpPr/>
              <p:nvPr/>
            </p:nvGrpSpPr>
            <p:grpSpPr>
              <a:xfrm>
                <a:off x="295137" y="4977690"/>
                <a:ext cx="1715003" cy="584827"/>
                <a:chOff x="5636833" y="1577647"/>
                <a:chExt cx="2137533" cy="776238"/>
              </a:xfrm>
            </p:grpSpPr>
            <p:sp>
              <p:nvSpPr>
                <p:cNvPr id="32" name="TextBox 31"/>
                <p:cNvSpPr txBox="1"/>
                <p:nvPr/>
              </p:nvSpPr>
              <p:spPr>
                <a:xfrm>
                  <a:off x="5636833" y="1577647"/>
                  <a:ext cx="2137533" cy="367660"/>
                </a:xfrm>
                <a:prstGeom prst="rect">
                  <a:avLst/>
                </a:prstGeom>
                <a:noFill/>
              </p:spPr>
              <p:txBody>
                <a:bodyPr wrap="square" rtlCol="0" anchor="ctr">
                  <a:spAutoFit/>
                </a:bodyPr>
                <a:lstStyle/>
                <a:p>
                  <a:r>
                    <a:rPr lang="en-US" sz="1200" b="1" err="1">
                      <a:solidFill>
                        <a:schemeClr val="tx1">
                          <a:lumMod val="75000"/>
                          <a:lumOff val="25000"/>
                        </a:schemeClr>
                      </a:solidFill>
                      <a:latin typeface="+mn-lt"/>
                    </a:rPr>
                    <a:t>Tareas</a:t>
                  </a:r>
                  <a:endParaRPr lang="en-US" sz="1200" b="1">
                    <a:solidFill>
                      <a:schemeClr val="tx1">
                        <a:lumMod val="75000"/>
                        <a:lumOff val="25000"/>
                      </a:schemeClr>
                    </a:solidFill>
                    <a:latin typeface="+mn-lt"/>
                  </a:endParaRPr>
                </a:p>
              </p:txBody>
            </p:sp>
            <p:sp>
              <p:nvSpPr>
                <p:cNvPr id="33" name="TextBox 32"/>
                <p:cNvSpPr txBox="1"/>
                <p:nvPr/>
              </p:nvSpPr>
              <p:spPr>
                <a:xfrm>
                  <a:off x="5636833" y="1781971"/>
                  <a:ext cx="2011681" cy="571914"/>
                </a:xfrm>
                <a:prstGeom prst="rect">
                  <a:avLst/>
                </a:prstGeom>
                <a:noFill/>
              </p:spPr>
              <p:txBody>
                <a:bodyPr wrap="square" rtlCol="0" anchor="ctr">
                  <a:spAutoFit/>
                </a:bodyPr>
                <a:lstStyle/>
                <a:p>
                  <a:r>
                    <a:rPr lang="en-US" sz="1100" err="1">
                      <a:solidFill>
                        <a:schemeClr val="tx1">
                          <a:lumMod val="75000"/>
                          <a:lumOff val="25000"/>
                        </a:schemeClr>
                      </a:solidFill>
                      <a:latin typeface="+mn-lt"/>
                    </a:rPr>
                    <a:t>Completar</a:t>
                  </a:r>
                  <a:r>
                    <a:rPr lang="en-US" sz="1100">
                      <a:solidFill>
                        <a:schemeClr val="tx1">
                          <a:lumMod val="75000"/>
                          <a:lumOff val="25000"/>
                        </a:schemeClr>
                      </a:solidFill>
                      <a:latin typeface="+mn-lt"/>
                    </a:rPr>
                    <a:t> </a:t>
                  </a:r>
                  <a:r>
                    <a:rPr lang="en-US" sz="1100" err="1">
                      <a:solidFill>
                        <a:schemeClr val="tx1">
                          <a:lumMod val="75000"/>
                          <a:lumOff val="25000"/>
                        </a:schemeClr>
                      </a:solidFill>
                      <a:latin typeface="+mn-lt"/>
                    </a:rPr>
                    <a:t>más</a:t>
                  </a:r>
                  <a:r>
                    <a:rPr lang="en-US" sz="1100">
                      <a:solidFill>
                        <a:schemeClr val="tx1">
                          <a:lumMod val="75000"/>
                          <a:lumOff val="25000"/>
                        </a:schemeClr>
                      </a:solidFill>
                      <a:latin typeface="+mn-lt"/>
                    </a:rPr>
                    <a:t> de 1,255 </a:t>
                  </a:r>
                  <a:r>
                    <a:rPr lang="en-US" sz="1100" err="1">
                      <a:solidFill>
                        <a:schemeClr val="tx1">
                          <a:lumMod val="75000"/>
                          <a:lumOff val="25000"/>
                        </a:schemeClr>
                      </a:solidFill>
                      <a:latin typeface="+mn-lt"/>
                    </a:rPr>
                    <a:t>tareas</a:t>
                  </a:r>
                  <a:r>
                    <a:rPr lang="en-US" sz="1100">
                      <a:solidFill>
                        <a:schemeClr val="tx1">
                          <a:lumMod val="75000"/>
                          <a:lumOff val="25000"/>
                        </a:schemeClr>
                      </a:solidFill>
                      <a:latin typeface="+mn-lt"/>
                    </a:rPr>
                    <a:t>.</a:t>
                  </a:r>
                </a:p>
              </p:txBody>
            </p:sp>
          </p:grpSp>
        </p:grpSp>
        <p:cxnSp>
          <p:nvCxnSpPr>
            <p:cNvPr id="34" name="Straight Connector 33"/>
            <p:cNvCxnSpPr/>
            <p:nvPr/>
          </p:nvCxnSpPr>
          <p:spPr>
            <a:xfrm>
              <a:off x="1730720" y="5410200"/>
              <a:ext cx="8693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1506" name="Title 9"/>
          <p:cNvSpPr>
            <a:spLocks noGrp="1"/>
          </p:cNvSpPr>
          <p:nvPr>
            <p:ph type="title"/>
          </p:nvPr>
        </p:nvSpPr>
        <p:spPr/>
        <p:txBody>
          <a:bodyPr/>
          <a:lstStyle/>
          <a:p>
            <a:r>
              <a:rPr lang="en-US">
                <a:ea typeface="ＭＳ Ｐゴシック" pitchFamily="34" charset="-128"/>
              </a:rPr>
              <a:t>¿</a:t>
            </a:r>
            <a:r>
              <a:rPr lang="en-US" err="1">
                <a:ea typeface="ＭＳ Ｐゴシック" pitchFamily="34" charset="-128"/>
              </a:rPr>
              <a:t>Qué</a:t>
            </a:r>
            <a:r>
              <a:rPr lang="en-US">
                <a:ea typeface="ＭＳ Ｐゴシック" pitchFamily="34" charset="-128"/>
              </a:rPr>
              <a:t> se </a:t>
            </a:r>
            <a:r>
              <a:rPr lang="en-US" err="1">
                <a:ea typeface="ＭＳ Ｐゴシック" pitchFamily="34" charset="-128"/>
              </a:rPr>
              <a:t>necesita</a:t>
            </a:r>
            <a:r>
              <a:rPr lang="en-US">
                <a:ea typeface="ＭＳ Ｐゴシック" pitchFamily="34" charset="-128"/>
              </a:rPr>
              <a:t> para…..?</a:t>
            </a:r>
          </a:p>
        </p:txBody>
      </p:sp>
      <p:sp>
        <p:nvSpPr>
          <p:cNvPr id="2150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453DB5DD-F4A2-4D56-BC2F-C80040FF923D}" type="slidenum">
              <a:rPr lang="en-US" smtClean="0"/>
              <a:pPr/>
              <a:t>3</a:t>
            </a:fld>
            <a:endParaRPr lang="en-US"/>
          </a:p>
        </p:txBody>
      </p:sp>
      <p:sp>
        <p:nvSpPr>
          <p:cNvPr id="21509"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t>Orange County Council </a:t>
            </a:r>
          </a:p>
          <a:p>
            <a:r>
              <a:rPr lang="en-US"/>
              <a:t>Advancement Committee</a:t>
            </a:r>
          </a:p>
          <a:p>
            <a:endParaRPr lang="en-US"/>
          </a:p>
        </p:txBody>
      </p:sp>
      <p:grpSp>
        <p:nvGrpSpPr>
          <p:cNvPr id="21505" name="Group 21504"/>
          <p:cNvGrpSpPr/>
          <p:nvPr/>
        </p:nvGrpSpPr>
        <p:grpSpPr>
          <a:xfrm>
            <a:off x="194162" y="1600200"/>
            <a:ext cx="6217240" cy="3975685"/>
            <a:chOff x="194162" y="1600200"/>
            <a:chExt cx="6217240" cy="3975685"/>
          </a:xfrm>
        </p:grpSpPr>
        <p:cxnSp>
          <p:nvCxnSpPr>
            <p:cNvPr id="30" name="Straight Connector 29"/>
            <p:cNvCxnSpPr/>
            <p:nvPr/>
          </p:nvCxnSpPr>
          <p:spPr>
            <a:xfrm>
              <a:off x="1629745" y="4191000"/>
              <a:ext cx="8693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94162" y="1600200"/>
              <a:ext cx="6217240" cy="3975685"/>
              <a:chOff x="194162" y="1600200"/>
              <a:chExt cx="6217240" cy="3975685"/>
            </a:xfrm>
          </p:grpSpPr>
          <p:sp>
            <p:nvSpPr>
              <p:cNvPr id="12" name="Oval 5"/>
              <p:cNvSpPr/>
              <p:nvPr/>
            </p:nvSpPr>
            <p:spPr>
              <a:xfrm>
                <a:off x="2177589" y="1600200"/>
                <a:ext cx="4233813" cy="3975685"/>
              </a:xfrm>
              <a:custGeom>
                <a:avLst/>
                <a:gdLst/>
                <a:ahLst/>
                <a:cxnLst/>
                <a:rect l="l" t="t" r="r" b="b"/>
                <a:pathLst>
                  <a:path w="5486400" h="5486400">
                    <a:moveTo>
                      <a:pt x="2743200" y="381000"/>
                    </a:moveTo>
                    <a:cubicBezTo>
                      <a:pt x="1438593" y="381000"/>
                      <a:pt x="381000" y="1438593"/>
                      <a:pt x="381000" y="2743200"/>
                    </a:cubicBezTo>
                    <a:cubicBezTo>
                      <a:pt x="381000" y="4047807"/>
                      <a:pt x="1438593" y="5105400"/>
                      <a:pt x="2743200" y="5105400"/>
                    </a:cubicBezTo>
                    <a:cubicBezTo>
                      <a:pt x="4047807" y="5105400"/>
                      <a:pt x="5105400" y="4047807"/>
                      <a:pt x="5105400" y="2743200"/>
                    </a:cubicBezTo>
                    <a:cubicBezTo>
                      <a:pt x="5105400" y="1438593"/>
                      <a:pt x="4047807" y="381000"/>
                      <a:pt x="2743200" y="381000"/>
                    </a:cubicBezTo>
                    <a:close/>
                    <a:moveTo>
                      <a:pt x="2743200" y="0"/>
                    </a:moveTo>
                    <a:cubicBezTo>
                      <a:pt x="4258228" y="0"/>
                      <a:pt x="5486400" y="1228172"/>
                      <a:pt x="5486400" y="2743200"/>
                    </a:cubicBezTo>
                    <a:cubicBezTo>
                      <a:pt x="5486400" y="4258228"/>
                      <a:pt x="4258228" y="5486400"/>
                      <a:pt x="2743200" y="5486400"/>
                    </a:cubicBezTo>
                    <a:cubicBezTo>
                      <a:pt x="1228172" y="5486400"/>
                      <a:pt x="0" y="4258228"/>
                      <a:pt x="0" y="2743200"/>
                    </a:cubicBezTo>
                    <a:cubicBezTo>
                      <a:pt x="0" y="1228172"/>
                      <a:pt x="1228172" y="0"/>
                      <a:pt x="2743200" y="0"/>
                    </a:cubicBezTo>
                    <a:close/>
                  </a:path>
                </a:pathLst>
              </a:custGeom>
              <a:solidFill>
                <a:schemeClr val="bg1">
                  <a:lumMod val="50000"/>
                </a:schemeClr>
              </a:solidFill>
              <a:ln>
                <a:noFill/>
              </a:ln>
              <a:effectLst>
                <a:outerShdw blurRad="381000" dist="38100" dir="5400000" algn="t" rotWithShape="0">
                  <a:prstClr val="black">
                    <a:alpha val="40000"/>
                  </a:prstClr>
                </a:outerShdw>
              </a:effectLst>
              <a:scene3d>
                <a:camera prst="isometricOffAxis1Top">
                  <a:rot lat="17699998" lon="0" rev="0"/>
                </a:camera>
                <a:lightRig rig="threePt" dir="t"/>
              </a:scene3d>
              <a:sp3d extrusionH="508000">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TextBox 15"/>
              <p:cNvSpPr txBox="1"/>
              <p:nvPr/>
            </p:nvSpPr>
            <p:spPr>
              <a:xfrm>
                <a:off x="3269192" y="4495800"/>
                <a:ext cx="1956397" cy="247591"/>
              </a:xfrm>
              <a:prstGeom prst="rect">
                <a:avLst/>
              </a:prstGeom>
              <a:noFill/>
            </p:spPr>
            <p:txBody>
              <a:bodyPr wrap="none" rtlCol="0">
                <a:prstTxWarp prst="textArchDown">
                  <a:avLst>
                    <a:gd name="adj" fmla="val 20816168"/>
                  </a:avLst>
                </a:prstTxWarp>
                <a:spAutoFit/>
              </a:bodyPr>
              <a:lstStyle/>
              <a:p>
                <a:pPr algn="ctr"/>
                <a:r>
                  <a:rPr lang="en-US" sz="1600" b="1">
                    <a:solidFill>
                      <a:schemeClr val="bg1"/>
                    </a:solidFill>
                    <a:effectLst>
                      <a:outerShdw blurRad="50800" dist="38100" dir="5400000" algn="t" rotWithShape="0">
                        <a:prstClr val="black">
                          <a:alpha val="40000"/>
                        </a:prstClr>
                      </a:outerShdw>
                    </a:effectLst>
                  </a:rPr>
                  <a:t>Requirements</a:t>
                </a:r>
              </a:p>
            </p:txBody>
          </p:sp>
          <p:grpSp>
            <p:nvGrpSpPr>
              <p:cNvPr id="27" name="Group 26"/>
              <p:cNvGrpSpPr/>
              <p:nvPr/>
            </p:nvGrpSpPr>
            <p:grpSpPr>
              <a:xfrm>
                <a:off x="194162" y="3705637"/>
                <a:ext cx="1715003" cy="678817"/>
                <a:chOff x="5636833" y="1628913"/>
                <a:chExt cx="2137533" cy="649727"/>
              </a:xfrm>
            </p:grpSpPr>
            <p:sp>
              <p:nvSpPr>
                <p:cNvPr id="28" name="TextBox 27"/>
                <p:cNvSpPr txBox="1"/>
                <p:nvPr/>
              </p:nvSpPr>
              <p:spPr>
                <a:xfrm>
                  <a:off x="5636833" y="1628913"/>
                  <a:ext cx="2137533" cy="265128"/>
                </a:xfrm>
                <a:prstGeom prst="rect">
                  <a:avLst/>
                </a:prstGeom>
                <a:noFill/>
              </p:spPr>
              <p:txBody>
                <a:bodyPr wrap="square" rtlCol="0" anchor="ctr">
                  <a:spAutoFit/>
                </a:bodyPr>
                <a:lstStyle/>
                <a:p>
                  <a:r>
                    <a:rPr lang="en-US" sz="1200" b="1" err="1">
                      <a:solidFill>
                        <a:schemeClr val="tx1">
                          <a:lumMod val="75000"/>
                          <a:lumOff val="25000"/>
                        </a:schemeClr>
                      </a:solidFill>
                      <a:latin typeface="+mn-lt"/>
                    </a:rPr>
                    <a:t>Requisitos</a:t>
                  </a:r>
                  <a:endParaRPr lang="en-US" sz="1200" b="1">
                    <a:solidFill>
                      <a:schemeClr val="tx1">
                        <a:lumMod val="75000"/>
                        <a:lumOff val="25000"/>
                      </a:schemeClr>
                    </a:solidFill>
                    <a:latin typeface="+mn-lt"/>
                  </a:endParaRPr>
                </a:p>
              </p:txBody>
            </p:sp>
            <p:sp>
              <p:nvSpPr>
                <p:cNvPr id="29" name="TextBox 28"/>
                <p:cNvSpPr txBox="1"/>
                <p:nvPr/>
              </p:nvSpPr>
              <p:spPr>
                <a:xfrm>
                  <a:off x="5636833" y="1866218"/>
                  <a:ext cx="2011681" cy="412422"/>
                </a:xfrm>
                <a:prstGeom prst="rect">
                  <a:avLst/>
                </a:prstGeom>
                <a:noFill/>
              </p:spPr>
              <p:txBody>
                <a:bodyPr wrap="square" rtlCol="0" anchor="ctr">
                  <a:spAutoFit/>
                </a:bodyPr>
                <a:lstStyle/>
                <a:p>
                  <a:r>
                    <a:rPr lang="en-US" sz="1100" err="1">
                      <a:solidFill>
                        <a:schemeClr val="tx1">
                          <a:lumMod val="75000"/>
                          <a:lumOff val="25000"/>
                        </a:schemeClr>
                      </a:solidFill>
                      <a:latin typeface="+mn-lt"/>
                    </a:rPr>
                    <a:t>Completar</a:t>
                  </a:r>
                  <a:r>
                    <a:rPr lang="en-US" sz="1100">
                      <a:solidFill>
                        <a:schemeClr val="tx1">
                          <a:lumMod val="75000"/>
                          <a:lumOff val="25000"/>
                        </a:schemeClr>
                      </a:solidFill>
                      <a:latin typeface="+mn-lt"/>
                    </a:rPr>
                    <a:t> </a:t>
                  </a:r>
                  <a:r>
                    <a:rPr lang="en-US" sz="1100" err="1">
                      <a:solidFill>
                        <a:schemeClr val="tx1">
                          <a:lumMod val="75000"/>
                          <a:lumOff val="25000"/>
                        </a:schemeClr>
                      </a:solidFill>
                      <a:latin typeface="+mn-lt"/>
                    </a:rPr>
                    <a:t>más</a:t>
                  </a:r>
                  <a:r>
                    <a:rPr lang="en-US" sz="1100">
                      <a:solidFill>
                        <a:schemeClr val="tx1">
                          <a:lumMod val="75000"/>
                          <a:lumOff val="25000"/>
                        </a:schemeClr>
                      </a:solidFill>
                      <a:latin typeface="+mn-lt"/>
                    </a:rPr>
                    <a:t> de 60 </a:t>
                  </a:r>
                  <a:r>
                    <a:rPr lang="en-US" sz="1100" err="1">
                      <a:solidFill>
                        <a:schemeClr val="tx1">
                          <a:lumMod val="75000"/>
                          <a:lumOff val="25000"/>
                        </a:schemeClr>
                      </a:solidFill>
                      <a:latin typeface="+mn-lt"/>
                    </a:rPr>
                    <a:t>requisitos</a:t>
                  </a:r>
                  <a:r>
                    <a:rPr lang="en-US" sz="1100">
                      <a:solidFill>
                        <a:schemeClr val="tx1">
                          <a:lumMod val="75000"/>
                          <a:lumOff val="25000"/>
                        </a:schemeClr>
                      </a:solidFill>
                      <a:latin typeface="+mn-lt"/>
                    </a:rPr>
                    <a:t>.</a:t>
                  </a:r>
                </a:p>
              </p:txBody>
            </p:sp>
          </p:grpSp>
        </p:grpSp>
      </p:grpSp>
      <p:grpSp>
        <p:nvGrpSpPr>
          <p:cNvPr id="21507" name="Group 21506"/>
          <p:cNvGrpSpPr/>
          <p:nvPr/>
        </p:nvGrpSpPr>
        <p:grpSpPr>
          <a:xfrm>
            <a:off x="2563893" y="1371600"/>
            <a:ext cx="6202718" cy="3404714"/>
            <a:chOff x="2563893" y="1371600"/>
            <a:chExt cx="6202718" cy="3404714"/>
          </a:xfrm>
        </p:grpSpPr>
        <p:cxnSp>
          <p:nvCxnSpPr>
            <p:cNvPr id="25" name="Straight Connector 24"/>
            <p:cNvCxnSpPr/>
            <p:nvPr/>
          </p:nvCxnSpPr>
          <p:spPr>
            <a:xfrm flipV="1">
              <a:off x="5571596" y="3732284"/>
              <a:ext cx="1557839" cy="2312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63893" y="1371600"/>
              <a:ext cx="6202718" cy="3404714"/>
              <a:chOff x="2563893" y="1371600"/>
              <a:chExt cx="6202718" cy="3404714"/>
            </a:xfrm>
          </p:grpSpPr>
          <p:sp>
            <p:nvSpPr>
              <p:cNvPr id="13" name="Oval 5"/>
              <p:cNvSpPr/>
              <p:nvPr/>
            </p:nvSpPr>
            <p:spPr>
              <a:xfrm>
                <a:off x="2563893" y="1371600"/>
                <a:ext cx="3423695" cy="3214958"/>
              </a:xfrm>
              <a:custGeom>
                <a:avLst/>
                <a:gdLst/>
                <a:ahLst/>
                <a:cxnLst/>
                <a:rect l="l" t="t" r="r" b="b"/>
                <a:pathLst>
                  <a:path w="5486400" h="5486400">
                    <a:moveTo>
                      <a:pt x="2743200" y="381000"/>
                    </a:moveTo>
                    <a:cubicBezTo>
                      <a:pt x="1438593" y="381000"/>
                      <a:pt x="381000" y="1438593"/>
                      <a:pt x="381000" y="2743200"/>
                    </a:cubicBezTo>
                    <a:cubicBezTo>
                      <a:pt x="381000" y="4047807"/>
                      <a:pt x="1438593" y="5105400"/>
                      <a:pt x="2743200" y="5105400"/>
                    </a:cubicBezTo>
                    <a:cubicBezTo>
                      <a:pt x="4047807" y="5105400"/>
                      <a:pt x="5105400" y="4047807"/>
                      <a:pt x="5105400" y="2743200"/>
                    </a:cubicBezTo>
                    <a:cubicBezTo>
                      <a:pt x="5105400" y="1438593"/>
                      <a:pt x="4047807" y="381000"/>
                      <a:pt x="2743200" y="381000"/>
                    </a:cubicBezTo>
                    <a:close/>
                    <a:moveTo>
                      <a:pt x="2743200" y="0"/>
                    </a:moveTo>
                    <a:cubicBezTo>
                      <a:pt x="4258228" y="0"/>
                      <a:pt x="5486400" y="1228172"/>
                      <a:pt x="5486400" y="2743200"/>
                    </a:cubicBezTo>
                    <a:cubicBezTo>
                      <a:pt x="5486400" y="4258228"/>
                      <a:pt x="4258228" y="5486400"/>
                      <a:pt x="2743200" y="5486400"/>
                    </a:cubicBezTo>
                    <a:cubicBezTo>
                      <a:pt x="1228172" y="5486400"/>
                      <a:pt x="0" y="4258228"/>
                      <a:pt x="0" y="2743200"/>
                    </a:cubicBezTo>
                    <a:cubicBezTo>
                      <a:pt x="0" y="1228172"/>
                      <a:pt x="1228172" y="0"/>
                      <a:pt x="2743200" y="0"/>
                    </a:cubicBezTo>
                    <a:close/>
                  </a:path>
                </a:pathLst>
              </a:custGeom>
              <a:solidFill>
                <a:srgbClr val="0070C0"/>
              </a:solidFill>
              <a:ln>
                <a:noFill/>
              </a:ln>
              <a:scene3d>
                <a:camera prst="isometricOffAxis1Top">
                  <a:rot lat="17699998" lon="0" rev="0"/>
                </a:camera>
                <a:lightRig rig="threePt" dir="t"/>
              </a:scene3d>
              <a:sp3d extrusionH="508000">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TextBox 14"/>
              <p:cNvSpPr txBox="1"/>
              <p:nvPr/>
            </p:nvSpPr>
            <p:spPr>
              <a:xfrm>
                <a:off x="3015789" y="3657600"/>
                <a:ext cx="2457329" cy="269827"/>
              </a:xfrm>
              <a:prstGeom prst="rect">
                <a:avLst/>
              </a:prstGeom>
              <a:noFill/>
            </p:spPr>
            <p:txBody>
              <a:bodyPr spcFirstLastPara="1" wrap="none" numCol="1" rtlCol="0">
                <a:prstTxWarp prst="textArchDown">
                  <a:avLst>
                    <a:gd name="adj" fmla="val 20816168"/>
                  </a:avLst>
                </a:prstTxWarp>
                <a:spAutoFit/>
              </a:bodyPr>
              <a:lstStyle>
                <a:defPPr>
                  <a:defRPr lang="en-US"/>
                </a:defPPr>
                <a:lvl1pPr algn="ctr">
                  <a:defRPr sz="2000" b="1">
                    <a:solidFill>
                      <a:schemeClr val="bg1"/>
                    </a:solidFill>
                    <a:effectLst>
                      <a:outerShdw blurRad="50800" dist="38100" dir="5400000" algn="t" rotWithShape="0">
                        <a:prstClr val="black">
                          <a:alpha val="40000"/>
                        </a:prstClr>
                      </a:outerShdw>
                    </a:effectLst>
                  </a:defRPr>
                </a:lvl1pPr>
              </a:lstStyle>
              <a:p>
                <a:r>
                  <a:rPr lang="en-US" sz="1600"/>
                  <a:t>Reviews</a:t>
                </a:r>
              </a:p>
            </p:txBody>
          </p:sp>
          <p:grpSp>
            <p:nvGrpSpPr>
              <p:cNvPr id="22" name="Group 21"/>
              <p:cNvGrpSpPr/>
              <p:nvPr/>
            </p:nvGrpSpPr>
            <p:grpSpPr>
              <a:xfrm>
                <a:off x="7045145" y="3416431"/>
                <a:ext cx="1721466" cy="1359883"/>
                <a:chOff x="5628778" y="1619915"/>
                <a:chExt cx="2145588" cy="1389946"/>
              </a:xfrm>
            </p:grpSpPr>
            <p:sp>
              <p:nvSpPr>
                <p:cNvPr id="23" name="TextBox 22"/>
                <p:cNvSpPr txBox="1"/>
                <p:nvPr/>
              </p:nvSpPr>
              <p:spPr>
                <a:xfrm>
                  <a:off x="5636833" y="1619915"/>
                  <a:ext cx="2137533" cy="283123"/>
                </a:xfrm>
                <a:prstGeom prst="rect">
                  <a:avLst/>
                </a:prstGeom>
                <a:noFill/>
              </p:spPr>
              <p:txBody>
                <a:bodyPr wrap="square" rtlCol="0" anchor="ctr">
                  <a:spAutoFit/>
                </a:bodyPr>
                <a:lstStyle/>
                <a:p>
                  <a:r>
                    <a:rPr lang="en-US" sz="1200" b="1" err="1">
                      <a:solidFill>
                        <a:schemeClr val="tx1">
                          <a:lumMod val="75000"/>
                          <a:lumOff val="25000"/>
                        </a:schemeClr>
                      </a:solidFill>
                      <a:latin typeface="+mn-lt"/>
                    </a:rPr>
                    <a:t>Revisión</a:t>
                  </a:r>
                  <a:endParaRPr lang="en-US" sz="1200" b="1">
                    <a:solidFill>
                      <a:schemeClr val="tx1">
                        <a:lumMod val="75000"/>
                        <a:lumOff val="25000"/>
                      </a:schemeClr>
                    </a:solidFill>
                    <a:latin typeface="+mn-lt"/>
                  </a:endParaRPr>
                </a:p>
              </p:txBody>
            </p:sp>
            <p:sp>
              <p:nvSpPr>
                <p:cNvPr id="24" name="TextBox 23"/>
                <p:cNvSpPr txBox="1"/>
                <p:nvPr/>
              </p:nvSpPr>
              <p:spPr>
                <a:xfrm>
                  <a:off x="5628778" y="1877371"/>
                  <a:ext cx="2011681" cy="1132490"/>
                </a:xfrm>
                <a:prstGeom prst="rect">
                  <a:avLst/>
                </a:prstGeom>
                <a:noFill/>
              </p:spPr>
              <p:txBody>
                <a:bodyPr wrap="square" rtlCol="0" anchor="ctr">
                  <a:spAutoFit/>
                </a:bodyPr>
                <a:lstStyle/>
                <a:p>
                  <a:r>
                    <a:rPr lang="en-US" sz="1100">
                      <a:solidFill>
                        <a:schemeClr val="tx1">
                          <a:lumMod val="75000"/>
                          <a:lumOff val="25000"/>
                        </a:schemeClr>
                      </a:solidFill>
                      <a:latin typeface="+mn-lt"/>
                    </a:rPr>
                    <a:t>Ser </a:t>
                  </a:r>
                  <a:r>
                    <a:rPr lang="en-US" sz="1100" err="1">
                      <a:solidFill>
                        <a:schemeClr val="tx1">
                          <a:lumMod val="75000"/>
                          <a:lumOff val="25000"/>
                        </a:schemeClr>
                      </a:solidFill>
                      <a:latin typeface="+mn-lt"/>
                    </a:rPr>
                    <a:t>revisado</a:t>
                  </a:r>
                  <a:r>
                    <a:rPr lang="en-US" sz="1100">
                      <a:solidFill>
                        <a:schemeClr val="tx1">
                          <a:lumMod val="75000"/>
                          <a:lumOff val="25000"/>
                        </a:schemeClr>
                      </a:solidFill>
                      <a:latin typeface="+mn-lt"/>
                    </a:rPr>
                    <a:t> por Scouts </a:t>
                  </a:r>
                  <a:r>
                    <a:rPr lang="en-US" sz="1100" err="1">
                      <a:solidFill>
                        <a:schemeClr val="tx1">
                          <a:lumMod val="75000"/>
                          <a:lumOff val="25000"/>
                        </a:schemeClr>
                      </a:solidFill>
                      <a:latin typeface="+mn-lt"/>
                    </a:rPr>
                    <a:t>adultos</a:t>
                  </a:r>
                  <a:r>
                    <a:rPr lang="en-US" sz="1100">
                      <a:solidFill>
                        <a:schemeClr val="tx1">
                          <a:lumMod val="75000"/>
                          <a:lumOff val="25000"/>
                        </a:schemeClr>
                      </a:solidFill>
                      <a:latin typeface="+mn-lt"/>
                    </a:rPr>
                    <a:t> </a:t>
                  </a:r>
                  <a:r>
                    <a:rPr lang="en-US" sz="1100" err="1">
                      <a:solidFill>
                        <a:schemeClr val="tx1">
                          <a:lumMod val="75000"/>
                          <a:lumOff val="25000"/>
                        </a:schemeClr>
                      </a:solidFill>
                      <a:latin typeface="+mn-lt"/>
                    </a:rPr>
                    <a:t>en</a:t>
                  </a:r>
                  <a:r>
                    <a:rPr lang="en-US" sz="1100">
                      <a:solidFill>
                        <a:schemeClr val="tx1">
                          <a:lumMod val="75000"/>
                          <a:lumOff val="25000"/>
                        </a:schemeClr>
                      </a:solidFill>
                      <a:latin typeface="+mn-lt"/>
                    </a:rPr>
                    <a:t> la </a:t>
                  </a:r>
                  <a:r>
                    <a:rPr lang="en-US" sz="1100" err="1">
                      <a:solidFill>
                        <a:schemeClr val="tx1">
                          <a:lumMod val="75000"/>
                          <a:lumOff val="25000"/>
                        </a:schemeClr>
                      </a:solidFill>
                      <a:latin typeface="+mn-lt"/>
                    </a:rPr>
                    <a:t>unidad</a:t>
                  </a:r>
                  <a:r>
                    <a:rPr lang="en-US" sz="1100">
                      <a:solidFill>
                        <a:schemeClr val="tx1">
                          <a:lumMod val="75000"/>
                          <a:lumOff val="25000"/>
                        </a:schemeClr>
                      </a:solidFill>
                      <a:latin typeface="+mn-lt"/>
                    </a:rPr>
                    <a:t>, </a:t>
                  </a:r>
                  <a:r>
                    <a:rPr lang="en-US" sz="1100" err="1">
                      <a:solidFill>
                        <a:schemeClr val="tx1">
                          <a:lumMod val="75000"/>
                          <a:lumOff val="25000"/>
                        </a:schemeClr>
                      </a:solidFill>
                      <a:latin typeface="+mn-lt"/>
                    </a:rPr>
                    <a:t>distrito</a:t>
                  </a:r>
                  <a:r>
                    <a:rPr lang="en-US" sz="1100">
                      <a:solidFill>
                        <a:schemeClr val="tx1">
                          <a:lumMod val="75000"/>
                          <a:lumOff val="25000"/>
                        </a:schemeClr>
                      </a:solidFill>
                      <a:latin typeface="+mn-lt"/>
                    </a:rPr>
                    <a:t>, </a:t>
                  </a:r>
                  <a:r>
                    <a:rPr lang="en-US" sz="1100" err="1">
                      <a:solidFill>
                        <a:schemeClr val="tx1">
                          <a:lumMod val="75000"/>
                          <a:lumOff val="25000"/>
                        </a:schemeClr>
                      </a:solidFill>
                      <a:latin typeface="+mn-lt"/>
                    </a:rPr>
                    <a:t>concilio</a:t>
                  </a:r>
                  <a:r>
                    <a:rPr lang="en-US" sz="1100">
                      <a:solidFill>
                        <a:schemeClr val="tx1">
                          <a:lumMod val="75000"/>
                          <a:lumOff val="25000"/>
                        </a:schemeClr>
                      </a:solidFill>
                      <a:latin typeface="+mn-lt"/>
                    </a:rPr>
                    <a:t> y a </a:t>
                  </a:r>
                  <a:r>
                    <a:rPr lang="en-US" sz="1100" err="1">
                      <a:solidFill>
                        <a:schemeClr val="tx1">
                          <a:lumMod val="75000"/>
                          <a:lumOff val="25000"/>
                        </a:schemeClr>
                      </a:solidFill>
                      <a:latin typeface="+mn-lt"/>
                    </a:rPr>
                    <a:t>nivel</a:t>
                  </a:r>
                  <a:r>
                    <a:rPr lang="en-US" sz="1100">
                      <a:solidFill>
                        <a:schemeClr val="tx1">
                          <a:lumMod val="75000"/>
                          <a:lumOff val="25000"/>
                        </a:schemeClr>
                      </a:solidFill>
                      <a:latin typeface="+mn-lt"/>
                    </a:rPr>
                    <a:t> </a:t>
                  </a:r>
                  <a:r>
                    <a:rPr lang="en-US" sz="1100" err="1">
                      <a:solidFill>
                        <a:schemeClr val="tx1">
                          <a:lumMod val="75000"/>
                          <a:lumOff val="25000"/>
                        </a:schemeClr>
                      </a:solidFill>
                      <a:latin typeface="+mn-lt"/>
                    </a:rPr>
                    <a:t>nacional</a:t>
                  </a:r>
                  <a:r>
                    <a:rPr lang="en-US" sz="1100">
                      <a:solidFill>
                        <a:schemeClr val="tx1">
                          <a:lumMod val="75000"/>
                          <a:lumOff val="25000"/>
                        </a:schemeClr>
                      </a:solidFill>
                      <a:latin typeface="+mn-lt"/>
                    </a:rPr>
                    <a:t> por lo </a:t>
                  </a:r>
                  <a:r>
                    <a:rPr lang="en-US" sz="1100" err="1">
                      <a:solidFill>
                        <a:schemeClr val="tx1">
                          <a:lumMod val="75000"/>
                          <a:lumOff val="25000"/>
                        </a:schemeClr>
                      </a:solidFill>
                      <a:latin typeface="+mn-lt"/>
                    </a:rPr>
                    <a:t>menos</a:t>
                  </a:r>
                  <a:r>
                    <a:rPr lang="en-US" sz="1100">
                      <a:solidFill>
                        <a:schemeClr val="tx1">
                          <a:lumMod val="75000"/>
                          <a:lumOff val="25000"/>
                        </a:schemeClr>
                      </a:solidFill>
                      <a:latin typeface="+mn-lt"/>
                    </a:rPr>
                    <a:t> 70 </a:t>
                  </a:r>
                  <a:r>
                    <a:rPr lang="en-US" sz="1100" err="1">
                      <a:solidFill>
                        <a:schemeClr val="tx1">
                          <a:lumMod val="75000"/>
                          <a:lumOff val="25000"/>
                        </a:schemeClr>
                      </a:solidFill>
                      <a:latin typeface="+mn-lt"/>
                    </a:rPr>
                    <a:t>veces</a:t>
                  </a:r>
                  <a:r>
                    <a:rPr lang="en-US" sz="1100">
                      <a:solidFill>
                        <a:schemeClr val="tx1">
                          <a:lumMod val="75000"/>
                          <a:lumOff val="25000"/>
                        </a:schemeClr>
                      </a:solidFill>
                      <a:latin typeface="+mn-lt"/>
                    </a:rPr>
                    <a:t>.</a:t>
                  </a:r>
                </a:p>
              </p:txBody>
            </p:sp>
          </p:grpSp>
        </p:grpSp>
      </p:grpSp>
      <p:grpSp>
        <p:nvGrpSpPr>
          <p:cNvPr id="21510" name="Group 21509"/>
          <p:cNvGrpSpPr/>
          <p:nvPr/>
        </p:nvGrpSpPr>
        <p:grpSpPr>
          <a:xfrm>
            <a:off x="3040904" y="1406128"/>
            <a:ext cx="4960097" cy="2137850"/>
            <a:chOff x="3040904" y="1406128"/>
            <a:chExt cx="4960097" cy="2137850"/>
          </a:xfrm>
        </p:grpSpPr>
        <p:grpSp>
          <p:nvGrpSpPr>
            <p:cNvPr id="7" name="Group 6"/>
            <p:cNvGrpSpPr/>
            <p:nvPr/>
          </p:nvGrpSpPr>
          <p:grpSpPr>
            <a:xfrm>
              <a:off x="3040904" y="1406128"/>
              <a:ext cx="4960097" cy="2137850"/>
              <a:chOff x="3040904" y="1406128"/>
              <a:chExt cx="4960097" cy="2137850"/>
            </a:xfrm>
          </p:grpSpPr>
          <p:grpSp>
            <p:nvGrpSpPr>
              <p:cNvPr id="6" name="Group 5"/>
              <p:cNvGrpSpPr/>
              <p:nvPr/>
            </p:nvGrpSpPr>
            <p:grpSpPr>
              <a:xfrm>
                <a:off x="3040904" y="1406128"/>
                <a:ext cx="2445496" cy="2137850"/>
                <a:chOff x="3040904" y="1406128"/>
                <a:chExt cx="2445496" cy="2137850"/>
              </a:xfrm>
            </p:grpSpPr>
            <p:sp>
              <p:nvSpPr>
                <p:cNvPr id="14" name="Oval 5"/>
                <p:cNvSpPr/>
                <p:nvPr/>
              </p:nvSpPr>
              <p:spPr>
                <a:xfrm>
                  <a:off x="3040904" y="1406128"/>
                  <a:ext cx="2445496" cy="2137850"/>
                </a:xfrm>
                <a:custGeom>
                  <a:avLst/>
                  <a:gdLst/>
                  <a:ahLst/>
                  <a:cxnLst/>
                  <a:rect l="l" t="t" r="r" b="b"/>
                  <a:pathLst>
                    <a:path w="5486400" h="5486400">
                      <a:moveTo>
                        <a:pt x="2743200" y="381000"/>
                      </a:moveTo>
                      <a:cubicBezTo>
                        <a:pt x="1438593" y="381000"/>
                        <a:pt x="381000" y="1438593"/>
                        <a:pt x="381000" y="2743200"/>
                      </a:cubicBezTo>
                      <a:cubicBezTo>
                        <a:pt x="381000" y="4047807"/>
                        <a:pt x="1438593" y="5105400"/>
                        <a:pt x="2743200" y="5105400"/>
                      </a:cubicBezTo>
                      <a:cubicBezTo>
                        <a:pt x="4047807" y="5105400"/>
                        <a:pt x="5105400" y="4047807"/>
                        <a:pt x="5105400" y="2743200"/>
                      </a:cubicBezTo>
                      <a:cubicBezTo>
                        <a:pt x="5105400" y="1438593"/>
                        <a:pt x="4047807" y="381000"/>
                        <a:pt x="2743200" y="381000"/>
                      </a:cubicBezTo>
                      <a:close/>
                      <a:moveTo>
                        <a:pt x="2743200" y="0"/>
                      </a:moveTo>
                      <a:cubicBezTo>
                        <a:pt x="4258228" y="0"/>
                        <a:pt x="5486400" y="1228172"/>
                        <a:pt x="5486400" y="2743200"/>
                      </a:cubicBezTo>
                      <a:cubicBezTo>
                        <a:pt x="5486400" y="4258228"/>
                        <a:pt x="4258228" y="5486400"/>
                        <a:pt x="2743200" y="5486400"/>
                      </a:cubicBezTo>
                      <a:cubicBezTo>
                        <a:pt x="1228172" y="5486400"/>
                        <a:pt x="0" y="4258228"/>
                        <a:pt x="0" y="2743200"/>
                      </a:cubicBezTo>
                      <a:cubicBezTo>
                        <a:pt x="0" y="1228172"/>
                        <a:pt x="1228172" y="0"/>
                        <a:pt x="2743200" y="0"/>
                      </a:cubicBezTo>
                      <a:close/>
                    </a:path>
                  </a:pathLst>
                </a:custGeom>
                <a:solidFill>
                  <a:srgbClr val="13A200"/>
                </a:solidFill>
                <a:ln>
                  <a:noFill/>
                </a:ln>
                <a:scene3d>
                  <a:camera prst="isometricOffAxis1Top">
                    <a:rot lat="17699998" lon="0" rev="0"/>
                  </a:camera>
                  <a:lightRig rig="threePt" dir="t"/>
                </a:scene3d>
                <a:sp3d extrusionH="508000">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TextBox 16"/>
                <p:cNvSpPr txBox="1"/>
                <p:nvPr/>
              </p:nvSpPr>
              <p:spPr>
                <a:xfrm>
                  <a:off x="3581400" y="2971800"/>
                  <a:ext cx="1397425" cy="269827"/>
                </a:xfrm>
                <a:prstGeom prst="rect">
                  <a:avLst/>
                </a:prstGeom>
                <a:noFill/>
              </p:spPr>
              <p:txBody>
                <a:bodyPr wrap="none" rtlCol="0">
                  <a:prstTxWarp prst="textArchDown">
                    <a:avLst>
                      <a:gd name="adj" fmla="val 20816168"/>
                    </a:avLst>
                  </a:prstTxWarp>
                  <a:spAutoFit/>
                </a:bodyPr>
                <a:lstStyle/>
                <a:p>
                  <a:pPr algn="ctr"/>
                  <a:r>
                    <a:rPr lang="en-US" sz="1600" b="1">
                      <a:solidFill>
                        <a:schemeClr val="bg1"/>
                      </a:solidFill>
                      <a:effectLst>
                        <a:outerShdw blurRad="50800" dist="38100" dir="5400000" algn="t" rotWithShape="0">
                          <a:prstClr val="black">
                            <a:alpha val="40000"/>
                          </a:prstClr>
                        </a:outerShdw>
                      </a:effectLst>
                    </a:rPr>
                    <a:t>Ranks</a:t>
                  </a:r>
                </a:p>
              </p:txBody>
            </p:sp>
          </p:grpSp>
          <p:grpSp>
            <p:nvGrpSpPr>
              <p:cNvPr id="35" name="Group 34"/>
              <p:cNvGrpSpPr/>
              <p:nvPr/>
            </p:nvGrpSpPr>
            <p:grpSpPr>
              <a:xfrm>
                <a:off x="6176455" y="2538524"/>
                <a:ext cx="1824546" cy="651159"/>
                <a:chOff x="5752282" y="1749392"/>
                <a:chExt cx="3036667" cy="664648"/>
              </a:xfrm>
            </p:grpSpPr>
            <p:sp>
              <p:nvSpPr>
                <p:cNvPr id="36" name="TextBox 35"/>
                <p:cNvSpPr txBox="1"/>
                <p:nvPr/>
              </p:nvSpPr>
              <p:spPr>
                <a:xfrm>
                  <a:off x="5763656" y="1749392"/>
                  <a:ext cx="2137534" cy="282738"/>
                </a:xfrm>
                <a:prstGeom prst="rect">
                  <a:avLst/>
                </a:prstGeom>
                <a:noFill/>
              </p:spPr>
              <p:txBody>
                <a:bodyPr wrap="square" rtlCol="0" anchor="ctr">
                  <a:spAutoFit/>
                </a:bodyPr>
                <a:lstStyle/>
                <a:p>
                  <a:r>
                    <a:rPr lang="en-US" sz="1200" b="1" err="1">
                      <a:solidFill>
                        <a:schemeClr val="tx1">
                          <a:lumMod val="75000"/>
                          <a:lumOff val="25000"/>
                        </a:schemeClr>
                      </a:solidFill>
                      <a:latin typeface="+mn-lt"/>
                    </a:rPr>
                    <a:t>Rangos</a:t>
                  </a:r>
                  <a:endParaRPr lang="en-US" sz="1200" b="1">
                    <a:solidFill>
                      <a:schemeClr val="tx1">
                        <a:lumMod val="75000"/>
                        <a:lumOff val="25000"/>
                      </a:schemeClr>
                    </a:solidFill>
                    <a:latin typeface="+mn-lt"/>
                  </a:endParaRPr>
                </a:p>
              </p:txBody>
            </p:sp>
            <p:sp>
              <p:nvSpPr>
                <p:cNvPr id="37" name="TextBox 36"/>
                <p:cNvSpPr txBox="1"/>
                <p:nvPr/>
              </p:nvSpPr>
              <p:spPr>
                <a:xfrm>
                  <a:off x="5752282" y="1974227"/>
                  <a:ext cx="3036667" cy="439813"/>
                </a:xfrm>
                <a:prstGeom prst="rect">
                  <a:avLst/>
                </a:prstGeom>
                <a:noFill/>
              </p:spPr>
              <p:txBody>
                <a:bodyPr wrap="square" rtlCol="0" anchor="ctr">
                  <a:spAutoFit/>
                </a:bodyPr>
                <a:lstStyle/>
                <a:p>
                  <a:r>
                    <a:rPr lang="en-US" sz="1100" err="1">
                      <a:solidFill>
                        <a:schemeClr val="tx1">
                          <a:lumMod val="75000"/>
                          <a:lumOff val="25000"/>
                        </a:schemeClr>
                      </a:solidFill>
                      <a:latin typeface="+mn-lt"/>
                    </a:rPr>
                    <a:t>Obtener</a:t>
                  </a:r>
                  <a:r>
                    <a:rPr lang="en-US" sz="1100">
                      <a:solidFill>
                        <a:schemeClr val="tx1">
                          <a:lumMod val="75000"/>
                          <a:lumOff val="25000"/>
                        </a:schemeClr>
                      </a:solidFill>
                      <a:latin typeface="+mn-lt"/>
                    </a:rPr>
                    <a:t> </a:t>
                  </a:r>
                  <a:r>
                    <a:rPr lang="en-US" sz="1100" err="1">
                      <a:solidFill>
                        <a:schemeClr val="tx1">
                          <a:lumMod val="75000"/>
                          <a:lumOff val="25000"/>
                        </a:schemeClr>
                      </a:solidFill>
                      <a:latin typeface="+mn-lt"/>
                    </a:rPr>
                    <a:t>anteriormente</a:t>
                  </a:r>
                  <a:r>
                    <a:rPr lang="en-US" sz="1100">
                      <a:solidFill>
                        <a:schemeClr val="tx1">
                          <a:lumMod val="75000"/>
                          <a:lumOff val="25000"/>
                        </a:schemeClr>
                      </a:solidFill>
                      <a:latin typeface="+mn-lt"/>
                    </a:rPr>
                    <a:t> 6 </a:t>
                  </a:r>
                  <a:r>
                    <a:rPr lang="en-US" sz="1100" err="1">
                      <a:solidFill>
                        <a:schemeClr val="tx1">
                          <a:lumMod val="75000"/>
                          <a:lumOff val="25000"/>
                        </a:schemeClr>
                      </a:solidFill>
                      <a:latin typeface="+mn-lt"/>
                    </a:rPr>
                    <a:t>rangos</a:t>
                  </a:r>
                  <a:r>
                    <a:rPr lang="en-US" sz="1100">
                      <a:solidFill>
                        <a:schemeClr val="tx1">
                          <a:lumMod val="75000"/>
                          <a:lumOff val="25000"/>
                        </a:schemeClr>
                      </a:solidFill>
                      <a:latin typeface="+mn-lt"/>
                    </a:rPr>
                    <a:t> de los Scouts</a:t>
                  </a:r>
                </a:p>
              </p:txBody>
            </p:sp>
          </p:grpSp>
        </p:grpSp>
        <p:cxnSp>
          <p:nvCxnSpPr>
            <p:cNvPr id="38" name="Straight Connector 37"/>
            <p:cNvCxnSpPr/>
            <p:nvPr/>
          </p:nvCxnSpPr>
          <p:spPr>
            <a:xfrm>
              <a:off x="5246043" y="2895600"/>
              <a:ext cx="8693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555573" y="1507172"/>
            <a:ext cx="1397427" cy="1312228"/>
            <a:chOff x="3555573" y="1507172"/>
            <a:chExt cx="1397427" cy="1312228"/>
          </a:xfrm>
        </p:grpSpPr>
        <p:grpSp>
          <p:nvGrpSpPr>
            <p:cNvPr id="18" name="Group 17"/>
            <p:cNvGrpSpPr/>
            <p:nvPr/>
          </p:nvGrpSpPr>
          <p:grpSpPr>
            <a:xfrm>
              <a:off x="3555573" y="1507172"/>
              <a:ext cx="1397427" cy="1312228"/>
              <a:chOff x="6019800" y="3276599"/>
              <a:chExt cx="533400" cy="533400"/>
            </a:xfrm>
            <a:effectLst>
              <a:outerShdw blurRad="50800" dist="38100" dir="5400000" algn="t" rotWithShape="0">
                <a:prstClr val="black">
                  <a:alpha val="40000"/>
                </a:prstClr>
              </a:outerShdw>
            </a:effectLst>
          </p:grpSpPr>
          <p:sp>
            <p:nvSpPr>
              <p:cNvPr id="19" name="Oval 18"/>
              <p:cNvSpPr/>
              <p:nvPr/>
            </p:nvSpPr>
            <p:spPr>
              <a:xfrm>
                <a:off x="6019800" y="3276599"/>
                <a:ext cx="533400" cy="533400"/>
              </a:xfrm>
              <a:prstGeom prst="ellipse">
                <a:avLst/>
              </a:prstGeom>
              <a:gradFill>
                <a:gsLst>
                  <a:gs pos="46000">
                    <a:srgbClr val="C00000"/>
                  </a:gs>
                  <a:gs pos="70000">
                    <a:srgbClr val="E30000"/>
                  </a:gs>
                  <a:gs pos="100000">
                    <a:srgbClr val="FF4F4F"/>
                  </a:gs>
                </a:gsLst>
                <a:lin ang="5400000" scaled="1"/>
              </a:gradFill>
              <a:ln w="12700">
                <a:solidFill>
                  <a:srgbClr val="76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Oval 19"/>
              <p:cNvSpPr/>
              <p:nvPr/>
            </p:nvSpPr>
            <p:spPr>
              <a:xfrm>
                <a:off x="6076474" y="3294184"/>
                <a:ext cx="420053" cy="369339"/>
              </a:xfrm>
              <a:prstGeom prst="ellipse">
                <a:avLst/>
              </a:prstGeom>
              <a:gradFill>
                <a:gsLst>
                  <a:gs pos="0">
                    <a:schemeClr val="bg1">
                      <a:lumMod val="100000"/>
                      <a:alpha val="90000"/>
                    </a:schemeClr>
                  </a:gs>
                  <a:gs pos="100000">
                    <a:schemeClr val="bg1">
                      <a:alpha val="0"/>
                    </a:schemeClr>
                  </a:gs>
                </a:gsLst>
                <a:lin ang="54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1" name="TextBox 20"/>
            <p:cNvSpPr txBox="1"/>
            <p:nvPr/>
          </p:nvSpPr>
          <p:spPr>
            <a:xfrm>
              <a:off x="3633691" y="1818569"/>
              <a:ext cx="1190120" cy="646331"/>
            </a:xfrm>
            <a:prstGeom prst="rect">
              <a:avLst/>
            </a:prstGeom>
            <a:noFill/>
          </p:spPr>
          <p:txBody>
            <a:bodyPr wrap="square" rtlCol="0">
              <a:spAutoFit/>
            </a:bodyPr>
            <a:lstStyle/>
            <a:p>
              <a:pPr algn="ctr"/>
              <a:r>
                <a:rPr lang="en-US" b="1">
                  <a:solidFill>
                    <a:schemeClr val="bg1"/>
                  </a:solidFill>
                  <a:effectLst>
                    <a:outerShdw blurRad="50800" dist="38100" dir="5400000" algn="t" rotWithShape="0">
                      <a:prstClr val="black">
                        <a:alpha val="40000"/>
                      </a:prstClr>
                    </a:outerShdw>
                  </a:effectLst>
                </a:rPr>
                <a:t>Eagle </a:t>
              </a:r>
            </a:p>
            <a:p>
              <a:pPr algn="ctr"/>
              <a:r>
                <a:rPr lang="en-US" b="1">
                  <a:solidFill>
                    <a:schemeClr val="bg1"/>
                  </a:solidFill>
                  <a:effectLst>
                    <a:outerShdw blurRad="50800" dist="38100" dir="5400000" algn="t" rotWithShape="0">
                      <a:prstClr val="black">
                        <a:alpha val="40000"/>
                      </a:prstClr>
                    </a:outerShdw>
                  </a:effectLst>
                </a:rPr>
                <a:t>Scout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505"/>
                                        </p:tgtEl>
                                        <p:attrNameLst>
                                          <p:attrName>style.visibility</p:attrName>
                                        </p:attrNameLst>
                                      </p:cBhvr>
                                      <p:to>
                                        <p:strVal val="visible"/>
                                      </p:to>
                                    </p:set>
                                    <p:animEffect transition="in" filter="fade">
                                      <p:cBhvr>
                                        <p:cTn id="11" dur="500"/>
                                        <p:tgtEl>
                                          <p:spTgt spid="2150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507"/>
                                        </p:tgtEl>
                                        <p:attrNameLst>
                                          <p:attrName>style.visibility</p:attrName>
                                        </p:attrNameLst>
                                      </p:cBhvr>
                                      <p:to>
                                        <p:strVal val="visible"/>
                                      </p:to>
                                    </p:set>
                                    <p:animEffect transition="in" filter="fade">
                                      <p:cBhvr>
                                        <p:cTn id="16" dur="500"/>
                                        <p:tgtEl>
                                          <p:spTgt spid="2150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510"/>
                                        </p:tgtEl>
                                        <p:attrNameLst>
                                          <p:attrName>style.visibility</p:attrName>
                                        </p:attrNameLst>
                                      </p:cBhvr>
                                      <p:to>
                                        <p:strVal val="visible"/>
                                      </p:to>
                                    </p:set>
                                    <p:animEffect transition="in" filter="fade">
                                      <p:cBhvr>
                                        <p:cTn id="21" dur="500"/>
                                        <p:tgtEl>
                                          <p:spTgt spid="215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¿Qué reglas necesito seguir?</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16847292"/>
              </p:ext>
            </p:extLst>
          </p:nvPr>
        </p:nvGraphicFramePr>
        <p:xfrm>
          <a:off x="457200" y="1524001"/>
          <a:ext cx="8229600" cy="403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30</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24670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¿Qué reglas necesito seguir?</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30344832"/>
              </p:ext>
            </p:extLst>
          </p:nvPr>
        </p:nvGraphicFramePr>
        <p:xfrm>
          <a:off x="457200" y="1524001"/>
          <a:ext cx="8229600" cy="342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31</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62664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a:ea typeface="ＭＳ Ｐゴシック" pitchFamily="34" charset="-128"/>
              </a:rPr>
              <a:t>Los Pasos Finales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91020665"/>
              </p:ext>
            </p:extLst>
          </p:nvPr>
        </p:nvGraphicFramePr>
        <p:xfrm>
          <a:off x="457200" y="1447800"/>
          <a:ext cx="82296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32</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28062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a:ea typeface="ＭＳ Ｐゴシック" pitchFamily="34" charset="-128"/>
              </a:rPr>
              <a:t>Revisando todos los materiales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10266289"/>
              </p:ext>
            </p:extLst>
          </p:nvPr>
        </p:nvGraphicFramePr>
        <p:xfrm>
          <a:off x="457200" y="17526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33</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36183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a:ea typeface="ＭＳ Ｐゴシック" pitchFamily="34" charset="-128"/>
              </a:rPr>
              <a:t>Aplicación para el rango de Eagle Scout</a:t>
            </a:r>
          </a:p>
        </p:txBody>
      </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34</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graphicFrame>
        <p:nvGraphicFramePr>
          <p:cNvPr id="6" name="Diagram 5"/>
          <p:cNvGraphicFramePr/>
          <p:nvPr>
            <p:extLst>
              <p:ext uri="{D42A27DB-BD31-4B8C-83A1-F6EECF244321}">
                <p14:modId xmlns:p14="http://schemas.microsoft.com/office/powerpoint/2010/main" val="2988331913"/>
              </p:ext>
            </p:extLst>
          </p:nvPr>
        </p:nvGraphicFramePr>
        <p:xfrm>
          <a:off x="381000" y="1371600"/>
          <a:ext cx="81534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Object 2"/>
          <p:cNvGraphicFramePr>
            <a:graphicFrameLocks noGrp="1" noChangeAspect="1"/>
          </p:cNvGraphicFramePr>
          <p:nvPr>
            <p:extLst>
              <p:ext uri="{D42A27DB-BD31-4B8C-83A1-F6EECF244321}">
                <p14:modId xmlns:p14="http://schemas.microsoft.com/office/powerpoint/2010/main" val="3197510402"/>
              </p:ext>
            </p:extLst>
          </p:nvPr>
        </p:nvGraphicFramePr>
        <p:xfrm>
          <a:off x="5928318" y="2524125"/>
          <a:ext cx="2834682" cy="3571875"/>
        </p:xfrm>
        <a:graphic>
          <a:graphicData uri="http://schemas.openxmlformats.org/presentationml/2006/ole">
            <mc:AlternateContent xmlns:mc="http://schemas.openxmlformats.org/markup-compatibility/2006">
              <mc:Choice xmlns:v="urn:schemas-microsoft-com:vml" Requires="v">
                <p:oleObj spid="_x0000_s57519" name="Photo Editor Photo" r:id="rId9" imgW="3076190" imgH="3877216" progId="MSPhotoEd.3">
                  <p:embed/>
                </p:oleObj>
              </mc:Choice>
              <mc:Fallback>
                <p:oleObj name="Photo Editor Photo" r:id="rId9" imgW="3076190" imgH="3877216" progId="MSPhotoEd.3">
                  <p:embed/>
                  <p:pic>
                    <p:nvPicPr>
                      <p:cNvPr id="0" name="Object 3"/>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8318" y="2524125"/>
                        <a:ext cx="2834682" cy="35718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97696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Evaluación Confidencial</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60704249"/>
              </p:ext>
            </p:extLst>
          </p:nvPr>
        </p:nvGraphicFramePr>
        <p:xfrm>
          <a:off x="457200" y="1524001"/>
          <a:ext cx="83820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35</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01354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Otros Materiales</a:t>
            </a:r>
            <a:br>
              <a:rPr lang="en-US" altLang="en-US" sz="2800">
                <a:ea typeface="ＭＳ Ｐゴシック" pitchFamily="34" charset="-128"/>
              </a:rPr>
            </a:br>
            <a:r>
              <a:rPr lang="en-US" sz="1600" b="0"/>
              <a:t>(Guide to Advancement 9.0.1.3)</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68150531"/>
              </p:ext>
            </p:extLst>
          </p:nvPr>
        </p:nvGraphicFramePr>
        <p:xfrm>
          <a:off x="457200" y="1524001"/>
          <a:ext cx="8229600" cy="2285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36</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32286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Llevando a cabo el Board of Review</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71416277"/>
              </p:ext>
            </p:extLst>
          </p:nvPr>
        </p:nvGraphicFramePr>
        <p:xfrm>
          <a:off x="457200" y="14478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37</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11808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Preparando el Board of Review</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95528459"/>
              </p:ext>
            </p:extLst>
          </p:nvPr>
        </p:nvGraphicFramePr>
        <p:xfrm>
          <a:off x="457200" y="1447800"/>
          <a:ext cx="8229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38</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406210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Después de tu Board of Review</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92764520"/>
              </p:ext>
            </p:extLst>
          </p:nvPr>
        </p:nvGraphicFramePr>
        <p:xfrm>
          <a:off x="457200" y="1524001"/>
          <a:ext cx="8229600" cy="4343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39</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47461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err="1">
                <a:ea typeface="ＭＳ Ｐゴシック" pitchFamily="34" charset="-128"/>
              </a:rPr>
              <a:t>Propósito</a:t>
            </a:r>
            <a:r>
              <a:rPr lang="en-US" altLang="en-US">
                <a:ea typeface="ＭＳ Ｐゴシック" pitchFamily="34" charset="-128"/>
              </a:rPr>
              <a:t> de </a:t>
            </a:r>
            <a:r>
              <a:rPr lang="en-US" altLang="en-US" err="1">
                <a:ea typeface="ＭＳ Ｐゴシック" pitchFamily="34" charset="-128"/>
              </a:rPr>
              <a:t>esta</a:t>
            </a:r>
            <a:r>
              <a:rPr lang="en-US" altLang="en-US">
                <a:ea typeface="ＭＳ Ｐゴシック" pitchFamily="34" charset="-128"/>
              </a:rPr>
              <a:t> </a:t>
            </a:r>
            <a:r>
              <a:rPr lang="en-US" altLang="en-US" err="1">
                <a:ea typeface="ＭＳ Ｐゴシック" pitchFamily="34" charset="-128"/>
              </a:rPr>
              <a:t>presentación</a:t>
            </a:r>
            <a:endParaRPr lang="en-US">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39338975"/>
              </p:ext>
            </p:extLst>
          </p:nvPr>
        </p:nvGraphicFramePr>
        <p:xfrm>
          <a:off x="457200" y="1600201"/>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5656385-0379-400F-A431-1CBB83B5CEE1}" type="slidenum">
              <a:rPr lang="en-US" smtClean="0"/>
              <a:pPr eaLnBrk="1" hangingPunct="1"/>
              <a:t>4</a:t>
            </a:fld>
            <a:endParaRPr lang="en-US"/>
          </a:p>
        </p:txBody>
      </p:sp>
      <p:sp>
        <p:nvSpPr>
          <p:cNvPr id="225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Después de tu Board of Review</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09389564"/>
              </p:ext>
            </p:extLst>
          </p:nvPr>
        </p:nvGraphicFramePr>
        <p:xfrm>
          <a:off x="457200" y="1524001"/>
          <a:ext cx="8229600" cy="2362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40</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22545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Tópicos Especiales</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24769256"/>
              </p:ext>
            </p:extLst>
          </p:nvPr>
        </p:nvGraphicFramePr>
        <p:xfrm>
          <a:off x="457200" y="1524001"/>
          <a:ext cx="8229600" cy="3200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41</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01771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Tópicos Especiales</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08845776"/>
              </p:ext>
            </p:extLst>
          </p:nvPr>
        </p:nvGraphicFramePr>
        <p:xfrm>
          <a:off x="457200" y="137160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42</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40435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Tópicos Especiales</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82527212"/>
              </p:ext>
            </p:extLst>
          </p:nvPr>
        </p:nvGraphicFramePr>
        <p:xfrm>
          <a:off x="457200" y="1447801"/>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43</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170348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Tópicos Especiales</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37207095"/>
              </p:ext>
            </p:extLst>
          </p:nvPr>
        </p:nvGraphicFramePr>
        <p:xfrm>
          <a:off x="457200" y="1524001"/>
          <a:ext cx="8229600" cy="2438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44</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831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Tópicos Especiales</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95747782"/>
              </p:ext>
            </p:extLst>
          </p:nvPr>
        </p:nvGraphicFramePr>
        <p:xfrm>
          <a:off x="457200" y="14478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45</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41865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CE54C09-EB21-4A5D-99E3-B8AE1D49D8F3}"/>
              </a:ext>
            </a:extLst>
          </p:cNvPr>
          <p:cNvSpPr/>
          <p:nvPr/>
        </p:nvSpPr>
        <p:spPr>
          <a:xfrm>
            <a:off x="438665" y="4495800"/>
            <a:ext cx="8229600" cy="64633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24578" name="Title 1"/>
          <p:cNvSpPr>
            <a:spLocks noGrp="1"/>
          </p:cNvSpPr>
          <p:nvPr>
            <p:ph type="title"/>
          </p:nvPr>
        </p:nvSpPr>
        <p:spPr>
          <a:xfrm>
            <a:off x="457200" y="152400"/>
            <a:ext cx="8229600" cy="914400"/>
          </a:xfrm>
        </p:spPr>
        <p:txBody>
          <a:bodyPr/>
          <a:lstStyle/>
          <a:p>
            <a:r>
              <a:rPr lang="en-US" altLang="en-US" sz="2800">
                <a:ea typeface="ＭＳ Ｐゴシック" pitchFamily="34" charset="-128"/>
              </a:rPr>
              <a:t>Preguntas y respuestas en OCC website</a:t>
            </a:r>
            <a:endParaRPr lang="en-US" sz="280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86692810"/>
              </p:ext>
            </p:extLst>
          </p:nvPr>
        </p:nvGraphicFramePr>
        <p:xfrm>
          <a:off x="457200" y="1447800"/>
          <a:ext cx="82296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46</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
        <p:nvSpPr>
          <p:cNvPr id="3" name="TextBox 2">
            <a:extLst>
              <a:ext uri="{FF2B5EF4-FFF2-40B4-BE49-F238E27FC236}">
                <a16:creationId xmlns:a16="http://schemas.microsoft.com/office/drawing/2014/main" xmlns="" id="{C1E3EF4D-B274-4DA7-A40D-6701A7DFFA8F}"/>
              </a:ext>
            </a:extLst>
          </p:cNvPr>
          <p:cNvSpPr txBox="1"/>
          <p:nvPr/>
        </p:nvSpPr>
        <p:spPr>
          <a:xfrm>
            <a:off x="912341" y="4724400"/>
            <a:ext cx="6553200" cy="646331"/>
          </a:xfrm>
          <a:prstGeom prst="rect">
            <a:avLst/>
          </a:prstGeom>
          <a:noFill/>
        </p:spPr>
        <p:txBody>
          <a:bodyPr wrap="square" rtlCol="0">
            <a:spAutoFit/>
          </a:bodyPr>
          <a:lstStyle/>
          <a:p>
            <a:r>
              <a:rPr lang="en-US">
                <a:hlinkClick r:id="rId8"/>
              </a:rPr>
              <a:t>https://www.scouting.org/resources/info-center/los/all/</a:t>
            </a:r>
            <a:endParaRPr lang="en-US"/>
          </a:p>
          <a:p>
            <a:endParaRPr lang="en-US"/>
          </a:p>
        </p:txBody>
      </p:sp>
      <p:grpSp>
        <p:nvGrpSpPr>
          <p:cNvPr id="7" name="Group 6">
            <a:extLst>
              <a:ext uri="{FF2B5EF4-FFF2-40B4-BE49-F238E27FC236}">
                <a16:creationId xmlns:a16="http://schemas.microsoft.com/office/drawing/2014/main" xmlns="" id="{75C1D648-73AE-4DE1-AD20-A1587A08F4D5}"/>
              </a:ext>
            </a:extLst>
          </p:cNvPr>
          <p:cNvGrpSpPr/>
          <p:nvPr/>
        </p:nvGrpSpPr>
        <p:grpSpPr>
          <a:xfrm>
            <a:off x="899984" y="4250195"/>
            <a:ext cx="5773077" cy="442800"/>
            <a:chOff x="399123" y="1982627"/>
            <a:chExt cx="5773077" cy="442800"/>
          </a:xfrm>
          <a:scene3d>
            <a:camera prst="orthographicFront"/>
            <a:lightRig rig="threePt" dir="t">
              <a:rot lat="0" lon="0" rev="7500000"/>
            </a:lightRig>
          </a:scene3d>
        </p:grpSpPr>
        <p:sp>
          <p:nvSpPr>
            <p:cNvPr id="8" name="Rectangle: Rounded Corners 7">
              <a:extLst>
                <a:ext uri="{FF2B5EF4-FFF2-40B4-BE49-F238E27FC236}">
                  <a16:creationId xmlns:a16="http://schemas.microsoft.com/office/drawing/2014/main" xmlns="" id="{39ABFD20-8A51-46D1-83CE-01E3D09C5BCC}"/>
                </a:ext>
              </a:extLst>
            </p:cNvPr>
            <p:cNvSpPr/>
            <p:nvPr/>
          </p:nvSpPr>
          <p:spPr>
            <a:xfrm>
              <a:off x="411480" y="1982627"/>
              <a:ext cx="5760720" cy="442800"/>
            </a:xfrm>
            <a:prstGeom prst="roundRect">
              <a:avLst/>
            </a:prstGeom>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9" name="Rectangle: Rounded Corners 4">
              <a:extLst>
                <a:ext uri="{FF2B5EF4-FFF2-40B4-BE49-F238E27FC236}">
                  <a16:creationId xmlns:a16="http://schemas.microsoft.com/office/drawing/2014/main" xmlns="" id="{016C80BC-B325-43C4-8096-615E2A89C03C}"/>
                </a:ext>
              </a:extLst>
            </p:cNvPr>
            <p:cNvSpPr txBox="1"/>
            <p:nvPr/>
          </p:nvSpPr>
          <p:spPr>
            <a:xfrm>
              <a:off x="399123" y="2025859"/>
              <a:ext cx="5717488" cy="39956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altLang="en-US">
                  <a:ea typeface="ＭＳ Ｐゴシック" pitchFamily="34" charset="-128"/>
                </a:rPr>
                <a:t>Recursos en Español</a:t>
              </a:r>
              <a:endParaRPr lang="en-US" altLang="en-US" sz="1800" kern="1200">
                <a:ea typeface="ＭＳ Ｐゴシック" pitchFamily="34" charset="-128"/>
              </a:endParaRPr>
            </a:p>
          </p:txBody>
        </p:sp>
      </p:grpSp>
    </p:spTree>
    <p:extLst>
      <p:ext uri="{BB962C8B-B14F-4D97-AF65-F5344CB8AC3E}">
        <p14:creationId xmlns:p14="http://schemas.microsoft.com/office/powerpoint/2010/main" val="196932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ea typeface="ＭＳ Ｐゴシック" pitchFamily="34" charset="-128"/>
              </a:rPr>
              <a:t>¿</a:t>
            </a:r>
            <a:r>
              <a:rPr lang="en-US" altLang="en-US" err="1">
                <a:ea typeface="ＭＳ Ｐゴシック" pitchFamily="34" charset="-128"/>
              </a:rPr>
              <a:t>Quién</a:t>
            </a:r>
            <a:r>
              <a:rPr lang="en-US" altLang="en-US">
                <a:ea typeface="ＭＳ Ｐゴシック" pitchFamily="34" charset="-128"/>
              </a:rPr>
              <a:t> decide los </a:t>
            </a:r>
            <a:r>
              <a:rPr lang="en-US" altLang="en-US" err="1">
                <a:ea typeface="ＭＳ Ｐゴシック" pitchFamily="34" charset="-128"/>
              </a:rPr>
              <a:t>requisitos</a:t>
            </a:r>
            <a:r>
              <a:rPr lang="en-US" altLang="en-US">
                <a:ea typeface="ＭＳ Ｐゴシック" pitchFamily="34" charset="-128"/>
              </a:rPr>
              <a:t> para </a:t>
            </a:r>
            <a:r>
              <a:rPr lang="en-US" altLang="en-US" err="1">
                <a:ea typeface="ＭＳ Ｐゴシック" pitchFamily="34" charset="-128"/>
              </a:rPr>
              <a:t>convertirse</a:t>
            </a:r>
            <a:r>
              <a:rPr lang="en-US" altLang="en-US">
                <a:ea typeface="ＭＳ Ｐゴシック" pitchFamily="34" charset="-128"/>
              </a:rPr>
              <a:t> </a:t>
            </a:r>
            <a:r>
              <a:rPr lang="en-US" altLang="en-US" err="1">
                <a:ea typeface="ＭＳ Ｐゴシック" pitchFamily="34" charset="-128"/>
              </a:rPr>
              <a:t>en</a:t>
            </a:r>
            <a:r>
              <a:rPr lang="en-US" altLang="en-US">
                <a:ea typeface="ＭＳ Ｐゴシック" pitchFamily="34" charset="-128"/>
              </a:rPr>
              <a:t> Eagle Scout?</a:t>
            </a:r>
            <a:endParaRPr lang="en-US">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481744"/>
              </p:ext>
            </p:extLst>
          </p:nvPr>
        </p:nvGraphicFramePr>
        <p:xfrm>
          <a:off x="457200" y="1524001"/>
          <a:ext cx="8229600" cy="175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5</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grpSp>
        <p:nvGrpSpPr>
          <p:cNvPr id="17" name="Group 16"/>
          <p:cNvGrpSpPr/>
          <p:nvPr/>
        </p:nvGrpSpPr>
        <p:grpSpPr>
          <a:xfrm>
            <a:off x="1656608" y="4648200"/>
            <a:ext cx="5760720" cy="974160"/>
            <a:chOff x="411480" y="2179537"/>
            <a:chExt cx="5760720" cy="974160"/>
          </a:xfrm>
          <a:scene3d>
            <a:camera prst="orthographicFront"/>
            <a:lightRig rig="threePt" dir="t">
              <a:rot lat="0" lon="0" rev="7500000"/>
            </a:lightRig>
          </a:scene3d>
        </p:grpSpPr>
        <p:sp>
          <p:nvSpPr>
            <p:cNvPr id="18" name="Rounded Rectangle 17"/>
            <p:cNvSpPr/>
            <p:nvPr/>
          </p:nvSpPr>
          <p:spPr>
            <a:xfrm>
              <a:off x="411480" y="2179537"/>
              <a:ext cx="5760720" cy="974160"/>
            </a:xfrm>
            <a:prstGeom prst="roundRect">
              <a:avLst/>
            </a:prstGeom>
          </p:spPr>
          <p:style>
            <a:lnRef idx="1">
              <a:schemeClr val="accent2"/>
            </a:lnRef>
            <a:fillRef idx="3">
              <a:schemeClr val="accent2"/>
            </a:fillRef>
            <a:effectRef idx="2">
              <a:schemeClr val="accent2"/>
            </a:effectRef>
            <a:fontRef idx="minor">
              <a:schemeClr val="lt1"/>
            </a:fontRef>
          </p:style>
        </p:sp>
        <p:sp>
          <p:nvSpPr>
            <p:cNvPr id="19" name="Rounded Rectangle 4"/>
            <p:cNvSpPr/>
            <p:nvPr/>
          </p:nvSpPr>
          <p:spPr>
            <a:xfrm>
              <a:off x="459035" y="2227092"/>
              <a:ext cx="5665610" cy="879050"/>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17742" tIns="0" rIns="217742" bIns="0" numCol="1" spcCol="1270" anchor="ctr" anchorCtr="0">
              <a:noAutofit/>
            </a:bodyPr>
            <a:lstStyle/>
            <a:p>
              <a:pPr lvl="0" algn="l" defTabSz="533400" rtl="0">
                <a:lnSpc>
                  <a:spcPct val="90000"/>
                </a:lnSpc>
                <a:spcBef>
                  <a:spcPct val="0"/>
                </a:spcBef>
                <a:spcAft>
                  <a:spcPct val="35000"/>
                </a:spcAft>
              </a:pPr>
              <a:r>
                <a:rPr lang="en-US" sz="1600" b="1" kern="1200" err="1"/>
                <a:t>Ninguna</a:t>
              </a:r>
              <a:r>
                <a:rPr lang="en-US" sz="1600" b="1" kern="1200"/>
                <a:t> persona del </a:t>
              </a:r>
              <a:r>
                <a:rPr lang="en-US" sz="1600" b="1" kern="1200" err="1"/>
                <a:t>distrito</a:t>
              </a:r>
              <a:r>
                <a:rPr lang="en-US" sz="1600" b="1" kern="1200"/>
                <a:t>, </a:t>
              </a:r>
              <a:r>
                <a:rPr lang="en-US" sz="1600" b="1" kern="1200" err="1"/>
                <a:t>concilio</a:t>
              </a:r>
              <a:r>
                <a:rPr lang="en-US" sz="1600" b="1" kern="1200"/>
                <a:t>, </a:t>
              </a:r>
              <a:r>
                <a:rPr lang="en-US" sz="1600" b="1" kern="1200" err="1"/>
                <a:t>unidad</a:t>
              </a:r>
              <a:r>
                <a:rPr lang="en-US" sz="1600" b="1" kern="1200"/>
                <a:t> o individual </a:t>
              </a:r>
              <a:r>
                <a:rPr lang="en-US" sz="1600" b="1" kern="1200" err="1"/>
                <a:t>puede</a:t>
              </a:r>
              <a:r>
                <a:rPr lang="en-US" sz="1600" b="1" kern="1200"/>
                <a:t> </a:t>
              </a:r>
              <a:r>
                <a:rPr lang="en-US" sz="1600" b="1" kern="1200" err="1"/>
                <a:t>añadir</a:t>
              </a:r>
              <a:r>
                <a:rPr lang="en-US" sz="1600" b="1" kern="1200"/>
                <a:t> o </a:t>
              </a:r>
              <a:r>
                <a:rPr lang="en-US" sz="1600" b="1" kern="1200" err="1"/>
                <a:t>quitar</a:t>
              </a:r>
              <a:r>
                <a:rPr lang="en-US" sz="1600" b="1" kern="1200"/>
                <a:t> de los </a:t>
              </a:r>
              <a:r>
                <a:rPr lang="en-US" sz="1600" b="1" kern="1200" err="1"/>
                <a:t>requisitos</a:t>
              </a:r>
              <a:r>
                <a:rPr lang="en-US" sz="1600" b="1" kern="1200"/>
                <a:t> del BSA .</a:t>
              </a:r>
            </a:p>
          </p:txBody>
        </p:sp>
      </p:grpSp>
      <p:grpSp>
        <p:nvGrpSpPr>
          <p:cNvPr id="20" name="Group 19"/>
          <p:cNvGrpSpPr/>
          <p:nvPr/>
        </p:nvGrpSpPr>
        <p:grpSpPr>
          <a:xfrm>
            <a:off x="1676400" y="3581400"/>
            <a:ext cx="5760720" cy="974160"/>
            <a:chOff x="411480" y="2179537"/>
            <a:chExt cx="5760720" cy="974160"/>
          </a:xfrm>
          <a:scene3d>
            <a:camera prst="orthographicFront"/>
            <a:lightRig rig="threePt" dir="t">
              <a:rot lat="0" lon="0" rev="7500000"/>
            </a:lightRig>
          </a:scene3d>
        </p:grpSpPr>
        <p:sp>
          <p:nvSpPr>
            <p:cNvPr id="21" name="Rounded Rectangle 20"/>
            <p:cNvSpPr/>
            <p:nvPr/>
          </p:nvSpPr>
          <p:spPr>
            <a:xfrm>
              <a:off x="411480" y="2179537"/>
              <a:ext cx="5760720" cy="974160"/>
            </a:xfrm>
            <a:prstGeom prst="roundRect">
              <a:avLst/>
            </a:prstGeom>
            <a:ln/>
          </p:spPr>
          <p:style>
            <a:lnRef idx="0">
              <a:schemeClr val="accent2"/>
            </a:lnRef>
            <a:fillRef idx="3">
              <a:schemeClr val="accent2"/>
            </a:fillRef>
            <a:effectRef idx="3">
              <a:schemeClr val="accent2"/>
            </a:effectRef>
            <a:fontRef idx="minor">
              <a:schemeClr val="lt1"/>
            </a:fontRef>
          </p:style>
        </p:sp>
        <p:sp>
          <p:nvSpPr>
            <p:cNvPr id="22" name="Rounded Rectangle 4"/>
            <p:cNvSpPr/>
            <p:nvPr/>
          </p:nvSpPr>
          <p:spPr>
            <a:xfrm>
              <a:off x="459035" y="2227092"/>
              <a:ext cx="5665610" cy="879050"/>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217742" tIns="0" rIns="217742" bIns="0" numCol="1" spcCol="1270" anchor="ctr" anchorCtr="0">
              <a:noAutofit/>
            </a:bodyPr>
            <a:lstStyle/>
            <a:p>
              <a:pPr lvl="0" defTabSz="533400">
                <a:lnSpc>
                  <a:spcPct val="90000"/>
                </a:lnSpc>
                <a:spcAft>
                  <a:spcPct val="35000"/>
                </a:spcAft>
              </a:pPr>
              <a:r>
                <a:rPr lang="en-US" sz="1600" b="1"/>
                <a:t>Las </a:t>
              </a:r>
              <a:r>
                <a:rPr lang="en-US" sz="1600" b="1" err="1"/>
                <a:t>reglas</a:t>
              </a:r>
              <a:r>
                <a:rPr lang="en-US" sz="1600" b="1"/>
                <a:t> y </a:t>
              </a:r>
              <a:r>
                <a:rPr lang="en-US" sz="1600" b="1" err="1"/>
                <a:t>procedimientos</a:t>
              </a:r>
              <a:r>
                <a:rPr lang="en-US" sz="1600" b="1"/>
                <a:t> de BSA National y del </a:t>
              </a:r>
              <a:r>
                <a:rPr lang="en-US" sz="1600" b="1" err="1"/>
                <a:t>concilio</a:t>
              </a:r>
              <a:r>
                <a:rPr lang="en-US" sz="1600" b="1"/>
                <a:t> son </a:t>
              </a:r>
              <a:r>
                <a:rPr lang="en-US" sz="1600" b="1" err="1"/>
                <a:t>implementados</a:t>
              </a:r>
              <a:r>
                <a:rPr lang="en-US" sz="1600" b="1"/>
                <a:t> por el </a:t>
              </a:r>
              <a:r>
                <a:rPr lang="en-US" sz="1600" b="1" err="1"/>
                <a:t>comité</a:t>
              </a:r>
              <a:r>
                <a:rPr lang="en-US" sz="1600" b="1"/>
                <a:t> de Desarrollo del </a:t>
              </a:r>
              <a:r>
                <a:rPr lang="en-US" sz="1600" b="1" err="1"/>
                <a:t>Concilio</a:t>
              </a:r>
              <a:r>
                <a:rPr lang="en-US" sz="1600" b="1"/>
                <a:t> de Orange County.</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ea typeface="ＭＳ Ｐゴシック" pitchFamily="34" charset="-128"/>
              </a:rPr>
              <a:t>10 </a:t>
            </a:r>
            <a:r>
              <a:rPr lang="en-US" altLang="en-US" err="1">
                <a:ea typeface="ＭＳ Ｐゴシック" pitchFamily="34" charset="-128"/>
              </a:rPr>
              <a:t>pasos</a:t>
            </a:r>
            <a:r>
              <a:rPr lang="en-US" altLang="en-US">
                <a:ea typeface="ＭＳ Ｐゴシック" pitchFamily="34" charset="-128"/>
              </a:rPr>
              <a:t> para Eagle</a:t>
            </a:r>
          </a:p>
        </p:txBody>
      </p:sp>
      <p:sp>
        <p:nvSpPr>
          <p:cNvPr id="2560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3D16DAF3-F0DA-492D-A526-7508855488EB}" type="slidenum">
              <a:rPr lang="en-US" altLang="en-US" smtClean="0"/>
              <a:pPr/>
              <a:t>6</a:t>
            </a:fld>
            <a:endParaRPr lang="en-US" altLang="en-US"/>
          </a:p>
        </p:txBody>
      </p:sp>
      <p:sp>
        <p:nvSpPr>
          <p:cNvPr id="256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en-US"/>
              <a:t>Orange County Council </a:t>
            </a:r>
          </a:p>
          <a:p>
            <a:r>
              <a:rPr lang="en-US" altLang="en-US"/>
              <a:t>Advancement Committee</a:t>
            </a:r>
          </a:p>
          <a:p>
            <a:endParaRPr lang="en-US" altLang="en-US"/>
          </a:p>
        </p:txBody>
      </p:sp>
      <p:graphicFrame>
        <p:nvGraphicFramePr>
          <p:cNvPr id="4" name="Diagram 3"/>
          <p:cNvGraphicFramePr/>
          <p:nvPr>
            <p:extLst>
              <p:ext uri="{D42A27DB-BD31-4B8C-83A1-F6EECF244321}">
                <p14:modId xmlns:p14="http://schemas.microsoft.com/office/powerpoint/2010/main" val="2575637276"/>
              </p:ext>
            </p:extLst>
          </p:nvPr>
        </p:nvGraphicFramePr>
        <p:xfrm>
          <a:off x="457200" y="1651000"/>
          <a:ext cx="84582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3657600" y="2743201"/>
            <a:ext cx="12192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a:t>Proyecto</a:t>
            </a:r>
          </a:p>
          <a:p>
            <a:pPr algn="ctr"/>
            <a:r>
              <a:rPr lang="en-US" sz="1000"/>
              <a:t>9.0.2.0</a:t>
            </a:r>
          </a:p>
        </p:txBody>
      </p:sp>
      <p:sp>
        <p:nvSpPr>
          <p:cNvPr id="8" name="Bent Arrow 7"/>
          <p:cNvSpPr/>
          <p:nvPr/>
        </p:nvSpPr>
        <p:spPr>
          <a:xfrm rot="10800000" flipH="1">
            <a:off x="3276600" y="2667000"/>
            <a:ext cx="381000" cy="381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5551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lvl="0"/>
            <a:r>
              <a:rPr lang="en-US" err="1"/>
              <a:t>Completar</a:t>
            </a:r>
            <a:r>
              <a:rPr lang="en-US"/>
              <a:t> </a:t>
            </a:r>
            <a:r>
              <a:rPr lang="en-US" err="1"/>
              <a:t>todos</a:t>
            </a:r>
            <a:r>
              <a:rPr lang="en-US"/>
              <a:t> los </a:t>
            </a:r>
            <a:r>
              <a:rPr lang="en-US" err="1"/>
              <a:t>requisitos</a:t>
            </a:r>
            <a:r>
              <a:rPr lang="en-US"/>
              <a:t/>
            </a:r>
            <a:br>
              <a:rPr lang="en-US"/>
            </a:br>
            <a:r>
              <a:rPr lang="en-US" sz="1400" b="0"/>
              <a:t>(</a:t>
            </a:r>
            <a:r>
              <a:rPr lang="en-US" altLang="en-US" sz="1400" b="0">
                <a:ea typeface="ＭＳ Ｐゴシック" pitchFamily="34" charset="-128"/>
              </a:rPr>
              <a:t>Guide to Advancement </a:t>
            </a:r>
            <a:r>
              <a:rPr lang="en-US" sz="1400" b="0"/>
              <a:t>9.0.1.1)</a:t>
            </a:r>
            <a:endParaRPr lang="en-US" sz="2400" b="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40593604"/>
              </p:ext>
            </p:extLst>
          </p:nvPr>
        </p:nvGraphicFramePr>
        <p:xfrm>
          <a:off x="457200" y="1524001"/>
          <a:ext cx="8229600" cy="3886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7</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52894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ea typeface="ＭＳ Ｐゴシック" pitchFamily="34" charset="-128"/>
              </a:rPr>
              <a:t>Requisito #1 – Estar Activo</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77672689"/>
              </p:ext>
            </p:extLst>
          </p:nvPr>
        </p:nvGraphicFramePr>
        <p:xfrm>
          <a:off x="457200" y="1524001"/>
          <a:ext cx="8229600" cy="3886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8</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56851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ea typeface="ＭＳ Ｐゴシック" pitchFamily="34" charset="-128"/>
              </a:rPr>
              <a:t>Requisito #2 – El espíritu del Scout</a:t>
            </a:r>
            <a:endParaRPr lang="en-US">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42153556"/>
              </p:ext>
            </p:extLst>
          </p:nvPr>
        </p:nvGraphicFramePr>
        <p:xfrm>
          <a:off x="457200" y="10668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9</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
        <p:nvSpPr>
          <p:cNvPr id="3" name="Rectangle 2"/>
          <p:cNvSpPr/>
          <p:nvPr/>
        </p:nvSpPr>
        <p:spPr>
          <a:xfrm>
            <a:off x="1219200" y="2438400"/>
            <a:ext cx="6934200" cy="646331"/>
          </a:xfrm>
          <a:prstGeom prst="rect">
            <a:avLst/>
          </a:prstGeom>
        </p:spPr>
        <p:txBody>
          <a:bodyPr wrap="square">
            <a:spAutoFit/>
          </a:bodyPr>
          <a:lstStyle/>
          <a:p>
            <a:pPr lvl="0"/>
            <a:r>
              <a:rPr lang="en-US" altLang="en-US" b="1">
                <a:effectLst>
                  <a:outerShdw blurRad="38100" dist="38100" dir="2700000" algn="tl">
                    <a:srgbClr val="000000">
                      <a:alpha val="43137"/>
                    </a:srgbClr>
                  </a:outerShdw>
                </a:effectLst>
                <a:latin typeface="+mn-lt"/>
              </a:rPr>
              <a:t>Siendo un Eagle Scout trasciende la idea de rango y dice como tú intentas vivir tu vida.</a:t>
            </a:r>
          </a:p>
        </p:txBody>
      </p:sp>
      <p:graphicFrame>
        <p:nvGraphicFramePr>
          <p:cNvPr id="4" name="Diagram 3"/>
          <p:cNvGraphicFramePr/>
          <p:nvPr>
            <p:extLst>
              <p:ext uri="{D42A27DB-BD31-4B8C-83A1-F6EECF244321}">
                <p14:modId xmlns:p14="http://schemas.microsoft.com/office/powerpoint/2010/main" val="2581307044"/>
              </p:ext>
            </p:extLst>
          </p:nvPr>
        </p:nvGraphicFramePr>
        <p:xfrm>
          <a:off x="1828800" y="3200400"/>
          <a:ext cx="5105400"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1489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Life to Eagle Seminar&amp;quot;&quot;/&gt;&lt;property id=&quot;20307&quot; value=&quot;256&quot;/&gt;&lt;/object&gt;&lt;object type=&quot;3&quot; unique_id=&quot;10010&quot;&gt;&lt;property id=&quot;20148&quot; value=&quot;5&quot;/&gt;&lt;property id=&quot;20300&quot; value=&quot;Slide 8 - &amp;quot;The 7 Eagle Scout Requirements&amp;quot;&quot;/&gt;&lt;property id=&quot;20307&quot; value=&quot;264&quot;/&gt;&lt;/object&gt;&lt;object type=&quot;3&quot; unique_id=&quot;10011&quot;&gt;&lt;property id=&quot;20148&quot; value=&quot;5&quot;/&gt;&lt;property id=&quot;20300&quot; value=&quot;Slide 9 - &amp;quot;Be Aware……&amp;quot;&quot;/&gt;&lt;property id=&quot;20307&quot; value=&quot;265&quot;/&gt;&lt;/object&gt;&lt;object type=&quot;3&quot; unique_id=&quot;10012&quot;&gt;&lt;property id=&quot;20148&quot; value=&quot;5&quot;/&gt;&lt;property id=&quot;20300&quot; value=&quot;Slide 10 - &amp;quot;Reference&amp;quot;&quot;/&gt;&lt;property id=&quot;20307&quot; value=&quot;393&quot;/&gt;&lt;/object&gt;&lt;object type=&quot;3&quot; unique_id=&quot;10013&quot;&gt;&lt;property id=&quot;20148&quot; value=&quot;5&quot;/&gt;&lt;property id=&quot;20300&quot; value=&quot;Slide 11 - &amp;quot;How Do I Get From Life to Eagle?&amp;quot;&quot;/&gt;&lt;property id=&quot;20307&quot; value=&quot;266&quot;/&gt;&lt;/object&gt;&lt;object type=&quot;3&quot; unique_id=&quot;10014&quot;&gt;&lt;property id=&quot;20148&quot; value=&quot;5&quot;/&gt;&lt;property id=&quot;20300&quot; value=&quot;Slide 12 - &amp;quot;12 Steps from Life to Eagle&amp;quot;&quot;/&gt;&lt;property id=&quot;20307&quot; value=&quot;267&quot;/&gt;&lt;/object&gt;&lt;object type=&quot;3&quot; unique_id=&quot;10015&quot;&gt;&lt;property id=&quot;20148&quot; value=&quot;5&quot;/&gt;&lt;property id=&quot;20300&quot; value=&quot;Slide 13 - &amp;quot;12 Steps from Life to Eagle&amp;quot;&quot;/&gt;&lt;property id=&quot;20307&quot; value=&quot;337&quot;/&gt;&lt;/object&gt;&lt;object type=&quot;3&quot; unique_id=&quot;10016&quot;&gt;&lt;property id=&quot;20148&quot; value=&quot;5&quot;/&gt;&lt;property id=&quot;20300&quot; value=&quot;Slide 14 - &amp;quot;12 Steps (Continued)&amp;quot;&quot;/&gt;&lt;property id=&quot;20307&quot; value=&quot;268&quot;/&gt;&lt;/object&gt;&lt;object type=&quot;3&quot; unique_id=&quot;10017&quot;&gt;&lt;property id=&quot;20148&quot; value=&quot;5&quot;/&gt;&lt;property id=&quot;20300&quot; value=&quot;Slide 15 - &amp;quot;11 Steps (Continued)&amp;quot;&quot;/&gt;&lt;property id=&quot;20307&quot; value=&quot;336&quot;/&gt;&lt;/object&gt;&lt;object type=&quot;3&quot; unique_id=&quot;10018&quot;&gt;&lt;property id=&quot;20148&quot; value=&quot;5&quot;/&gt;&lt;property id=&quot;20300&quot; value=&quot;Slide 16 - &amp;quot;11 Steps (Continued)&amp;quot;&quot;/&gt;&lt;property id=&quot;20307&quot; value=&quot;269&quot;/&gt;&lt;/object&gt;&lt;object type=&quot;3&quot; unique_id=&quot;10019&quot;&gt;&lt;property id=&quot;20148&quot; value=&quot;5&quot;/&gt;&lt;property id=&quot;20300&quot; value=&quot;Slide 17 - &amp;quot;Requirement #1 – Be Active&amp;quot;&quot;/&gt;&lt;property id=&quot;20307&quot; value=&quot;270&quot;/&gt;&lt;/object&gt;&lt;object type=&quot;3&quot; unique_id=&quot;10020&quot;&gt;&lt;property id=&quot;20148&quot; value=&quot;5&quot;/&gt;&lt;property id=&quot;20300&quot; value=&quot;Slide 18 - &amp;quot;Requirement #2 – Scout Spirit&amp;quot;&quot;/&gt;&lt;property id=&quot;20307&quot; value=&quot;271&quot;/&gt;&lt;/object&gt;&lt;object type=&quot;3&quot; unique_id=&quot;10021&quot;&gt;&lt;property id=&quot;20148&quot; value=&quot;5&quot;/&gt;&lt;property id=&quot;20300&quot; value=&quot;Slide 19 - &amp;quot;Live by Oath &amp;amp; Law Continued……&amp;quot;&quot;/&gt;&lt;property id=&quot;20307&quot; value=&quot;272&quot;/&gt;&lt;/object&gt;&lt;object type=&quot;3&quot; unique_id=&quot;10022&quot;&gt;&lt;property id=&quot;20148&quot; value=&quot;5&quot;/&gt;&lt;property id=&quot;20300&quot; value=&quot;Slide 20 - &amp;quot;Requirement #3 – Earn 21 Merit Badges&amp;quot;&quot;/&gt;&lt;property id=&quot;20307&quot; value=&quot;273&quot;/&gt;&lt;/object&gt;&lt;object type=&quot;3&quot; unique_id=&quot;10023&quot;&gt;&lt;property id=&quot;20148&quot; value=&quot;5&quot;/&gt;&lt;property id=&quot;20300&quot; value=&quot;Slide 21 - &amp;quot;Merit badges must be…..&amp;quot;&quot;/&gt;&lt;property id=&quot;20307&quot; value=&quot;274&quot;/&gt;&lt;/object&gt;&lt;object type=&quot;3&quot; unique_id=&quot;10024&quot;&gt;&lt;property id=&quot;20148&quot; value=&quot;5&quot;/&gt;&lt;property id=&quot;20300&quot; value=&quot;Slide 22 - &amp;quot;Merit Badges and Scouts with Disabilities&amp;quot;&quot;/&gt;&lt;property id=&quot;20307&quot; value=&quot;275&quot;/&gt;&lt;/object&gt;&lt;object type=&quot;3&quot; unique_id=&quot;10025&quot;&gt;&lt;property id=&quot;20148&quot; value=&quot;5&quot;/&gt;&lt;property id=&quot;20300&quot; value=&quot;Slide 23 - &amp;quot;REQUIREMENT #4 – &amp;quot;&quot;/&gt;&lt;property id=&quot;20307&quot; value=&quot;276&quot;/&gt;&lt;/object&gt;&lt;object type=&quot;3&quot; unique_id=&quot;10026&quot;&gt;&lt;property id=&quot;20148&quot; value=&quot;5&quot;/&gt;&lt;property id=&quot;20300&quot; value=&quot;Slide 24 - &amp;quot;Eagle Scout Rank Eligible Positions&amp;quot;&quot;/&gt;&lt;property id=&quot;20307&quot; value=&quot;277&quot;/&gt;&lt;/object&gt;&lt;object type=&quot;3&quot; unique_id=&quot;10027&quot;&gt;&lt;property id=&quot;20148&quot; value=&quot;5&quot;/&gt;&lt;property id=&quot;20300&quot; value=&quot;Slide 25 - &amp;quot;Serve Actively in your Position of Responsibility&amp;quot;&quot;/&gt;&lt;property id=&quot;20307&quot; value=&quot;280&quot;/&gt;&lt;/object&gt;&lt;object type=&quot;3&quot; unique_id=&quot;10028&quot;&gt;&lt;property id=&quot;20148&quot; value=&quot;5&quot;/&gt;&lt;property id=&quot;20300&quot; value=&quot;Slide 26 - &amp;quot;Performance in the Position of Responsibility&amp;quot;&quot;/&gt;&lt;property id=&quot;20307&quot; value=&quot;281&quot;/&gt;&lt;/object&gt;&lt;object type=&quot;3&quot; unique_id=&quot;10029&quot;&gt;&lt;property id=&quot;20148&quot; value=&quot;5&quot;/&gt;&lt;property id=&quot;20300&quot; value=&quot;Slide 27 - &amp;quot;Requirement #5 – Eagle Scout Service Project&amp;quot;&quot;/&gt;&lt;property id=&quot;20307&quot; value=&quot;282&quot;/&gt;&lt;/object&gt;&lt;object type=&quot;3&quot; unique_id=&quot;10030&quot;&gt;&lt;property id=&quot;20148&quot; value=&quot;5&quot;/&gt;&lt;property id=&quot;20300&quot; value=&quot;Slide 28 - &amp;quot;Requirement #6 – Unit Leader Conference&amp;quot;&quot;/&gt;&lt;property id=&quot;20307&quot; value=&quot;283&quot;/&gt;&lt;/object&gt;&lt;object type=&quot;3&quot; unique_id=&quot;10031&quot;&gt;&lt;property id=&quot;20148&quot; value=&quot;5&quot;/&gt;&lt;property id=&quot;20300&quot; value=&quot;Slide 29 - &amp;quot;Requirement #7 – Successfully complete an Eagle Scout Board of Review&amp;#x0D;&amp;#x0A;&amp;quot;&quot;/&gt;&lt;property id=&quot;20307&quot; value=&quot;402&quot;/&gt;&lt;/object&gt;&lt;object type=&quot;3&quot; unique_id=&quot;10032&quot;&gt;&lt;property id=&quot;20148&quot; value=&quot;5&quot;/&gt;&lt;property id=&quot;20300&quot; value=&quot;Slide 30 - &amp;quot;Unit Leader Conference (continued)&amp;quot;&quot;/&gt;&lt;property id=&quot;20307&quot; value=&quot;284&quot;/&gt;&lt;/object&gt;&lt;object type=&quot;3&quot; unique_id=&quot;10033&quot;&gt;&lt;property id=&quot;20148&quot; value=&quot;5&quot;/&gt;&lt;property id=&quot;20300&quot; value=&quot;Slide 31 - &amp;quot;What if I have a problem?&amp;quot;&quot;/&gt;&lt;property id=&quot;20307&quot; value=&quot;285&quot;/&gt;&lt;/object&gt;&lt;object type=&quot;3&quot; unique_id=&quot;10034&quot;&gt;&lt;property id=&quot;20148&quot; value=&quot;5&quot;/&gt;&lt;property id=&quot;20300&quot; value=&quot;Slide 32 - &amp;quot;Have a Problem??&amp;quot;&quot;/&gt;&lt;property id=&quot;20307&quot; value=&quot;286&quot;/&gt;&lt;/object&gt;&lt;object type=&quot;3&quot; unique_id=&quot;10035&quot;&gt;&lt;property id=&quot;20148&quot; value=&quot;5&quot;/&gt;&lt;property id=&quot;20300&quot; value=&quot;Slide 33 - &amp;quot;Having a Problem (continued)&amp;quot;&quot;/&gt;&lt;property id=&quot;20307&quot; value=&quot;287&quot;/&gt;&lt;/object&gt;&lt;object type=&quot;3&quot; unique_id=&quot;10036&quot;&gt;&lt;property id=&quot;20148&quot; value=&quot;5&quot;/&gt;&lt;property id=&quot;20300&quot; value=&quot;Slide 34 - &amp;quot;Having a Problem (continued)&amp;quot;&quot;/&gt;&lt;property id=&quot;20307&quot; value=&quot;326&quot;/&gt;&lt;/object&gt;&lt;object type=&quot;3&quot; unique_id=&quot;10037&quot;&gt;&lt;property id=&quot;20148&quot; value=&quot;5&quot;/&gt;&lt;property id=&quot;20300&quot; value=&quot;Slide 35 - &amp;quot;Eagle Board of Review&amp;quot;&quot;/&gt;&lt;property id=&quot;20307&quot; value=&quot;288&quot;/&gt;&lt;/object&gt;&lt;object type=&quot;3&quot; unique_id=&quot;10038&quot;&gt;&lt;property id=&quot;20148&quot; value=&quot;5&quot;/&gt;&lt;property id=&quot;20300&quot; value=&quot;Slide 36 - &amp;quot;Eagle Board of Review Under Disputed Circumstances&amp;quot;&quot;/&gt;&lt;property id=&quot;20307&quot; value=&quot;403&quot;/&gt;&lt;/object&gt;&lt;object type=&quot;3&quot; unique_id=&quot;10039&quot;&gt;&lt;property id=&quot;20148&quot; value=&quot;5&quot;/&gt;&lt;property id=&quot;20300&quot; value=&quot;Slide 37 - &amp;quot;Complete the Eagle Scout Rank Application&amp;quot;&quot;/&gt;&lt;property id=&quot;20307&quot; value=&quot;313&quot;/&gt;&lt;/object&gt;&lt;object type=&quot;3&quot; unique_id=&quot;10040&quot;&gt;&lt;property id=&quot;20148&quot; value=&quot;5&quot;/&gt;&lt;property id=&quot;20300&quot; value=&quot;Slide 38 - &amp;quot;Confidential Appraisals&amp;quot;&quot;/&gt;&lt;property id=&quot;20307&quot; value=&quot;334&quot;/&gt;&lt;/object&gt;&lt;object type=&quot;3&quot; unique_id=&quot;10041&quot;&gt;&lt;property id=&quot;20148&quot; value=&quot;5&quot;/&gt;&lt;property id=&quot;20300&quot; value=&quot;Slide 39 - &amp;quot;What if no Religious Reference?&amp;quot;&quot;/&gt;&lt;property id=&quot;20307&quot; value=&quot;335&quot;/&gt;&lt;/object&gt;&lt;object type=&quot;3&quot; unique_id=&quot;10042&quot;&gt;&lt;property id=&quot;20148&quot; value=&quot;5&quot;/&gt;&lt;property id=&quot;20300&quot; value=&quot;Slide 40 - &amp;quot;What if no employer&amp;quot;&quot;/&gt;&lt;property id=&quot;20307&quot; value=&quot;392&quot;/&gt;&lt;/object&gt;&lt;object type=&quot;3&quot; unique_id=&quot;10043&quot;&gt;&lt;property id=&quot;20148&quot; value=&quot;5&quot;/&gt;&lt;property id=&quot;20300&quot; value=&quot;Slide 41 - &amp;quot;The Dreaded 18th&amp;amp;#x09;&amp;quot;&quot;/&gt;&lt;property id=&quot;20307&quot; value=&quot;315&quot;/&gt;&lt;/object&gt;&lt;object type=&quot;3&quot; unique_id=&quot;10044&quot;&gt;&lt;property id=&quot;20148&quot; value=&quot;5&quot;/&gt;&lt;property id=&quot;20300&quot; value=&quot;Slide 42 - &amp;quot;If you are 17 PAY ATTENTION&amp;quot;&quot;/&gt;&lt;property id=&quot;20307&quot; value=&quot;316&quot;/&gt;&lt;/object&gt;&lt;object type=&quot;3&quot; unique_id=&quot;10045&quot;&gt;&lt;property id=&quot;20148&quot; value=&quot;5&quot;/&gt;&lt;property id=&quot;20300&quot; value=&quot;Slide 43 - &amp;quot;Your 18th Birthday!!&amp;quot;&quot;/&gt;&lt;property id=&quot;20307&quot; value=&quot;317&quot;/&gt;&lt;/object&gt;&lt;object type=&quot;3&quot; unique_id=&quot;10046&quot;&gt;&lt;property id=&quot;20148&quot; value=&quot;5&quot;/&gt;&lt;property id=&quot;20300&quot; value=&quot;Slide 44 - &amp;quot;You Must Do the Following&amp;quot;&quot;/&gt;&lt;property id=&quot;20307&quot; value=&quot;318&quot;/&gt;&lt;/object&gt;&lt;object type=&quot;3&quot; unique_id=&quot;10047&quot;&gt;&lt;property id=&quot;20148&quot; value=&quot;5&quot;/&gt;&lt;property id=&quot;20300&quot; value=&quot;Slide 45 - &amp;quot;Eagle Scout &amp;#x0D;&amp;#x0A;Service Project&amp;quot;&quot;/&gt;&lt;property id=&quot;20307&quot; value=&quot;395&quot;/&gt;&lt;/object&gt;&lt;object type=&quot;3&quot; unique_id=&quot;10048&quot;&gt;&lt;property id=&quot;20148&quot; value=&quot;5&quot;/&gt;&lt;property id=&quot;20300&quot; value=&quot;Slide 46 - &amp;quot;Start planning as soon as you reach Life&amp;quot;&quot;/&gt;&lt;property id=&quot;20307&quot; value=&quot;368&quot;/&gt;&lt;/object&gt;&lt;object type=&quot;3&quot; unique_id=&quot;10049&quot;&gt;&lt;property id=&quot;20148&quot; value=&quot;5&quot;/&gt;&lt;property id=&quot;20300&quot; value=&quot;Slide 47 - &amp;quot;1. The Project&amp;quot;&quot;/&gt;&lt;property id=&quot;20307&quot; value=&quot;369&quot;/&gt;&lt;/object&gt;&lt;object type=&quot;3&quot; unique_id=&quot;10050&quot;&gt;&lt;property id=&quot;20148&quot; value=&quot;5&quot;/&gt;&lt;property id=&quot;20300&quot; value=&quot;Slide 48 - &amp;quot;The Project (continued)&amp;quot;&quot;/&gt;&lt;property id=&quot;20307&quot; value=&quot;370&quot;/&gt;&lt;/object&gt;&lt;object type=&quot;3&quot; unique_id=&quot;10051&quot;&gt;&lt;property id=&quot;20148&quot; value=&quot;5&quot;/&gt;&lt;property id=&quot;20300&quot; value=&quot;Slide 49 - &amp;quot;You must do your own project&amp;quot;&quot;/&gt;&lt;property id=&quot;20307&quot; value=&quot;397&quot;/&gt;&lt;/object&gt;&lt;object type=&quot;3&quot; unique_id=&quot;10052&quot;&gt;&lt;property id=&quot;20148&quot; value=&quot;5&quot;/&gt;&lt;property id=&quot;20300&quot; value=&quot;Slide 50 - &amp;quot;2. Have Measurable Goals&amp;quot;&quot;/&gt;&lt;property id=&quot;20307&quot; value=&quot;371&quot;/&gt;&lt;/object&gt;&lt;object type=&quot;3&quot; unique_id=&quot;10053&quot;&gt;&lt;property id=&quot;20148&quot; value=&quot;5&quot;/&gt;&lt;property id=&quot;20300&quot; value=&quot;Slide 51 - &amp;quot;3. Plan, Develop, Carry Out&amp;quot;&quot;/&gt;&lt;property id=&quot;20307&quot; value=&quot;372&quot;/&gt;&lt;/object&gt;&lt;object type=&quot;3&quot; unique_id=&quot;10054&quot;&gt;&lt;property id=&quot;20148&quot; value=&quot;5&quot;/&gt;&lt;property id=&quot;20300&quot; value=&quot;Slide 52 - &amp;quot;A few words about “Fund Raising”&amp;quot;&quot;/&gt;&lt;property id=&quot;20307&quot; value=&quot;373&quot;/&gt;&lt;/object&gt;&lt;object type=&quot;3&quot; unique_id=&quot;10055&quot;&gt;&lt;property id=&quot;20148&quot; value=&quot;5&quot;/&gt;&lt;property id=&quot;20300&quot; value=&quot;Slide 53 - &amp;quot;What if things go wrong?&amp;quot;&quot;/&gt;&lt;property id=&quot;20307&quot; value=&quot;374&quot;/&gt;&lt;/object&gt;&lt;object type=&quot;3&quot; unique_id=&quot;10056&quot;&gt;&lt;property id=&quot;20148&quot; value=&quot;5&quot;/&gt;&lt;property id=&quot;20300&quot; value=&quot;Slide 54 - &amp;quot;4. Opportunity to Show Leadership&amp;quot;&quot;/&gt;&lt;property id=&quot;20307&quot; value=&quot;375&quot;/&gt;&lt;/object&gt;&lt;object type=&quot;3&quot; unique_id=&quot;10057&quot;&gt;&lt;property id=&quot;20148&quot; value=&quot;5&quot;/&gt;&lt;property id=&quot;20300&quot; value=&quot;Slide 55 - &amp;quot;Who can help?&amp;quot;&quot;/&gt;&lt;property id=&quot;20307&quot; value=&quot;376&quot;/&gt;&lt;/object&gt;&lt;object type=&quot;3&quot; unique_id=&quot;10058&quot;&gt;&lt;property id=&quot;20148&quot; value=&quot;5&quot;/&gt;&lt;property id=&quot;20300&quot; value=&quot;Slide 56 - &amp;quot;What about adult supervision?&amp;quot;&quot;/&gt;&lt;property id=&quot;20307&quot; value=&quot;377&quot;/&gt;&lt;/object&gt;&lt;object type=&quot;3&quot; unique_id=&quot;10059&quot;&gt;&lt;property id=&quot;20148&quot; value=&quot;5&quot;/&gt;&lt;property id=&quot;20300&quot; value=&quot;Slide 57 - &amp;quot;5. A qualified beneficiary&amp;quot;&quot;/&gt;&lt;property id=&quot;20307&quot; value=&quot;378&quot;/&gt;&lt;/object&gt;&lt;object type=&quot;3&quot; unique_id=&quot;10060&quot;&gt;&lt;property id=&quot;20148&quot; value=&quot;5&quot;/&gt;&lt;property id=&quot;20300&quot; value=&quot;Slide 58 - &amp;quot;5. A qualified beneficiary (continued)&amp;quot;&quot;/&gt;&lt;property id=&quot;20307&quot; value=&quot;380&quot;/&gt;&lt;/object&gt;&lt;object type=&quot;3&quot; unique_id=&quot;10061&quot;&gt;&lt;property id=&quot;20148&quot; value=&quot;5&quot;/&gt;&lt;property id=&quot;20300&quot; value=&quot;Slide 59 - &amp;quot;What your Beneficiary wants&amp;quot;&quot;/&gt;&lt;property id=&quot;20307&quot; value=&quot;381&quot;/&gt;&lt;/object&gt;&lt;object type=&quot;3&quot; unique_id=&quot;10062&quot;&gt;&lt;property id=&quot;20148&quot; value=&quot;5&quot;/&gt;&lt;property id=&quot;20300&quot; value=&quot;Slide 60 - &amp;quot;Eagle Coach&amp;quot;&quot;/&gt;&lt;property id=&quot;20307&quot; value=&quot;401&quot;/&gt;&lt;/object&gt;&lt;object type=&quot;3&quot; unique_id=&quot;10063&quot;&gt;&lt;property id=&quot;20148&quot; value=&quot;5&quot;/&gt;&lt;property id=&quot;20300&quot; value=&quot;Slide 61 - &amp;quot;Help Choosing a Project&amp;quot;&quot;/&gt;&lt;property id=&quot;20307&quot; value=&quot;382&quot;/&gt;&lt;/object&gt;&lt;object type=&quot;3&quot; unique_id=&quot;10064&quot;&gt;&lt;property id=&quot;20148&quot; value=&quot;5&quot;/&gt;&lt;property id=&quot;20300&quot; value=&quot;Slide 62 - &amp;quot;Help Choosing a Project&amp;quot;&quot;/&gt;&lt;property id=&quot;20307&quot; value=&quot;383&quot;/&gt;&lt;/object&gt;&lt;object type=&quot;3&quot; unique_id=&quot;10065&quot;&gt;&lt;property id=&quot;20148&quot; value=&quot;5&quot;/&gt;&lt;property id=&quot;20300&quot; value=&quot;Slide 63 - &amp;quot;Help Choosing a Project&amp;quot;&quot;/&gt;&lt;property id=&quot;20307&quot; value=&quot;384&quot;/&gt;&lt;/object&gt;&lt;object type=&quot;3&quot; unique_id=&quot;10066&quot;&gt;&lt;property id=&quot;20148&quot; value=&quot;5&quot;/&gt;&lt;property id=&quot;20300&quot; value=&quot;Slide 64 - &amp;quot;Help Choosing a Project&amp;quot;&quot;/&gt;&lt;property id=&quot;20307&quot; value=&quot;385&quot;/&gt;&lt;/object&gt;&lt;object type=&quot;3&quot; unique_id=&quot;10067&quot;&gt;&lt;property id=&quot;20148&quot; value=&quot;5&quot;/&gt;&lt;property id=&quot;20300&quot; value=&quot;Slide 65 - &amp;quot;Help Choosing a Project&amp;quot;&quot;/&gt;&lt;property id=&quot;20307&quot; value=&quot;386&quot;/&gt;&lt;/object&gt;&lt;object type=&quot;3&quot; unique_id=&quot;10068&quot;&gt;&lt;property id=&quot;20148&quot; value=&quot;5&quot;/&gt;&lt;property id=&quot;20300&quot; value=&quot;Slide 66 - &amp;quot;Use the Project Workbook…..&amp;quot;&quot;/&gt;&lt;property id=&quot;20307&quot; value=&quot;387&quot;/&gt;&lt;/object&gt;&lt;object type=&quot;3&quot; unique_id=&quot;10069&quot;&gt;&lt;property id=&quot;20148&quot; value=&quot;5&quot;/&gt;&lt;property id=&quot;20300&quot; value=&quot;Slide 67 - &amp;quot;Workbook Sections&amp;quot;&quot;/&gt;&lt;property id=&quot;20307&quot; value=&quot;388&quot;/&gt;&lt;/object&gt;&lt;object type=&quot;3&quot; unique_id=&quot;10070&quot;&gt;&lt;property id=&quot;20148&quot; value=&quot;5&quot;/&gt;&lt;property id=&quot;20300&quot; value=&quot;Slide 68 - &amp;quot;Workbook Sections, continued&amp;quot;&quot;/&gt;&lt;property id=&quot;20307&quot; value=&quot;389&quot;/&gt;&lt;/object&gt;&lt;object type=&quot;3&quot; unique_id=&quot;10071&quot;&gt;&lt;property id=&quot;20148&quot; value=&quot;5&quot;/&gt;&lt;property id=&quot;20300&quot; value=&quot;Slide 69 - &amp;quot;Workbook Sections, continued&amp;quot;&quot;/&gt;&lt;property id=&quot;20307&quot; value=&quot;400&quot;/&gt;&lt;/object&gt;&lt;object type=&quot;3&quot; unique_id=&quot;10072&quot;&gt;&lt;property id=&quot;20148&quot; value=&quot;5&quot;/&gt;&lt;property id=&quot;20300&quot; value=&quot;Slide 70 - &amp;quot;Workbook Signature Pages&amp;quot;&quot;/&gt;&lt;property id=&quot;20307&quot; value=&quot;390&quot;/&gt;&lt;/object&gt;&lt;object type=&quot;3&quot; unique_id=&quot;10073&quot;&gt;&lt;property id=&quot;20148&quot; value=&quot;5&quot;/&gt;&lt;property id=&quot;20300&quot; value=&quot;Slide 71 - &amp;quot;You CAN DO the Following&amp;quot;&quot;/&gt;&lt;property id=&quot;20307&quot; value=&quot;319&quot;/&gt;&lt;/object&gt;&lt;object type=&quot;3&quot; unique_id=&quot;10074&quot;&gt;&lt;property id=&quot;20148&quot; value=&quot;5&quot;/&gt;&lt;property id=&quot;20300&quot; value=&quot;Slide 72 - &amp;quot;Time Extensions??&amp;quot;&quot;/&gt;&lt;property id=&quot;20307&quot; value=&quot;320&quot;/&gt;&lt;/object&gt;&lt;object type=&quot;3&quot; unique_id=&quot;10075&quot;&gt;&lt;property id=&quot;20148&quot; value=&quot;5&quot;/&gt;&lt;property id=&quot;20300&quot; value=&quot;Slide 73 - &amp;quot;Can I get an Extension?&amp;quot;&quot;/&gt;&lt;property id=&quot;20307&quot; value=&quot;321&quot;/&gt;&lt;/object&gt;&lt;object type=&quot;3&quot; unique_id=&quot;10076&quot;&gt;&lt;property id=&quot;20148&quot; value=&quot;5&quot;/&gt;&lt;property id=&quot;20300&quot; value=&quot;Slide 74 - &amp;quot;Extensions…..&amp;quot;&quot;/&gt;&lt;property id=&quot;20307&quot; value=&quot;322&quot;/&gt;&lt;/object&gt;&lt;object type=&quot;3&quot; unique_id=&quot;10077&quot;&gt;&lt;property id=&quot;20148&quot; value=&quot;5&quot;/&gt;&lt;property id=&quot;20300&quot; value=&quot;Slide 75 - &amp;quot;If you are almost 18….&amp;quot;&quot;/&gt;&lt;property id=&quot;20307&quot; value=&quot;323&quot;/&gt;&lt;/object&gt;&lt;object type=&quot;3&quot; unique_id=&quot;10078&quot;&gt;&lt;property id=&quot;20148&quot; value=&quot;5&quot;/&gt;&lt;property id=&quot;20300&quot; value=&quot;Slide 76 - &amp;quot;In Summary…&amp;quot;&quot;/&gt;&lt;property id=&quot;20307&quot; value=&quot;324&quot;/&gt;&lt;/object&gt;&lt;object type=&quot;3&quot; unique_id=&quot;10079&quot;&gt;&lt;property id=&quot;20148&quot; value=&quot;5&quot;/&gt;&lt;property id=&quot;20300&quot; value=&quot;Slide 77 - &amp;quot;Credit where Credit is due…&amp;quot;&quot;/&gt;&lt;property id=&quot;20307&quot; value=&quot;338&quot;/&gt;&lt;/object&gt;&lt;object type=&quot;3&quot; unique_id=&quot;10080&quot;&gt;&lt;property id=&quot;20148&quot; value=&quot;5&quot;/&gt;&lt;property id=&quot;20300&quot; value=&quot;Slide 78 - &amp;quot;Q &amp;amp; A and OCC Website&amp;quot;&quot;/&gt;&lt;property id=&quot;20307&quot; value=&quot;391&quot;/&gt;&lt;/object&gt;&lt;object type=&quot;3&quot; unique_id=&quot;10081&quot;&gt;&lt;property id=&quot;20148&quot; value=&quot;5&quot;/&gt;&lt;property id=&quot;20300&quot; value=&quot;Slide 79 - &amp;quot;Eagle Project&amp;quot;&quot;/&gt;&lt;property id=&quot;20307&quot; value=&quot;354&quot;/&gt;&lt;/object&gt;&lt;object type=&quot;3&quot; unique_id=&quot;10082&quot;&gt;&lt;property id=&quot;20148&quot; value=&quot;5&quot;/&gt;&lt;property id=&quot;20300&quot; value=&quot;Slide 80 - &amp;quot;“Develop a five mile Trail to benefit &amp;#x0D;&amp;#x0A;  Yosemite National Park”&amp;quot;&quot;/&gt;&lt;property id=&quot;20307&quot; value=&quot;355&quot;/&gt;&lt;/object&gt;&lt;object type=&quot;3&quot; unique_id=&quot;10083&quot;&gt;&lt;property id=&quot;20148&quot; value=&quot;5&quot;/&gt;&lt;property id=&quot;20300&quot; value=&quot;Slide 81 - &amp;quot;“Develop a new hiking trail at Lost Valley &amp;#x0D;&amp;#x0A;  Boy Scout reservation”&amp;quot;&quot;/&gt;&lt;property id=&quot;20307&quot; value=&quot;356&quot;/&gt;&lt;/object&gt;&lt;object type=&quot;3&quot; unique_id=&quot;10084&quot;&gt;&lt;property id=&quot;20148&quot; value=&quot;5&quot;/&gt;&lt;property id=&quot;20300&quot; value=&quot;Slide 82 - &amp;quot;“Make and install 4 benches and plant 12 different varieties of plants in the courtyard of Oakbrook Elementary Sch&quot;/&gt;&lt;property id=&quot;20307&quot; value=&quot;357&quot;/&gt;&lt;/object&gt;&lt;object type=&quot;3&quot; unique_id=&quot;10085&quot;&gt;&lt;property id=&quot;20148&quot; value=&quot;5&quot;/&gt;&lt;property id=&quot;20300&quot; value=&quot;Slide 83 - &amp;quot;“Clean up and remove the trash at Santiago Park”&amp;quot;&quot;/&gt;&lt;property id=&quot;20307&quot; value=&quot;358&quot;/&gt;&lt;/object&gt;&lt;object type=&quot;3&quot; unique_id=&quot;10086&quot;&gt;&lt;property id=&quot;20148&quot; value=&quot;5&quot;/&gt;&lt;property id=&quot;20300&quot; value=&quot;Slide 84 - &amp;quot;Tough Situations&amp;quot;&quot;/&gt;&lt;property id=&quot;20307&quot; value=&quot;399&quot;/&gt;&lt;/object&gt;&lt;object type=&quot;3&quot; unique_id=&quot;10087&quot;&gt;&lt;property id=&quot;20148&quot; value=&quot;5&quot;/&gt;&lt;property id=&quot;20300&quot; value=&quot;Slide 85 - &amp;quot;Eagle Myths&amp;quot;&quot;/&gt;&lt;property id=&quot;20307&quot; value=&quot;398&quot;/&gt;&lt;/object&gt;&lt;object type=&quot;3&quot; unique_id=&quot;10088&quot;&gt;&lt;property id=&quot;20148&quot; value=&quot;5&quot;/&gt;&lt;property id=&quot;20300&quot; value=&quot;Slide 86&quot;/&gt;&lt;property id=&quot;20307&quot; value=&quot;396&quot;/&gt;&lt;/object&gt;&lt;object type=&quot;3&quot; unique_id=&quot;10969&quot;&gt;&lt;property id=&quot;20148&quot; value=&quot;5&quot;/&gt;&lt;property id=&quot;20300&quot; value=&quot;Slide 3 - &amp;quot;Introduction&amp;quot;&quot;/&gt;&lt;property id=&quot;20307&quot; value=&quot;404&quot;/&gt;&lt;/object&gt;&lt;object type=&quot;3&quot; unique_id=&quot;10970&quot;&gt;&lt;property id=&quot;20148&quot; value=&quot;5&quot;/&gt;&lt;property id=&quot;20300&quot; value=&quot;Slide 4 - &amp;quot;What does it take…..?&amp;quot;&quot;/&gt;&lt;property id=&quot;20307&quot; value=&quot;405&quot;/&gt;&lt;/object&gt;&lt;object type=&quot;3&quot; unique_id=&quot;11148&quot;&gt;&lt;property id=&quot;20148&quot; value=&quot;5&quot;/&gt;&lt;property id=&quot;20300&quot; value=&quot;Slide 2 - &amp;quot;Notice………&amp;quot;&quot;/&gt;&lt;property id=&quot;20307&quot; value=&quot;406&quot;/&gt;&lt;/object&gt;&lt;object type=&quot;3&quot; unique_id=&quot;11149&quot;&gt;&lt;property id=&quot;20148&quot; value=&quot;5&quot;/&gt;&lt;property id=&quot;20300&quot; value=&quot;Slide 5 - &amp;quot;Purpose of this Workshop&amp;quot;&quot;/&gt;&lt;property id=&quot;20307&quot; value=&quot;407&quot;/&gt;&lt;/object&gt;&lt;object type=&quot;3&quot; unique_id=&quot;11594&quot;&gt;&lt;property id=&quot;20148&quot; value=&quot;5&quot;/&gt;&lt;property id=&quot;20300&quot; value=&quot;Slide 6 - &amp;quot;Target Audience&amp;quot;&quot;/&gt;&lt;property id=&quot;20307&quot; value=&quot;408&quot;/&gt;&lt;/object&gt;&lt;object type=&quot;3&quot; unique_id=&quot;11595&quot;&gt;&lt;property id=&quot;20148&quot; value=&quot;5&quot;/&gt;&lt;property id=&quot;20300&quot; value=&quot;Slide 7 - &amp;quot;Who Sets Eagle Scout Requirements?&amp;quot;&quot;/&gt;&lt;property id=&quot;20307&quot; value=&quot;409&quot;/&gt;&lt;/object&gt;&lt;/object&gt;&lt;object type=&quot;8&quot; unique_id=&quot;10176&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34239</TotalTime>
  <Words>9460</Words>
  <Application>Microsoft Office PowerPoint</Application>
  <PresentationFormat>On-screen Show (4:3)</PresentationFormat>
  <Paragraphs>810</Paragraphs>
  <Slides>46</Slides>
  <Notes>45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46</vt:i4>
      </vt:variant>
    </vt:vector>
  </HeadingPairs>
  <TitlesOfParts>
    <vt:vector size="51" baseType="lpstr">
      <vt:lpstr>Default Design</vt:lpstr>
      <vt:lpstr>2_Custom Design</vt:lpstr>
      <vt:lpstr>1_Custom Design</vt:lpstr>
      <vt:lpstr>Custom Design</vt:lpstr>
      <vt:lpstr>Photo Editor Photo</vt:lpstr>
      <vt:lpstr>Seminario de “Life” a “Eagle”</vt:lpstr>
      <vt:lpstr>Atención………</vt:lpstr>
      <vt:lpstr>¿Qué se necesita para…..?</vt:lpstr>
      <vt:lpstr>Propósito de esta presentación</vt:lpstr>
      <vt:lpstr>¿Quién decide los requisitos para convertirse en Eagle Scout?</vt:lpstr>
      <vt:lpstr>10 pasos para Eagle</vt:lpstr>
      <vt:lpstr>Completar todos los requisitos (Guide to Advancement 9.0.1.1)</vt:lpstr>
      <vt:lpstr>Requisito #1 – Estar Activo</vt:lpstr>
      <vt:lpstr>Requisito #2 – El espíritu del Scout</vt:lpstr>
      <vt:lpstr>Requisito #3 – Merit Badges</vt:lpstr>
      <vt:lpstr>Merit Badges y Scouts con discapacidades</vt:lpstr>
      <vt:lpstr>Requisito #4 – Posición de Responsabilidad</vt:lpstr>
      <vt:lpstr>Requisito #5 – Proyecto de servicio para Eagle Scout </vt:lpstr>
      <vt:lpstr>Requisito #6 – Conferencia de liderazgo de la unidad</vt:lpstr>
      <vt:lpstr>Requisito #7 – Comité de Revisión</vt:lpstr>
      <vt:lpstr>Requisito #5 – Proyecto de servicio para Eagle Scout </vt:lpstr>
      <vt:lpstr>Requisito #5 – Proyecto de servicio para Eagle Scout </vt:lpstr>
      <vt:lpstr>Escogiendo un Projecto</vt:lpstr>
      <vt:lpstr>¿Qué reglas tengo que seguir?</vt:lpstr>
      <vt:lpstr>¿Qué reglas tengo que seguir?</vt:lpstr>
      <vt:lpstr>¿Qué reglas tengo que seguir?</vt:lpstr>
      <vt:lpstr>¿Qué reglas tengo que seguir?</vt:lpstr>
      <vt:lpstr>¿Qué reglas tengo que seguir?</vt:lpstr>
      <vt:lpstr>¿Qué reglas tengo que seguir?</vt:lpstr>
      <vt:lpstr>¿Qué reglas tengo que seguir?</vt:lpstr>
      <vt:lpstr>Usando el libro de proyecto de servicio para Eagle Scout</vt:lpstr>
      <vt:lpstr>Usando el libro de proyecto de servicio para Eagle Scout</vt:lpstr>
      <vt:lpstr>Usando el libro de proyecto de servicio para Eagle Scout</vt:lpstr>
      <vt:lpstr>¿Qué reglas necesito seguir?</vt:lpstr>
      <vt:lpstr>¿Qué reglas necesito seguir?</vt:lpstr>
      <vt:lpstr>¿Qué reglas necesito seguir?</vt:lpstr>
      <vt:lpstr>Los Pasos Finales</vt:lpstr>
      <vt:lpstr>Revisando todos los materiales</vt:lpstr>
      <vt:lpstr>Aplicación para el rango de Eagle Scout</vt:lpstr>
      <vt:lpstr>Evaluación Confidencial</vt:lpstr>
      <vt:lpstr>Otros Materiales (Guide to Advancement 9.0.1.3)</vt:lpstr>
      <vt:lpstr>Llevando a cabo el Board of Review</vt:lpstr>
      <vt:lpstr>Preparando el Board of Review</vt:lpstr>
      <vt:lpstr>Después de tu Board of Review</vt:lpstr>
      <vt:lpstr>Después de tu Board of Review</vt:lpstr>
      <vt:lpstr>Tópicos Especiales</vt:lpstr>
      <vt:lpstr>Tópicos Especiales</vt:lpstr>
      <vt:lpstr>Tópicos Especiales</vt:lpstr>
      <vt:lpstr>Tópicos Especiales</vt:lpstr>
      <vt:lpstr>Tópicos Especiales</vt:lpstr>
      <vt:lpstr>Preguntas y respuestas en OCC website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to Eagle Seminar</dc:title>
  <dc:creator>Karl H. Johnson</dc:creator>
  <cp:lastModifiedBy>James Stewart</cp:lastModifiedBy>
  <cp:revision>515</cp:revision>
  <dcterms:created xsi:type="dcterms:W3CDTF">2003-09-02T23:31:24Z</dcterms:created>
  <dcterms:modified xsi:type="dcterms:W3CDTF">2019-09-25T21:16:58Z</dcterms:modified>
</cp:coreProperties>
</file>