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0.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679" r:id="rId3"/>
    <p:sldMasterId id="2147483666" r:id="rId4"/>
  </p:sldMasterIdLst>
  <p:notesMasterIdLst>
    <p:notesMasterId r:id="rId48"/>
  </p:notesMasterIdLst>
  <p:handoutMasterIdLst>
    <p:handoutMasterId r:id="rId49"/>
  </p:handoutMasterIdLst>
  <p:sldIdLst>
    <p:sldId id="256" r:id="rId5"/>
    <p:sldId id="406" r:id="rId6"/>
    <p:sldId id="407" r:id="rId7"/>
    <p:sldId id="409" r:id="rId8"/>
    <p:sldId id="416" r:id="rId9"/>
    <p:sldId id="429" r:id="rId10"/>
    <p:sldId id="411" r:id="rId11"/>
    <p:sldId id="412" r:id="rId12"/>
    <p:sldId id="413" r:id="rId13"/>
    <p:sldId id="417" r:id="rId14"/>
    <p:sldId id="414" r:id="rId15"/>
    <p:sldId id="430" r:id="rId16"/>
    <p:sldId id="419" r:id="rId17"/>
    <p:sldId id="420" r:id="rId18"/>
    <p:sldId id="441" r:id="rId19"/>
    <p:sldId id="447" r:id="rId20"/>
    <p:sldId id="442" r:id="rId21"/>
    <p:sldId id="448" r:id="rId22"/>
    <p:sldId id="449" r:id="rId23"/>
    <p:sldId id="446" r:id="rId24"/>
    <p:sldId id="450" r:id="rId25"/>
    <p:sldId id="445" r:id="rId26"/>
    <p:sldId id="451" r:id="rId27"/>
    <p:sldId id="458" r:id="rId28"/>
    <p:sldId id="459" r:id="rId29"/>
    <p:sldId id="460" r:id="rId30"/>
    <p:sldId id="452" r:id="rId31"/>
    <p:sldId id="453" r:id="rId32"/>
    <p:sldId id="476" r:id="rId33"/>
    <p:sldId id="462" r:id="rId34"/>
    <p:sldId id="463" r:id="rId35"/>
    <p:sldId id="464" r:id="rId36"/>
    <p:sldId id="465" r:id="rId37"/>
    <p:sldId id="466" r:id="rId38"/>
    <p:sldId id="477" r:id="rId39"/>
    <p:sldId id="470" r:id="rId40"/>
    <p:sldId id="467" r:id="rId41"/>
    <p:sldId id="478" r:id="rId42"/>
    <p:sldId id="469" r:id="rId43"/>
    <p:sldId id="471" r:id="rId44"/>
    <p:sldId id="472" r:id="rId45"/>
    <p:sldId id="473" r:id="rId46"/>
    <p:sldId id="475" r:id="rId47"/>
  </p:sldIdLst>
  <p:sldSz cx="9144000" cy="6858000" type="screen4x3"/>
  <p:notesSz cx="6858000" cy="90805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906"/>
    <a:srgbClr val="0066FF"/>
    <a:srgbClr val="FF053F"/>
    <a:srgbClr val="FF9900"/>
    <a:srgbClr val="66FF66"/>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6" autoAdjust="0"/>
    <p:restoredTop sz="68620" autoAdjust="0"/>
  </p:normalViewPr>
  <p:slideViewPr>
    <p:cSldViewPr>
      <p:cViewPr varScale="1">
        <p:scale>
          <a:sx n="76" d="100"/>
          <a:sy n="76" d="100"/>
        </p:scale>
        <p:origin x="2232" y="96"/>
      </p:cViewPr>
      <p:guideLst>
        <p:guide orient="horz" pos="2160"/>
        <p:guide pos="2880"/>
      </p:guideLst>
    </p:cSldViewPr>
  </p:slideViewPr>
  <p:outlineViewPr>
    <p:cViewPr>
      <p:scale>
        <a:sx n="33" d="100"/>
        <a:sy n="33" d="100"/>
      </p:scale>
      <p:origin x="1016" y="409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54" y="-101"/>
      </p:cViewPr>
      <p:guideLst>
        <p:guide orient="horz" pos="286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ata41.xml.rels><?xml version="1.0" encoding="UTF-8" standalone="yes"?>
<Relationships xmlns="http://schemas.openxmlformats.org/package/2006/relationships"><Relationship Id="rId2" Type="http://schemas.openxmlformats.org/officeDocument/2006/relationships/hyperlink" Target="http://www.ocbsa.org/bsaadvancement/advancement/" TargetMode="External"/><Relationship Id="rId1" Type="http://schemas.openxmlformats.org/officeDocument/2006/relationships/hyperlink" Target="http://www.ocbsa.or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rawing41.xml.rels><?xml version="1.0" encoding="UTF-8" standalone="yes"?>
<Relationships xmlns="http://schemas.openxmlformats.org/package/2006/relationships"><Relationship Id="rId2" Type="http://schemas.openxmlformats.org/officeDocument/2006/relationships/hyperlink" Target="http://www.ocbsa.org/bsaadvancement/advancement/" TargetMode="External"/><Relationship Id="rId1" Type="http://schemas.openxmlformats.org/officeDocument/2006/relationships/hyperlink" Target="http://www.ocbsa.org/"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E7C20-A08F-467E-A5C7-B8C13A3FC7EE}" type="doc">
      <dgm:prSet loTypeId="urn:microsoft.com/office/officeart/2005/8/layout/hList7" loCatId="list" qsTypeId="urn:microsoft.com/office/officeart/2005/8/quickstyle/simple1" qsCatId="simple" csTypeId="urn:microsoft.com/office/officeart/2005/8/colors/accent6_2" csCatId="accent6" phldr="1"/>
      <dgm:spPr/>
      <dgm:t>
        <a:bodyPr/>
        <a:lstStyle/>
        <a:p>
          <a:endParaRPr lang="en-US"/>
        </a:p>
      </dgm:t>
    </dgm:pt>
    <dgm:pt modelId="{BFCA0F7E-31EA-48FC-AEC8-CEC00B4AB518}">
      <dgm:prSet/>
      <dgm:spPr/>
      <dgm:t>
        <a:bodyPr/>
        <a:lstStyle/>
        <a:p>
          <a:pPr rtl="0"/>
          <a:r>
            <a:rPr lang="en-US" dirty="0"/>
            <a:t>Review the 10 steps from Life to Eagle</a:t>
          </a:r>
        </a:p>
      </dgm:t>
    </dgm:pt>
    <dgm:pt modelId="{63F16409-EE1B-4EE2-A20C-F7EDF4459AAB}" type="parTrans" cxnId="{C025A186-FEDA-40A9-8903-FC082B77E54F}">
      <dgm:prSet/>
      <dgm:spPr/>
      <dgm:t>
        <a:bodyPr/>
        <a:lstStyle/>
        <a:p>
          <a:endParaRPr lang="en-US"/>
        </a:p>
      </dgm:t>
    </dgm:pt>
    <dgm:pt modelId="{71D5EB19-B0BB-48D6-BE74-DEB55585D62E}" type="sibTrans" cxnId="{C025A186-FEDA-40A9-8903-FC082B77E54F}">
      <dgm:prSet/>
      <dgm:spPr/>
      <dgm:t>
        <a:bodyPr/>
        <a:lstStyle/>
        <a:p>
          <a:endParaRPr lang="en-US"/>
        </a:p>
      </dgm:t>
    </dgm:pt>
    <dgm:pt modelId="{595B8E81-095A-46B0-841A-94D3E3B8C442}">
      <dgm:prSet/>
      <dgm:spPr/>
      <dgm:t>
        <a:bodyPr/>
        <a:lstStyle/>
        <a:p>
          <a:pPr rtl="0"/>
          <a:r>
            <a:rPr lang="en-US"/>
            <a:t>Review the requirements for the Eagle Scout</a:t>
          </a:r>
        </a:p>
      </dgm:t>
    </dgm:pt>
    <dgm:pt modelId="{FB8317E2-25CB-4046-9CCE-8DC97364DBF2}" type="parTrans" cxnId="{D04ED420-D027-49F1-91D4-AC7BFD67DD3F}">
      <dgm:prSet/>
      <dgm:spPr/>
      <dgm:t>
        <a:bodyPr/>
        <a:lstStyle/>
        <a:p>
          <a:endParaRPr lang="en-US"/>
        </a:p>
      </dgm:t>
    </dgm:pt>
    <dgm:pt modelId="{71575C87-051C-4837-86B0-3D3975803B11}" type="sibTrans" cxnId="{D04ED420-D027-49F1-91D4-AC7BFD67DD3F}">
      <dgm:prSet/>
      <dgm:spPr/>
      <dgm:t>
        <a:bodyPr/>
        <a:lstStyle/>
        <a:p>
          <a:endParaRPr lang="en-US"/>
        </a:p>
      </dgm:t>
    </dgm:pt>
    <dgm:pt modelId="{1339A092-B7FE-4CE2-8249-4F3C96C5BF2A}">
      <dgm:prSet/>
      <dgm:spPr/>
      <dgm:t>
        <a:bodyPr/>
        <a:lstStyle/>
        <a:p>
          <a:pPr rtl="0"/>
          <a:r>
            <a:rPr lang="en-US"/>
            <a:t>Explain the procedures used in Orange County Council</a:t>
          </a:r>
        </a:p>
      </dgm:t>
    </dgm:pt>
    <dgm:pt modelId="{AED7C0D0-AD47-4A9D-BF73-4F775BACB8B9}" type="parTrans" cxnId="{364E819C-73C1-423D-84FD-C009CD8E79FA}">
      <dgm:prSet/>
      <dgm:spPr/>
      <dgm:t>
        <a:bodyPr/>
        <a:lstStyle/>
        <a:p>
          <a:endParaRPr lang="en-US"/>
        </a:p>
      </dgm:t>
    </dgm:pt>
    <dgm:pt modelId="{4412C6DB-CBFA-4B5C-A33A-F7E0D6879109}" type="sibTrans" cxnId="{364E819C-73C1-423D-84FD-C009CD8E79FA}">
      <dgm:prSet/>
      <dgm:spPr/>
      <dgm:t>
        <a:bodyPr/>
        <a:lstStyle/>
        <a:p>
          <a:endParaRPr lang="en-US"/>
        </a:p>
      </dgm:t>
    </dgm:pt>
    <dgm:pt modelId="{BC6493FD-D520-4ABB-A78E-DD2994C507E2}">
      <dgm:prSet/>
      <dgm:spPr/>
      <dgm:t>
        <a:bodyPr/>
        <a:lstStyle/>
        <a:p>
          <a:pPr rtl="0"/>
          <a:r>
            <a:rPr lang="en-US" dirty="0"/>
            <a:t>Review the Eagle Scout Service Project Requirements</a:t>
          </a:r>
        </a:p>
      </dgm:t>
    </dgm:pt>
    <dgm:pt modelId="{880FF40D-6F33-41D7-BF4F-5FDBDA573889}" type="parTrans" cxnId="{7FD82407-5300-4836-9352-45B737662C33}">
      <dgm:prSet/>
      <dgm:spPr/>
      <dgm:t>
        <a:bodyPr/>
        <a:lstStyle/>
        <a:p>
          <a:endParaRPr lang="en-US"/>
        </a:p>
      </dgm:t>
    </dgm:pt>
    <dgm:pt modelId="{EAD221BE-4FB7-4EFA-841A-A0B68F09E815}" type="sibTrans" cxnId="{7FD82407-5300-4836-9352-45B737662C33}">
      <dgm:prSet/>
      <dgm:spPr/>
      <dgm:t>
        <a:bodyPr/>
        <a:lstStyle/>
        <a:p>
          <a:endParaRPr lang="en-US"/>
        </a:p>
      </dgm:t>
    </dgm:pt>
    <dgm:pt modelId="{7EA0120B-8317-4F8F-B760-3C61AD8CD1B6}" type="pres">
      <dgm:prSet presAssocID="{4E1E7C20-A08F-467E-A5C7-B8C13A3FC7EE}" presName="Name0" presStyleCnt="0">
        <dgm:presLayoutVars>
          <dgm:dir/>
          <dgm:resizeHandles val="exact"/>
        </dgm:presLayoutVars>
      </dgm:prSet>
      <dgm:spPr/>
    </dgm:pt>
    <dgm:pt modelId="{34CB438C-518B-4BFF-BB72-FD15F624C516}" type="pres">
      <dgm:prSet presAssocID="{4E1E7C20-A08F-467E-A5C7-B8C13A3FC7EE}" presName="fgShape" presStyleLbl="fgShp" presStyleIdx="0" presStyleCnt="1"/>
      <dgm:spPr/>
    </dgm:pt>
    <dgm:pt modelId="{A037E1D1-69C5-47D7-918E-CF02EF08214E}" type="pres">
      <dgm:prSet presAssocID="{4E1E7C20-A08F-467E-A5C7-B8C13A3FC7EE}" presName="linComp" presStyleCnt="0"/>
      <dgm:spPr/>
    </dgm:pt>
    <dgm:pt modelId="{8A410A07-14EA-41BB-8E4A-FED655569007}" type="pres">
      <dgm:prSet presAssocID="{BFCA0F7E-31EA-48FC-AEC8-CEC00B4AB518}" presName="compNode" presStyleCnt="0"/>
      <dgm:spPr/>
    </dgm:pt>
    <dgm:pt modelId="{61A669C2-6F3A-4B82-822A-098398A0444A}" type="pres">
      <dgm:prSet presAssocID="{BFCA0F7E-31EA-48FC-AEC8-CEC00B4AB518}" presName="bkgdShape" presStyleLbl="node1" presStyleIdx="0" presStyleCnt="4"/>
      <dgm:spPr/>
    </dgm:pt>
    <dgm:pt modelId="{24A390F8-1AAF-4AD5-935B-D041DF60DEE7}" type="pres">
      <dgm:prSet presAssocID="{BFCA0F7E-31EA-48FC-AEC8-CEC00B4AB518}" presName="nodeTx" presStyleLbl="node1" presStyleIdx="0" presStyleCnt="4">
        <dgm:presLayoutVars>
          <dgm:bulletEnabled val="1"/>
        </dgm:presLayoutVars>
      </dgm:prSet>
      <dgm:spPr/>
    </dgm:pt>
    <dgm:pt modelId="{90AE4CD5-A52A-444F-99CB-822052BAF75F}" type="pres">
      <dgm:prSet presAssocID="{BFCA0F7E-31EA-48FC-AEC8-CEC00B4AB518}" presName="invisiNode" presStyleLbl="node1" presStyleIdx="0" presStyleCnt="4"/>
      <dgm:spPr/>
    </dgm:pt>
    <dgm:pt modelId="{CD929404-8484-4600-A4CB-CFDE9150A61F}" type="pres">
      <dgm:prSet presAssocID="{BFCA0F7E-31EA-48FC-AEC8-CEC00B4AB51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8E9F7B01-0FD5-4C0F-8AD7-32AA678E8D18}" type="pres">
      <dgm:prSet presAssocID="{71D5EB19-B0BB-48D6-BE74-DEB55585D62E}" presName="sibTrans" presStyleLbl="sibTrans2D1" presStyleIdx="0" presStyleCnt="0"/>
      <dgm:spPr/>
    </dgm:pt>
    <dgm:pt modelId="{A3CE4655-71C9-448D-B61D-3EBB6D847FAB}" type="pres">
      <dgm:prSet presAssocID="{595B8E81-095A-46B0-841A-94D3E3B8C442}" presName="compNode" presStyleCnt="0"/>
      <dgm:spPr/>
    </dgm:pt>
    <dgm:pt modelId="{A62B1425-6093-410B-810D-A3D9F327AF40}" type="pres">
      <dgm:prSet presAssocID="{595B8E81-095A-46B0-841A-94D3E3B8C442}" presName="bkgdShape" presStyleLbl="node1" presStyleIdx="1" presStyleCnt="4"/>
      <dgm:spPr/>
    </dgm:pt>
    <dgm:pt modelId="{E37D3DAE-317B-4C32-AE11-4013922FF582}" type="pres">
      <dgm:prSet presAssocID="{595B8E81-095A-46B0-841A-94D3E3B8C442}" presName="nodeTx" presStyleLbl="node1" presStyleIdx="1" presStyleCnt="4">
        <dgm:presLayoutVars>
          <dgm:bulletEnabled val="1"/>
        </dgm:presLayoutVars>
      </dgm:prSet>
      <dgm:spPr/>
    </dgm:pt>
    <dgm:pt modelId="{D02B0EE7-3BD2-4227-8B22-9E0E41694617}" type="pres">
      <dgm:prSet presAssocID="{595B8E81-095A-46B0-841A-94D3E3B8C442}" presName="invisiNode" presStyleLbl="node1" presStyleIdx="1" presStyleCnt="4"/>
      <dgm:spPr/>
    </dgm:pt>
    <dgm:pt modelId="{BB71DEC4-B664-4643-99F7-94F44FE382DE}" type="pres">
      <dgm:prSet presAssocID="{595B8E81-095A-46B0-841A-94D3E3B8C442}"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213800D1-248B-40B2-A643-858CEE76A908}" type="pres">
      <dgm:prSet presAssocID="{71575C87-051C-4837-86B0-3D3975803B11}" presName="sibTrans" presStyleLbl="sibTrans2D1" presStyleIdx="0" presStyleCnt="0"/>
      <dgm:spPr/>
    </dgm:pt>
    <dgm:pt modelId="{91563E26-115A-4648-B241-1F2C1333AB39}" type="pres">
      <dgm:prSet presAssocID="{1339A092-B7FE-4CE2-8249-4F3C96C5BF2A}" presName="compNode" presStyleCnt="0"/>
      <dgm:spPr/>
    </dgm:pt>
    <dgm:pt modelId="{6D30C01F-9F27-405A-B9B9-55D1F660D2CA}" type="pres">
      <dgm:prSet presAssocID="{1339A092-B7FE-4CE2-8249-4F3C96C5BF2A}" presName="bkgdShape" presStyleLbl="node1" presStyleIdx="2" presStyleCnt="4"/>
      <dgm:spPr/>
    </dgm:pt>
    <dgm:pt modelId="{117CAEA9-C8CD-48FF-9349-DC1C5D7F44B1}" type="pres">
      <dgm:prSet presAssocID="{1339A092-B7FE-4CE2-8249-4F3C96C5BF2A}" presName="nodeTx" presStyleLbl="node1" presStyleIdx="2" presStyleCnt="4">
        <dgm:presLayoutVars>
          <dgm:bulletEnabled val="1"/>
        </dgm:presLayoutVars>
      </dgm:prSet>
      <dgm:spPr/>
    </dgm:pt>
    <dgm:pt modelId="{6A38DB81-415C-4DA6-92B4-0071B9FC6828}" type="pres">
      <dgm:prSet presAssocID="{1339A092-B7FE-4CE2-8249-4F3C96C5BF2A}" presName="invisiNode" presStyleLbl="node1" presStyleIdx="2" presStyleCnt="4"/>
      <dgm:spPr/>
    </dgm:pt>
    <dgm:pt modelId="{4D5DE3DE-06DD-477C-AE28-15EC7F0C746A}" type="pres">
      <dgm:prSet presAssocID="{1339A092-B7FE-4CE2-8249-4F3C96C5BF2A}"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8BFA7823-693E-419E-9A1D-9A8010A139D1}" type="pres">
      <dgm:prSet presAssocID="{4412C6DB-CBFA-4B5C-A33A-F7E0D6879109}" presName="sibTrans" presStyleLbl="sibTrans2D1" presStyleIdx="0" presStyleCnt="0"/>
      <dgm:spPr/>
    </dgm:pt>
    <dgm:pt modelId="{9D9D1D71-C7A7-42D8-A34A-2414C4AF8EFC}" type="pres">
      <dgm:prSet presAssocID="{BC6493FD-D520-4ABB-A78E-DD2994C507E2}" presName="compNode" presStyleCnt="0"/>
      <dgm:spPr/>
    </dgm:pt>
    <dgm:pt modelId="{CB2E138E-EE19-456C-9596-EDBFA3785FA1}" type="pres">
      <dgm:prSet presAssocID="{BC6493FD-D520-4ABB-A78E-DD2994C507E2}" presName="bkgdShape" presStyleLbl="node1" presStyleIdx="3" presStyleCnt="4"/>
      <dgm:spPr/>
    </dgm:pt>
    <dgm:pt modelId="{EC86F1E4-62AB-4A01-BF4C-C03FDC9500C4}" type="pres">
      <dgm:prSet presAssocID="{BC6493FD-D520-4ABB-A78E-DD2994C507E2}" presName="nodeTx" presStyleLbl="node1" presStyleIdx="3" presStyleCnt="4">
        <dgm:presLayoutVars>
          <dgm:bulletEnabled val="1"/>
        </dgm:presLayoutVars>
      </dgm:prSet>
      <dgm:spPr/>
    </dgm:pt>
    <dgm:pt modelId="{5AE26777-0CD5-43D0-879A-B6136AB2D932}" type="pres">
      <dgm:prSet presAssocID="{BC6493FD-D520-4ABB-A78E-DD2994C507E2}" presName="invisiNode" presStyleLbl="node1" presStyleIdx="3" presStyleCnt="4"/>
      <dgm:spPr/>
    </dgm:pt>
    <dgm:pt modelId="{ACE6AFD9-526F-42A0-BB1D-C68FF710FB2B}" type="pres">
      <dgm:prSet presAssocID="{BC6493FD-D520-4ABB-A78E-DD2994C507E2}"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Lst>
  <dgm:cxnLst>
    <dgm:cxn modelId="{7FD82407-5300-4836-9352-45B737662C33}" srcId="{4E1E7C20-A08F-467E-A5C7-B8C13A3FC7EE}" destId="{BC6493FD-D520-4ABB-A78E-DD2994C507E2}" srcOrd="3" destOrd="0" parTransId="{880FF40D-6F33-41D7-BF4F-5FDBDA573889}" sibTransId="{EAD221BE-4FB7-4EFA-841A-A0B68F09E815}"/>
    <dgm:cxn modelId="{0539781D-3F7F-475E-ABD3-26EB86057BEB}" type="presOf" srcId="{71D5EB19-B0BB-48D6-BE74-DEB55585D62E}" destId="{8E9F7B01-0FD5-4C0F-8AD7-32AA678E8D18}" srcOrd="0" destOrd="0" presId="urn:microsoft.com/office/officeart/2005/8/layout/hList7"/>
    <dgm:cxn modelId="{D04ED420-D027-49F1-91D4-AC7BFD67DD3F}" srcId="{4E1E7C20-A08F-467E-A5C7-B8C13A3FC7EE}" destId="{595B8E81-095A-46B0-841A-94D3E3B8C442}" srcOrd="1" destOrd="0" parTransId="{FB8317E2-25CB-4046-9CCE-8DC97364DBF2}" sibTransId="{71575C87-051C-4837-86B0-3D3975803B11}"/>
    <dgm:cxn modelId="{3756182C-EB71-4C97-8E61-C0784F4810EB}" type="presOf" srcId="{4E1E7C20-A08F-467E-A5C7-B8C13A3FC7EE}" destId="{7EA0120B-8317-4F8F-B760-3C61AD8CD1B6}" srcOrd="0" destOrd="0" presId="urn:microsoft.com/office/officeart/2005/8/layout/hList7"/>
    <dgm:cxn modelId="{7EDBC73A-EFC4-4255-BD97-E97CB167023F}" type="presOf" srcId="{595B8E81-095A-46B0-841A-94D3E3B8C442}" destId="{E37D3DAE-317B-4C32-AE11-4013922FF582}" srcOrd="1" destOrd="0" presId="urn:microsoft.com/office/officeart/2005/8/layout/hList7"/>
    <dgm:cxn modelId="{D64E7044-6B90-4D37-95F3-895B183D02CF}" type="presOf" srcId="{BFCA0F7E-31EA-48FC-AEC8-CEC00B4AB518}" destId="{61A669C2-6F3A-4B82-822A-098398A0444A}" srcOrd="0" destOrd="0" presId="urn:microsoft.com/office/officeart/2005/8/layout/hList7"/>
    <dgm:cxn modelId="{CB5E4467-7A0B-4F11-A75A-1943ACBB8556}" type="presOf" srcId="{595B8E81-095A-46B0-841A-94D3E3B8C442}" destId="{A62B1425-6093-410B-810D-A3D9F327AF40}" srcOrd="0" destOrd="0" presId="urn:microsoft.com/office/officeart/2005/8/layout/hList7"/>
    <dgm:cxn modelId="{203B0349-5B64-46A1-855C-321A6A0FA96F}" type="presOf" srcId="{4412C6DB-CBFA-4B5C-A33A-F7E0D6879109}" destId="{8BFA7823-693E-419E-9A1D-9A8010A139D1}" srcOrd="0" destOrd="0" presId="urn:microsoft.com/office/officeart/2005/8/layout/hList7"/>
    <dgm:cxn modelId="{C025A186-FEDA-40A9-8903-FC082B77E54F}" srcId="{4E1E7C20-A08F-467E-A5C7-B8C13A3FC7EE}" destId="{BFCA0F7E-31EA-48FC-AEC8-CEC00B4AB518}" srcOrd="0" destOrd="0" parTransId="{63F16409-EE1B-4EE2-A20C-F7EDF4459AAB}" sibTransId="{71D5EB19-B0BB-48D6-BE74-DEB55585D62E}"/>
    <dgm:cxn modelId="{7EA1308B-7AD2-4334-BF3E-40900E795E91}" type="presOf" srcId="{BC6493FD-D520-4ABB-A78E-DD2994C507E2}" destId="{EC86F1E4-62AB-4A01-BF4C-C03FDC9500C4}" srcOrd="1" destOrd="0" presId="urn:microsoft.com/office/officeart/2005/8/layout/hList7"/>
    <dgm:cxn modelId="{94A3EC90-455E-48A9-99BD-8DBC4B423DD4}" type="presOf" srcId="{BC6493FD-D520-4ABB-A78E-DD2994C507E2}" destId="{CB2E138E-EE19-456C-9596-EDBFA3785FA1}" srcOrd="0" destOrd="0" presId="urn:microsoft.com/office/officeart/2005/8/layout/hList7"/>
    <dgm:cxn modelId="{F4EAA491-BEBB-4371-B745-5D835FA276D5}" type="presOf" srcId="{71575C87-051C-4837-86B0-3D3975803B11}" destId="{213800D1-248B-40B2-A643-858CEE76A908}" srcOrd="0" destOrd="0" presId="urn:microsoft.com/office/officeart/2005/8/layout/hList7"/>
    <dgm:cxn modelId="{4EF0F398-5D5C-499F-A04E-BEFA6B6CD702}" type="presOf" srcId="{1339A092-B7FE-4CE2-8249-4F3C96C5BF2A}" destId="{6D30C01F-9F27-405A-B9B9-55D1F660D2CA}" srcOrd="0" destOrd="0" presId="urn:microsoft.com/office/officeart/2005/8/layout/hList7"/>
    <dgm:cxn modelId="{364E819C-73C1-423D-84FD-C009CD8E79FA}" srcId="{4E1E7C20-A08F-467E-A5C7-B8C13A3FC7EE}" destId="{1339A092-B7FE-4CE2-8249-4F3C96C5BF2A}" srcOrd="2" destOrd="0" parTransId="{AED7C0D0-AD47-4A9D-BF73-4F775BACB8B9}" sibTransId="{4412C6DB-CBFA-4B5C-A33A-F7E0D6879109}"/>
    <dgm:cxn modelId="{9A4569B5-9C87-4CDE-B1EA-1E890B8DDA1E}" type="presOf" srcId="{BFCA0F7E-31EA-48FC-AEC8-CEC00B4AB518}" destId="{24A390F8-1AAF-4AD5-935B-D041DF60DEE7}" srcOrd="1" destOrd="0" presId="urn:microsoft.com/office/officeart/2005/8/layout/hList7"/>
    <dgm:cxn modelId="{FF9EFFD6-3B48-470F-B915-FBD17C681BED}" type="presOf" srcId="{1339A092-B7FE-4CE2-8249-4F3C96C5BF2A}" destId="{117CAEA9-C8CD-48FF-9349-DC1C5D7F44B1}" srcOrd="1" destOrd="0" presId="urn:microsoft.com/office/officeart/2005/8/layout/hList7"/>
    <dgm:cxn modelId="{F275DBC1-AA38-4DAE-A9BD-BACE04779090}" type="presParOf" srcId="{7EA0120B-8317-4F8F-B760-3C61AD8CD1B6}" destId="{34CB438C-518B-4BFF-BB72-FD15F624C516}" srcOrd="0" destOrd="0" presId="urn:microsoft.com/office/officeart/2005/8/layout/hList7"/>
    <dgm:cxn modelId="{62A09BF2-FF9C-46FA-8270-0055E561D7C8}" type="presParOf" srcId="{7EA0120B-8317-4F8F-B760-3C61AD8CD1B6}" destId="{A037E1D1-69C5-47D7-918E-CF02EF08214E}" srcOrd="1" destOrd="0" presId="urn:microsoft.com/office/officeart/2005/8/layout/hList7"/>
    <dgm:cxn modelId="{C8F698F4-B581-4F75-B1B3-C0749A85E9E5}" type="presParOf" srcId="{A037E1D1-69C5-47D7-918E-CF02EF08214E}" destId="{8A410A07-14EA-41BB-8E4A-FED655569007}" srcOrd="0" destOrd="0" presId="urn:microsoft.com/office/officeart/2005/8/layout/hList7"/>
    <dgm:cxn modelId="{76590211-EBA8-4755-8949-1AA5FEFBBEE7}" type="presParOf" srcId="{8A410A07-14EA-41BB-8E4A-FED655569007}" destId="{61A669C2-6F3A-4B82-822A-098398A0444A}" srcOrd="0" destOrd="0" presId="urn:microsoft.com/office/officeart/2005/8/layout/hList7"/>
    <dgm:cxn modelId="{8D5C6C33-BA94-485B-9016-5EC694D6F609}" type="presParOf" srcId="{8A410A07-14EA-41BB-8E4A-FED655569007}" destId="{24A390F8-1AAF-4AD5-935B-D041DF60DEE7}" srcOrd="1" destOrd="0" presId="urn:microsoft.com/office/officeart/2005/8/layout/hList7"/>
    <dgm:cxn modelId="{D58610A6-5718-4330-97B5-5462444AAC3F}" type="presParOf" srcId="{8A410A07-14EA-41BB-8E4A-FED655569007}" destId="{90AE4CD5-A52A-444F-99CB-822052BAF75F}" srcOrd="2" destOrd="0" presId="urn:microsoft.com/office/officeart/2005/8/layout/hList7"/>
    <dgm:cxn modelId="{BFD1DE43-8273-4B86-9073-E687ECADC2ED}" type="presParOf" srcId="{8A410A07-14EA-41BB-8E4A-FED655569007}" destId="{CD929404-8484-4600-A4CB-CFDE9150A61F}" srcOrd="3" destOrd="0" presId="urn:microsoft.com/office/officeart/2005/8/layout/hList7"/>
    <dgm:cxn modelId="{D986064B-E08B-4F65-B467-ED852A7D2222}" type="presParOf" srcId="{A037E1D1-69C5-47D7-918E-CF02EF08214E}" destId="{8E9F7B01-0FD5-4C0F-8AD7-32AA678E8D18}" srcOrd="1" destOrd="0" presId="urn:microsoft.com/office/officeart/2005/8/layout/hList7"/>
    <dgm:cxn modelId="{03EE7F21-CEFE-4358-A991-6C7DA27416FA}" type="presParOf" srcId="{A037E1D1-69C5-47D7-918E-CF02EF08214E}" destId="{A3CE4655-71C9-448D-B61D-3EBB6D847FAB}" srcOrd="2" destOrd="0" presId="urn:microsoft.com/office/officeart/2005/8/layout/hList7"/>
    <dgm:cxn modelId="{7E60FDC5-8BD3-4CC8-91AE-08740C5BB6BD}" type="presParOf" srcId="{A3CE4655-71C9-448D-B61D-3EBB6D847FAB}" destId="{A62B1425-6093-410B-810D-A3D9F327AF40}" srcOrd="0" destOrd="0" presId="urn:microsoft.com/office/officeart/2005/8/layout/hList7"/>
    <dgm:cxn modelId="{A974B120-428A-4A6A-A2FE-181CE9EEA5D0}" type="presParOf" srcId="{A3CE4655-71C9-448D-B61D-3EBB6D847FAB}" destId="{E37D3DAE-317B-4C32-AE11-4013922FF582}" srcOrd="1" destOrd="0" presId="urn:microsoft.com/office/officeart/2005/8/layout/hList7"/>
    <dgm:cxn modelId="{303A59F2-1C47-468A-AE44-13176773259C}" type="presParOf" srcId="{A3CE4655-71C9-448D-B61D-3EBB6D847FAB}" destId="{D02B0EE7-3BD2-4227-8B22-9E0E41694617}" srcOrd="2" destOrd="0" presId="urn:microsoft.com/office/officeart/2005/8/layout/hList7"/>
    <dgm:cxn modelId="{B3BAD185-7CBE-4C0A-AAAD-2200F7B55479}" type="presParOf" srcId="{A3CE4655-71C9-448D-B61D-3EBB6D847FAB}" destId="{BB71DEC4-B664-4643-99F7-94F44FE382DE}" srcOrd="3" destOrd="0" presId="urn:microsoft.com/office/officeart/2005/8/layout/hList7"/>
    <dgm:cxn modelId="{C4CD7AB3-C1D5-464C-B6D6-F33DAA8B264E}" type="presParOf" srcId="{A037E1D1-69C5-47D7-918E-CF02EF08214E}" destId="{213800D1-248B-40B2-A643-858CEE76A908}" srcOrd="3" destOrd="0" presId="urn:microsoft.com/office/officeart/2005/8/layout/hList7"/>
    <dgm:cxn modelId="{958F6B37-9932-4C84-87BB-EBE4E32C614C}" type="presParOf" srcId="{A037E1D1-69C5-47D7-918E-CF02EF08214E}" destId="{91563E26-115A-4648-B241-1F2C1333AB39}" srcOrd="4" destOrd="0" presId="urn:microsoft.com/office/officeart/2005/8/layout/hList7"/>
    <dgm:cxn modelId="{EA2774BC-939F-4B7C-9CDF-6E538EACBAA5}" type="presParOf" srcId="{91563E26-115A-4648-B241-1F2C1333AB39}" destId="{6D30C01F-9F27-405A-B9B9-55D1F660D2CA}" srcOrd="0" destOrd="0" presId="urn:microsoft.com/office/officeart/2005/8/layout/hList7"/>
    <dgm:cxn modelId="{B87BE28A-F4E5-462D-8696-C3A8E1979FA0}" type="presParOf" srcId="{91563E26-115A-4648-B241-1F2C1333AB39}" destId="{117CAEA9-C8CD-48FF-9349-DC1C5D7F44B1}" srcOrd="1" destOrd="0" presId="urn:microsoft.com/office/officeart/2005/8/layout/hList7"/>
    <dgm:cxn modelId="{8D9FCA2F-E5F9-49B2-A591-BDD9CA4A079F}" type="presParOf" srcId="{91563E26-115A-4648-B241-1F2C1333AB39}" destId="{6A38DB81-415C-4DA6-92B4-0071B9FC6828}" srcOrd="2" destOrd="0" presId="urn:microsoft.com/office/officeart/2005/8/layout/hList7"/>
    <dgm:cxn modelId="{D0E599B9-3B52-434B-97F9-31F48EF26554}" type="presParOf" srcId="{91563E26-115A-4648-B241-1F2C1333AB39}" destId="{4D5DE3DE-06DD-477C-AE28-15EC7F0C746A}" srcOrd="3" destOrd="0" presId="urn:microsoft.com/office/officeart/2005/8/layout/hList7"/>
    <dgm:cxn modelId="{AF4C390A-4A22-4CA2-857C-80F8786073A6}" type="presParOf" srcId="{A037E1D1-69C5-47D7-918E-CF02EF08214E}" destId="{8BFA7823-693E-419E-9A1D-9A8010A139D1}" srcOrd="5" destOrd="0" presId="urn:microsoft.com/office/officeart/2005/8/layout/hList7"/>
    <dgm:cxn modelId="{B7024698-1E2B-4E30-B6D0-1668DE68E83F}" type="presParOf" srcId="{A037E1D1-69C5-47D7-918E-CF02EF08214E}" destId="{9D9D1D71-C7A7-42D8-A34A-2414C4AF8EFC}" srcOrd="6" destOrd="0" presId="urn:microsoft.com/office/officeart/2005/8/layout/hList7"/>
    <dgm:cxn modelId="{105333B2-42A8-4FAE-A18B-26ED979FBC8D}" type="presParOf" srcId="{9D9D1D71-C7A7-42D8-A34A-2414C4AF8EFC}" destId="{CB2E138E-EE19-456C-9596-EDBFA3785FA1}" srcOrd="0" destOrd="0" presId="urn:microsoft.com/office/officeart/2005/8/layout/hList7"/>
    <dgm:cxn modelId="{6DC09A2A-1982-443C-B8B0-FDE7B53EFEB5}" type="presParOf" srcId="{9D9D1D71-C7A7-42D8-A34A-2414C4AF8EFC}" destId="{EC86F1E4-62AB-4A01-BF4C-C03FDC9500C4}" srcOrd="1" destOrd="0" presId="urn:microsoft.com/office/officeart/2005/8/layout/hList7"/>
    <dgm:cxn modelId="{2CD51A36-DD25-4154-A58B-F4447A56B4CC}" type="presParOf" srcId="{9D9D1D71-C7A7-42D8-A34A-2414C4AF8EFC}" destId="{5AE26777-0CD5-43D0-879A-B6136AB2D932}" srcOrd="2" destOrd="0" presId="urn:microsoft.com/office/officeart/2005/8/layout/hList7"/>
    <dgm:cxn modelId="{C0C79D68-3DFB-48D6-9DA9-D13B9E9AEDA8}" type="presParOf" srcId="{9D9D1D71-C7A7-42D8-A34A-2414C4AF8EFC}" destId="{ACE6AFD9-526F-42A0-BB1D-C68FF710FB2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altLang="en-US" sz="1800" dirty="0">
              <a:ea typeface="ＭＳ Ｐゴシック" pitchFamily="34" charset="-128"/>
            </a:rPr>
            <a:t>While a Life Scout, plan, develop, and give leadership to others in a service project helpful to any religious institution, any school, or your community. </a:t>
          </a:r>
        </a:p>
        <a:p>
          <a:pPr algn="r" rtl="0">
            <a:lnSpc>
              <a:spcPct val="100000"/>
            </a:lnSpc>
          </a:pPr>
          <a:r>
            <a:rPr lang="en-US" altLang="en-US" sz="1400" dirty="0">
              <a:ea typeface="ＭＳ Ｐゴシック" pitchFamily="34" charset="-128"/>
            </a:rPr>
            <a:t>Guide to Advancement </a:t>
          </a:r>
          <a:r>
            <a:rPr lang="en-US" sz="1400" dirty="0">
              <a:ea typeface="ＭＳ Ｐゴシック" pitchFamily="34" charset="-128"/>
            </a:rPr>
            <a:t>9.0.2.0</a:t>
          </a:r>
          <a:r>
            <a:rPr lang="en-US" altLang="en-US" sz="1400" dirty="0">
              <a:ea typeface="ＭＳ Ｐゴシック" pitchFamily="34" charset="-128"/>
            </a:rPr>
            <a:t>.</a:t>
          </a:r>
          <a:endParaRPr lang="en-US" sz="1400" b="1"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6E280403-9AA6-42E4-B734-21E88FD0EFB2}">
      <dgm:prSet custT="1"/>
      <dgm:spPr/>
      <dgm:t>
        <a:bodyPr/>
        <a:lstStyle/>
        <a:p>
          <a:endParaRPr lang="en-US" altLang="en-US" sz="1800" dirty="0">
            <a:ea typeface="ＭＳ Ｐゴシック" pitchFamily="34" charset="-128"/>
          </a:endParaRP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142079">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781">
        <dgm:presLayoutVars>
          <dgm:bulletEnabled val="1"/>
        </dgm:presLayoutVars>
      </dgm:prSet>
      <dgm:spPr/>
    </dgm:pt>
  </dgm:ptLst>
  <dgm:cxnLst>
    <dgm:cxn modelId="{6BC77C08-1ABA-4394-BD95-EC2CC76EA0BB}" type="presOf" srcId="{EA88E065-6DF8-48C9-8643-59E47A9D2D5F}" destId="{F039789C-37C1-498C-B007-F2948A27E6CD}" srcOrd="0" destOrd="0" presId="urn:microsoft.com/office/officeart/2005/8/layout/list1"/>
    <dgm:cxn modelId="{48B8301D-8D18-4990-A880-2579F4516C1B}" type="presOf" srcId="{F05D5820-F2F8-4CDF-989D-EF77EB6BB111}" destId="{844FDA5F-3551-4CA1-9CF2-70B9DF1B4617}" srcOrd="1" destOrd="0" presId="urn:microsoft.com/office/officeart/2005/8/layout/list1"/>
    <dgm:cxn modelId="{FBAD1F32-73A6-4684-B863-54216FDDB4C3}" type="presOf" srcId="{F05D5820-F2F8-4CDF-989D-EF77EB6BB111}" destId="{D3C75B76-4F2D-44DC-ABEB-89066BDAC5A9}" srcOrd="0" destOrd="0" presId="urn:microsoft.com/office/officeart/2005/8/layout/list1"/>
    <dgm:cxn modelId="{84C52135-7DE1-480B-91B5-4CDE79D170D3}" type="presOf" srcId="{6E280403-9AA6-42E4-B734-21E88FD0EFB2}" destId="{ABC2FFE7-D1AE-41CE-9C70-49EAE92FCE12}"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F75E3854-2D32-4C76-9FD3-E8938C074B2C}" srcId="{F05D5820-F2F8-4CDF-989D-EF77EB6BB111}" destId="{6E280403-9AA6-42E4-B734-21E88FD0EFB2}" srcOrd="0" destOrd="0" parTransId="{8A4763A8-0F1B-4583-ABAF-116E8E81C199}" sibTransId="{3F1D64F5-6C38-4DE6-A59D-0FC09AC2D5B7}"/>
    <dgm:cxn modelId="{FAC9493A-8544-4E1A-B367-4F88D5440693}" type="presParOf" srcId="{F039789C-37C1-498C-B007-F2948A27E6CD}" destId="{9C9FA1CC-96AC-4EE9-ACB1-D31A0046B0E4}" srcOrd="0" destOrd="0" presId="urn:microsoft.com/office/officeart/2005/8/layout/list1"/>
    <dgm:cxn modelId="{FC50903C-8A22-4F86-A1C7-FF670D53D14B}" type="presParOf" srcId="{9C9FA1CC-96AC-4EE9-ACB1-D31A0046B0E4}" destId="{D3C75B76-4F2D-44DC-ABEB-89066BDAC5A9}" srcOrd="0" destOrd="0" presId="urn:microsoft.com/office/officeart/2005/8/layout/list1"/>
    <dgm:cxn modelId="{D7AB576A-CFB7-4F63-A3E0-4427D813DA83}" type="presParOf" srcId="{9C9FA1CC-96AC-4EE9-ACB1-D31A0046B0E4}" destId="{844FDA5F-3551-4CA1-9CF2-70B9DF1B4617}" srcOrd="1" destOrd="0" presId="urn:microsoft.com/office/officeart/2005/8/layout/list1"/>
    <dgm:cxn modelId="{8BE9BCA8-7F13-4CF5-84F4-F9D1F05892C2}" type="presParOf" srcId="{F039789C-37C1-498C-B007-F2948A27E6CD}" destId="{515CBDB7-7D21-4134-93F7-A41FCA89A972}" srcOrd="1" destOrd="0" presId="urn:microsoft.com/office/officeart/2005/8/layout/list1"/>
    <dgm:cxn modelId="{4446E1D5-CC81-4D2F-8A4D-F753FC3F18DA}"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Take part in a unit leader conference.</a:t>
          </a:r>
        </a:p>
        <a:p>
          <a:pPr algn="r" rtl="0">
            <a:lnSpc>
              <a:spcPct val="100000"/>
            </a:lnSpc>
          </a:pPr>
          <a:r>
            <a:rPr lang="en-US" altLang="en-US" sz="1400" dirty="0">
              <a:ea typeface="ＭＳ Ｐゴシック" pitchFamily="34" charset="-128"/>
            </a:rPr>
            <a:t>Guide to Advancement 4.2.3.5</a:t>
          </a:r>
          <a:r>
            <a:rPr lang="en-US" altLang="en-US" sz="1800" dirty="0">
              <a:ea typeface="ＭＳ Ｐゴシック" pitchFamily="34" charset="-128"/>
            </a:rPr>
            <a:t>.</a:t>
          </a:r>
          <a:endParaRPr lang="en-US" sz="1800" b="1"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6E280403-9AA6-42E4-B734-21E88FD0EFB2}">
      <dgm:prSet custT="1"/>
      <dgm:spPr/>
      <dgm:t>
        <a:bodyPr/>
        <a:lstStyle/>
        <a:p>
          <a:r>
            <a:rPr lang="en-US" altLang="en-US" sz="1800" dirty="0">
              <a:ea typeface="ＭＳ Ｐゴシック" pitchFamily="34" charset="-128"/>
            </a:rPr>
            <a:t>Need not be the final step </a:t>
          </a:r>
          <a:r>
            <a:rPr lang="en-US" altLang="en-US" sz="1400" dirty="0">
              <a:ea typeface="ＭＳ Ｐゴシック" pitchFamily="34" charset="-128"/>
            </a:rPr>
            <a:t>(9.0.1.1)</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1480BF77-677F-4A1F-BE44-29E19204FD34}">
      <dgm:prSet custT="1"/>
      <dgm:spPr/>
      <dgm:t>
        <a:bodyPr/>
        <a:lstStyle/>
        <a:p>
          <a:r>
            <a:rPr lang="en-US" altLang="en-US" sz="1800" dirty="0">
              <a:ea typeface="ＭＳ Ｐゴシック" pitchFamily="34" charset="-128"/>
            </a:rPr>
            <a:t>Unit Leader may hold multiple conferences and any one may be used to fulfill the requirements.</a:t>
          </a:r>
        </a:p>
      </dgm:t>
    </dgm:pt>
    <dgm:pt modelId="{F5449DD2-2E4D-4955-B2A9-212CDC8C5979}" type="parTrans" cxnId="{3F9AE390-140E-47A0-9D90-6027EB6762E1}">
      <dgm:prSet/>
      <dgm:spPr/>
      <dgm:t>
        <a:bodyPr/>
        <a:lstStyle/>
        <a:p>
          <a:endParaRPr lang="en-US"/>
        </a:p>
      </dgm:t>
    </dgm:pt>
    <dgm:pt modelId="{991F5FF3-C98E-42E3-9201-59085C762950}" type="sibTrans" cxnId="{3F9AE390-140E-47A0-9D90-6027EB6762E1}">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153163">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dgm:presLayoutVars>
          <dgm:bulletEnabled val="1"/>
        </dgm:presLayoutVars>
      </dgm:prSet>
      <dgm:spPr/>
    </dgm:pt>
  </dgm:ptLst>
  <dgm:cxnLst>
    <dgm:cxn modelId="{CF8A6E14-551C-4198-8CBD-87C56C80705A}" type="presOf" srcId="{1480BF77-677F-4A1F-BE44-29E19204FD34}" destId="{ABC2FFE7-D1AE-41CE-9C70-49EAE92FCE12}" srcOrd="0" destOrd="1" presId="urn:microsoft.com/office/officeart/2005/8/layout/list1"/>
    <dgm:cxn modelId="{5C89BF2C-7E02-463C-9E06-662682F85EDA}" type="presOf" srcId="{F05D5820-F2F8-4CDF-989D-EF77EB6BB111}" destId="{D3C75B76-4F2D-44DC-ABEB-89066BDAC5A9}"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824D8348-28FF-49FE-91CB-ADEC61C91218}" type="presOf" srcId="{EA88E065-6DF8-48C9-8643-59E47A9D2D5F}" destId="{F039789C-37C1-498C-B007-F2948A27E6CD}" srcOrd="0" destOrd="0" presId="urn:microsoft.com/office/officeart/2005/8/layout/list1"/>
    <dgm:cxn modelId="{F75E3854-2D32-4C76-9FD3-E8938C074B2C}" srcId="{F05D5820-F2F8-4CDF-989D-EF77EB6BB111}" destId="{6E280403-9AA6-42E4-B734-21E88FD0EFB2}" srcOrd="0" destOrd="0" parTransId="{8A4763A8-0F1B-4583-ABAF-116E8E81C199}" sibTransId="{3F1D64F5-6C38-4DE6-A59D-0FC09AC2D5B7}"/>
    <dgm:cxn modelId="{3F9AE390-140E-47A0-9D90-6027EB6762E1}" srcId="{F05D5820-F2F8-4CDF-989D-EF77EB6BB111}" destId="{1480BF77-677F-4A1F-BE44-29E19204FD34}" srcOrd="1" destOrd="0" parTransId="{F5449DD2-2E4D-4955-B2A9-212CDC8C5979}" sibTransId="{991F5FF3-C98E-42E3-9201-59085C762950}"/>
    <dgm:cxn modelId="{A25C86AA-0B06-4E1D-A732-BEFCB7DB2C09}" type="presOf" srcId="{F05D5820-F2F8-4CDF-989D-EF77EB6BB111}" destId="{844FDA5F-3551-4CA1-9CF2-70B9DF1B4617}" srcOrd="1" destOrd="0" presId="urn:microsoft.com/office/officeart/2005/8/layout/list1"/>
    <dgm:cxn modelId="{4EED43D4-C316-434A-BA43-5A340939E7B6}" type="presOf" srcId="{6E280403-9AA6-42E4-B734-21E88FD0EFB2}" destId="{ABC2FFE7-D1AE-41CE-9C70-49EAE92FCE12}" srcOrd="0" destOrd="0" presId="urn:microsoft.com/office/officeart/2005/8/layout/list1"/>
    <dgm:cxn modelId="{69B48359-8371-48A4-8569-EB403CC4BEE0}" type="presParOf" srcId="{F039789C-37C1-498C-B007-F2948A27E6CD}" destId="{9C9FA1CC-96AC-4EE9-ACB1-D31A0046B0E4}" srcOrd="0" destOrd="0" presId="urn:microsoft.com/office/officeart/2005/8/layout/list1"/>
    <dgm:cxn modelId="{E4B18B92-FF85-497E-8C17-49F16E560FEF}" type="presParOf" srcId="{9C9FA1CC-96AC-4EE9-ACB1-D31A0046B0E4}" destId="{D3C75B76-4F2D-44DC-ABEB-89066BDAC5A9}" srcOrd="0" destOrd="0" presId="urn:microsoft.com/office/officeart/2005/8/layout/list1"/>
    <dgm:cxn modelId="{B58B6C99-70A7-4192-A37E-76C2E3DD73AF}" type="presParOf" srcId="{9C9FA1CC-96AC-4EE9-ACB1-D31A0046B0E4}" destId="{844FDA5F-3551-4CA1-9CF2-70B9DF1B4617}" srcOrd="1" destOrd="0" presId="urn:microsoft.com/office/officeart/2005/8/layout/list1"/>
    <dgm:cxn modelId="{5798E50A-E6FB-43D0-B353-4738820676A2}" type="presParOf" srcId="{F039789C-37C1-498C-B007-F2948A27E6CD}" destId="{515CBDB7-7D21-4134-93F7-A41FCA89A972}" srcOrd="1" destOrd="0" presId="urn:microsoft.com/office/officeart/2005/8/layout/list1"/>
    <dgm:cxn modelId="{1471C76C-4373-4575-A641-4DBD9523414B}"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Successfully complete an Eagle Scout board of review.</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59969">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dgm:presLayoutVars>
          <dgm:bulletEnabled val="1"/>
        </dgm:presLayoutVars>
      </dgm:prSet>
      <dgm:spPr/>
    </dgm:pt>
  </dgm:ptLst>
  <dgm:cxnLst>
    <dgm:cxn modelId="{B6765119-74FB-4AC2-B3BC-19AF7CB7EE01}" type="presOf" srcId="{EA88E065-6DF8-48C9-8643-59E47A9D2D5F}" destId="{F039789C-37C1-498C-B007-F2948A27E6CD}"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C78AB24D-3576-416F-88A4-0B77F1B19735}" type="presOf" srcId="{F05D5820-F2F8-4CDF-989D-EF77EB6BB111}" destId="{844FDA5F-3551-4CA1-9CF2-70B9DF1B4617}" srcOrd="1" destOrd="0" presId="urn:microsoft.com/office/officeart/2005/8/layout/list1"/>
    <dgm:cxn modelId="{A54FA1C7-7B80-4B1B-B3CD-3F12453F97A2}" type="presOf" srcId="{F05D5820-F2F8-4CDF-989D-EF77EB6BB111}" destId="{D3C75B76-4F2D-44DC-ABEB-89066BDAC5A9}" srcOrd="0" destOrd="0" presId="urn:microsoft.com/office/officeart/2005/8/layout/list1"/>
    <dgm:cxn modelId="{BDCA0767-827F-4690-BF7A-13AC519A107C}" type="presParOf" srcId="{F039789C-37C1-498C-B007-F2948A27E6CD}" destId="{9C9FA1CC-96AC-4EE9-ACB1-D31A0046B0E4}" srcOrd="0" destOrd="0" presId="urn:microsoft.com/office/officeart/2005/8/layout/list1"/>
    <dgm:cxn modelId="{53930F60-401C-45CE-9FDC-1584A3A92FC8}" type="presParOf" srcId="{9C9FA1CC-96AC-4EE9-ACB1-D31A0046B0E4}" destId="{D3C75B76-4F2D-44DC-ABEB-89066BDAC5A9}" srcOrd="0" destOrd="0" presId="urn:microsoft.com/office/officeart/2005/8/layout/list1"/>
    <dgm:cxn modelId="{7D0F28E4-BED6-4604-AAD9-7676567B08FC}" type="presParOf" srcId="{9C9FA1CC-96AC-4EE9-ACB1-D31A0046B0E4}" destId="{844FDA5F-3551-4CA1-9CF2-70B9DF1B4617}" srcOrd="1" destOrd="0" presId="urn:microsoft.com/office/officeart/2005/8/layout/list1"/>
    <dgm:cxn modelId="{292D493D-1F9F-48C0-97F6-C328317DF04C}" type="presParOf" srcId="{F039789C-37C1-498C-B007-F2948A27E6CD}" destId="{515CBDB7-7D21-4134-93F7-A41FCA89A972}" srcOrd="1" destOrd="0" presId="urn:microsoft.com/office/officeart/2005/8/layout/list1"/>
    <dgm:cxn modelId="{769F702F-9375-4CCC-8EC7-842326A92A30}"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7A859A12-EC7B-4782-AE56-4BA19FAF3C24}">
      <dgm:prSet custT="1"/>
      <dgm:spPr/>
      <dgm:t>
        <a:bodyPr/>
        <a:lstStyle/>
        <a:p>
          <a:pPr algn="l" rtl="0">
            <a:lnSpc>
              <a:spcPct val="100000"/>
            </a:lnSpc>
          </a:pPr>
          <a:r>
            <a:rPr lang="en-US" sz="1800" b="0" i="0" dirty="0"/>
            <a:t>While a Life Scout, plan, develop, and give leadership to others in a service project helpful to any religious institution, any school, or your community. </a:t>
          </a:r>
        </a:p>
        <a:p>
          <a:pPr algn="r" rtl="0">
            <a:lnSpc>
              <a:spcPct val="100000"/>
            </a:lnSpc>
          </a:pPr>
          <a:r>
            <a:rPr lang="en-US" sz="1400" b="0" i="0" dirty="0"/>
            <a:t>Guide to Advancement 9.0.2.0, Eagle Scout requirement 5</a:t>
          </a:r>
        </a:p>
      </dgm:t>
    </dgm:pt>
    <dgm:pt modelId="{B2A58B89-1264-4990-8F48-F645F3525149}" type="parTrans" cxnId="{6FF1A32D-6052-47B8-8CB1-8400DC91B828}">
      <dgm:prSet/>
      <dgm:spPr/>
      <dgm:t>
        <a:bodyPr/>
        <a:lstStyle/>
        <a:p>
          <a:endParaRPr lang="en-US"/>
        </a:p>
      </dgm:t>
    </dgm:pt>
    <dgm:pt modelId="{80D4E1DB-78F4-41C6-9E92-D95411F2DF23}" type="sibTrans" cxnId="{6FF1A32D-6052-47B8-8CB1-8400DC91B828}">
      <dgm:prSet/>
      <dgm:spPr/>
      <dgm:t>
        <a:bodyPr/>
        <a:lstStyle/>
        <a:p>
          <a:endParaRPr lang="en-US"/>
        </a:p>
      </dgm:t>
    </dgm:pt>
    <dgm:pt modelId="{73B82176-BE32-49DF-82E8-D72B8CE9233B}">
      <dgm:prSet custT="1"/>
      <dgm:spPr/>
      <dgm:t>
        <a:bodyPr/>
        <a:lstStyle/>
        <a:p>
          <a:pPr algn="l" rtl="0">
            <a:lnSpc>
              <a:spcPct val="100000"/>
            </a:lnSpc>
          </a:pPr>
          <a:r>
            <a:rPr lang="en-US" sz="1800" b="0" i="0" dirty="0"/>
            <a:t>A project proposal must be approved by the organization benefiting from the effort, your unit leader and unit committee, and the district before you start. </a:t>
          </a:r>
        </a:p>
      </dgm:t>
    </dgm:pt>
    <dgm:pt modelId="{908D9307-77F3-4A0F-B230-42C8AA74D873}" type="parTrans" cxnId="{8FCBCE1A-CB09-4304-B949-B90082F1E525}">
      <dgm:prSet/>
      <dgm:spPr/>
      <dgm:t>
        <a:bodyPr/>
        <a:lstStyle/>
        <a:p>
          <a:endParaRPr lang="en-US"/>
        </a:p>
      </dgm:t>
    </dgm:pt>
    <dgm:pt modelId="{1E28D427-7916-491E-92F1-3C74204849E1}" type="sibTrans" cxnId="{8FCBCE1A-CB09-4304-B949-B90082F1E525}">
      <dgm:prSet/>
      <dgm:spPr/>
      <dgm:t>
        <a:bodyPr/>
        <a:lstStyle/>
        <a:p>
          <a:endParaRPr lang="en-US"/>
        </a:p>
      </dgm:t>
    </dgm:pt>
    <dgm:pt modelId="{7642AE9D-CE17-4880-8D95-E82F760BF575}">
      <dgm:prSet custT="1"/>
      <dgm:spPr/>
      <dgm:t>
        <a:bodyPr/>
        <a:lstStyle/>
        <a:p>
          <a:pPr algn="l" rtl="0">
            <a:lnSpc>
              <a:spcPct val="100000"/>
            </a:lnSpc>
          </a:pPr>
          <a:r>
            <a:rPr lang="en-US" sz="1800" b="0" i="0" dirty="0"/>
            <a:t>The project must benefit an organization other than the Boy Scouts of America.</a:t>
          </a:r>
        </a:p>
      </dgm:t>
    </dgm:pt>
    <dgm:pt modelId="{42BAF650-B318-4E3A-A346-C6A61B321001}" type="parTrans" cxnId="{D8767339-44D6-40C7-BD1C-4AE820EC9870}">
      <dgm:prSet/>
      <dgm:spPr/>
    </dgm:pt>
    <dgm:pt modelId="{45293267-03C7-43FF-8A59-4FC43E2E6666}" type="sibTrans" cxnId="{D8767339-44D6-40C7-BD1C-4AE820EC9870}">
      <dgm:prSet/>
      <dgm:spPr/>
    </dgm:pt>
    <dgm:pt modelId="{A7FA26E7-BA76-40FC-8937-62E833105523}">
      <dgm:prSet custT="1"/>
      <dgm:spPr/>
      <dgm:t>
        <a:bodyPr/>
        <a:lstStyle/>
        <a:p>
          <a:pPr algn="l" rtl="0">
            <a:lnSpc>
              <a:spcPct val="100000"/>
            </a:lnSpc>
          </a:pPr>
          <a:r>
            <a:rPr lang="en-US" sz="1800" b="0" i="0" dirty="0"/>
            <a:t>You must use the Eagle Scout Service Project Workbook, BSA publication No. 512-927, in meeting this requirement.</a:t>
          </a:r>
        </a:p>
      </dgm:t>
    </dgm:pt>
    <dgm:pt modelId="{B1C0FAA2-B9A7-4135-9A63-CB9C62A617A1}" type="parTrans" cxnId="{0D9DA74C-B984-4F17-AA64-5B09B7FD3C27}">
      <dgm:prSet/>
      <dgm:spPr/>
    </dgm:pt>
    <dgm:pt modelId="{F67AD3EE-D87C-4B05-A5F7-8C6776F066FC}" type="sibTrans" cxnId="{0D9DA74C-B984-4F17-AA64-5B09B7FD3C27}">
      <dgm:prSet/>
      <dgm:spPr/>
    </dgm:pt>
    <dgm:pt modelId="{F039789C-37C1-498C-B007-F2948A27E6CD}" type="pres">
      <dgm:prSet presAssocID="{EA88E065-6DF8-48C9-8643-59E47A9D2D5F}" presName="linear" presStyleCnt="0">
        <dgm:presLayoutVars>
          <dgm:dir/>
          <dgm:animLvl val="lvl"/>
          <dgm:resizeHandles val="exact"/>
        </dgm:presLayoutVars>
      </dgm:prSet>
      <dgm:spPr/>
    </dgm:pt>
    <dgm:pt modelId="{C38397F6-9A1E-48EB-A213-E40BBC0588FC}" type="pres">
      <dgm:prSet presAssocID="{7A859A12-EC7B-4782-AE56-4BA19FAF3C24}" presName="parentLin" presStyleCnt="0"/>
      <dgm:spPr/>
    </dgm:pt>
    <dgm:pt modelId="{19601194-C56B-4D91-85E3-85DA5E7DC8EA}" type="pres">
      <dgm:prSet presAssocID="{7A859A12-EC7B-4782-AE56-4BA19FAF3C24}" presName="parentLeftMargin" presStyleLbl="node1" presStyleIdx="0" presStyleCnt="1"/>
      <dgm:spPr/>
    </dgm:pt>
    <dgm:pt modelId="{8CA82FFB-1A33-4577-9646-334538B5EDDF}" type="pres">
      <dgm:prSet presAssocID="{7A859A12-EC7B-4782-AE56-4BA19FAF3C24}" presName="parentText" presStyleLbl="node1" presStyleIdx="0" presStyleCnt="1" custScaleY="308318">
        <dgm:presLayoutVars>
          <dgm:chMax val="0"/>
          <dgm:bulletEnabled val="1"/>
        </dgm:presLayoutVars>
      </dgm:prSet>
      <dgm:spPr/>
    </dgm:pt>
    <dgm:pt modelId="{C7BBB25B-B43F-4C19-A648-C9823E09A7F3}" type="pres">
      <dgm:prSet presAssocID="{7A859A12-EC7B-4782-AE56-4BA19FAF3C24}" presName="negativeSpace" presStyleCnt="0"/>
      <dgm:spPr/>
    </dgm:pt>
    <dgm:pt modelId="{AE87BA04-533F-4DC8-8158-64D1DDB3EDFB}" type="pres">
      <dgm:prSet presAssocID="{7A859A12-EC7B-4782-AE56-4BA19FAF3C24}" presName="childText" presStyleLbl="conFgAcc1" presStyleIdx="0" presStyleCnt="1" custScaleY="112865">
        <dgm:presLayoutVars>
          <dgm:bulletEnabled val="1"/>
        </dgm:presLayoutVars>
      </dgm:prSet>
      <dgm:spPr/>
    </dgm:pt>
  </dgm:ptLst>
  <dgm:cxnLst>
    <dgm:cxn modelId="{8FCBCE1A-CB09-4304-B949-B90082F1E525}" srcId="{7A859A12-EC7B-4782-AE56-4BA19FAF3C24}" destId="{73B82176-BE32-49DF-82E8-D72B8CE9233B}" srcOrd="1" destOrd="0" parTransId="{908D9307-77F3-4A0F-B230-42C8AA74D873}" sibTransId="{1E28D427-7916-491E-92F1-3C74204849E1}"/>
    <dgm:cxn modelId="{30995F25-CC14-4E01-9753-1784BB2B7330}" type="presOf" srcId="{73B82176-BE32-49DF-82E8-D72B8CE9233B}" destId="{AE87BA04-533F-4DC8-8158-64D1DDB3EDFB}" srcOrd="0" destOrd="1" presId="urn:microsoft.com/office/officeart/2005/8/layout/list1"/>
    <dgm:cxn modelId="{6FF1A32D-6052-47B8-8CB1-8400DC91B828}" srcId="{EA88E065-6DF8-48C9-8643-59E47A9D2D5F}" destId="{7A859A12-EC7B-4782-AE56-4BA19FAF3C24}" srcOrd="0" destOrd="0" parTransId="{B2A58B89-1264-4990-8F48-F645F3525149}" sibTransId="{80D4E1DB-78F4-41C6-9E92-D95411F2DF23}"/>
    <dgm:cxn modelId="{87211B34-AEFB-49C1-A9B0-ECEB6CA1B178}" type="presOf" srcId="{EA88E065-6DF8-48C9-8643-59E47A9D2D5F}" destId="{F039789C-37C1-498C-B007-F2948A27E6CD}" srcOrd="0" destOrd="0" presId="urn:microsoft.com/office/officeart/2005/8/layout/list1"/>
    <dgm:cxn modelId="{D8767339-44D6-40C7-BD1C-4AE820EC9870}" srcId="{7A859A12-EC7B-4782-AE56-4BA19FAF3C24}" destId="{7642AE9D-CE17-4880-8D95-E82F760BF575}" srcOrd="0" destOrd="0" parTransId="{42BAF650-B318-4E3A-A346-C6A61B321001}" sibTransId="{45293267-03C7-43FF-8A59-4FC43E2E6666}"/>
    <dgm:cxn modelId="{0D9DA74C-B984-4F17-AA64-5B09B7FD3C27}" srcId="{7A859A12-EC7B-4782-AE56-4BA19FAF3C24}" destId="{A7FA26E7-BA76-40FC-8937-62E833105523}" srcOrd="2" destOrd="0" parTransId="{B1C0FAA2-B9A7-4135-9A63-CB9C62A617A1}" sibTransId="{F67AD3EE-D87C-4B05-A5F7-8C6776F066FC}"/>
    <dgm:cxn modelId="{5E27ABC5-FD2E-4C44-BFDE-D672B08F77AA}" type="presOf" srcId="{7642AE9D-CE17-4880-8D95-E82F760BF575}" destId="{AE87BA04-533F-4DC8-8158-64D1DDB3EDFB}" srcOrd="0" destOrd="0" presId="urn:microsoft.com/office/officeart/2005/8/layout/list1"/>
    <dgm:cxn modelId="{64DC5DD2-277F-4411-9839-EDBA51749D6C}" type="presOf" srcId="{7A859A12-EC7B-4782-AE56-4BA19FAF3C24}" destId="{19601194-C56B-4D91-85E3-85DA5E7DC8EA}" srcOrd="0" destOrd="0" presId="urn:microsoft.com/office/officeart/2005/8/layout/list1"/>
    <dgm:cxn modelId="{7D9C67E1-6E1E-47D9-BF69-398E29CD5F42}" type="presOf" srcId="{7A859A12-EC7B-4782-AE56-4BA19FAF3C24}" destId="{8CA82FFB-1A33-4577-9646-334538B5EDDF}" srcOrd="1" destOrd="0" presId="urn:microsoft.com/office/officeart/2005/8/layout/list1"/>
    <dgm:cxn modelId="{BCB86CE2-6D2E-45D9-9D4B-E39353B1DDE9}" type="presOf" srcId="{A7FA26E7-BA76-40FC-8937-62E833105523}" destId="{AE87BA04-533F-4DC8-8158-64D1DDB3EDFB}" srcOrd="0" destOrd="2" presId="urn:microsoft.com/office/officeart/2005/8/layout/list1"/>
    <dgm:cxn modelId="{AC79B067-8229-4B51-B9D7-9E6F8F55F09D}" type="presParOf" srcId="{F039789C-37C1-498C-B007-F2948A27E6CD}" destId="{C38397F6-9A1E-48EB-A213-E40BBC0588FC}" srcOrd="0" destOrd="0" presId="urn:microsoft.com/office/officeart/2005/8/layout/list1"/>
    <dgm:cxn modelId="{62BF2162-BACA-4FD8-91BC-99FBBCB8C78E}" type="presParOf" srcId="{C38397F6-9A1E-48EB-A213-E40BBC0588FC}" destId="{19601194-C56B-4D91-85E3-85DA5E7DC8EA}" srcOrd="0" destOrd="0" presId="urn:microsoft.com/office/officeart/2005/8/layout/list1"/>
    <dgm:cxn modelId="{BE019793-4430-4526-8B72-9875D3761B90}" type="presParOf" srcId="{C38397F6-9A1E-48EB-A213-E40BBC0588FC}" destId="{8CA82FFB-1A33-4577-9646-334538B5EDDF}" srcOrd="1" destOrd="0" presId="urn:microsoft.com/office/officeart/2005/8/layout/list1"/>
    <dgm:cxn modelId="{A901ABF4-0595-4CC9-8E54-5AE5BCAA890A}" type="presParOf" srcId="{F039789C-37C1-498C-B007-F2948A27E6CD}" destId="{C7BBB25B-B43F-4C19-A648-C9823E09A7F3}" srcOrd="1" destOrd="0" presId="urn:microsoft.com/office/officeart/2005/8/layout/list1"/>
    <dgm:cxn modelId="{0F2E602F-ECA1-47D1-93EB-2FA0447ED79B}" type="presParOf" srcId="{F039789C-37C1-498C-B007-F2948A27E6CD}" destId="{AE87BA04-533F-4DC8-8158-64D1DDB3EDF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A few simple steps.</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904F6A7D-3B4F-41A9-8D49-9B1269CBD04A}">
      <dgm:prSet custT="1"/>
      <dgm:spPr/>
      <dgm:t>
        <a:bodyPr/>
        <a:lstStyle/>
        <a:p>
          <a:pPr algn="l" rtl="0">
            <a:lnSpc>
              <a:spcPct val="100000"/>
            </a:lnSpc>
          </a:pPr>
          <a:r>
            <a:rPr lang="en-US" sz="1800" b="0" i="0" dirty="0"/>
            <a:t>How do I pick a project?</a:t>
          </a:r>
        </a:p>
      </dgm:t>
    </dgm:pt>
    <dgm:pt modelId="{92DF814A-8F49-4636-88A4-6ADA3586CD87}" type="parTrans" cxnId="{90495C7E-55E5-44E2-AABD-48C28D071EED}">
      <dgm:prSet/>
      <dgm:spPr/>
      <dgm:t>
        <a:bodyPr/>
        <a:lstStyle/>
        <a:p>
          <a:endParaRPr lang="en-US"/>
        </a:p>
      </dgm:t>
    </dgm:pt>
    <dgm:pt modelId="{B618F2AA-FAF7-46CA-8320-34B166A4C942}" type="sibTrans" cxnId="{90495C7E-55E5-44E2-AABD-48C28D071EED}">
      <dgm:prSet/>
      <dgm:spPr/>
      <dgm:t>
        <a:bodyPr/>
        <a:lstStyle/>
        <a:p>
          <a:endParaRPr lang="en-US"/>
        </a:p>
      </dgm:t>
    </dgm:pt>
    <dgm:pt modelId="{CF60CF6B-BEA7-4D29-9978-36E5F6AC31D7}">
      <dgm:prSet custT="1"/>
      <dgm:spPr/>
      <dgm:t>
        <a:bodyPr/>
        <a:lstStyle/>
        <a:p>
          <a:pPr algn="l" rtl="0">
            <a:lnSpc>
              <a:spcPct val="100000"/>
            </a:lnSpc>
          </a:pPr>
          <a:r>
            <a:rPr lang="en-US" sz="1800" b="0" i="0" dirty="0"/>
            <a:t>What rules do I need to follow?</a:t>
          </a:r>
        </a:p>
      </dgm:t>
    </dgm:pt>
    <dgm:pt modelId="{7979BDA4-C5B9-40E8-974C-837313AF080A}" type="parTrans" cxnId="{BE663C48-0730-441E-8675-0C314D4D099C}">
      <dgm:prSet/>
      <dgm:spPr/>
      <dgm:t>
        <a:bodyPr/>
        <a:lstStyle/>
        <a:p>
          <a:endParaRPr lang="en-US"/>
        </a:p>
      </dgm:t>
    </dgm:pt>
    <dgm:pt modelId="{FBA87EDC-DCE8-4B19-B212-C055A18C217C}" type="sibTrans" cxnId="{BE663C48-0730-441E-8675-0C314D4D099C}">
      <dgm:prSet/>
      <dgm:spPr/>
      <dgm:t>
        <a:bodyPr/>
        <a:lstStyle/>
        <a:p>
          <a:endParaRPr lang="en-US"/>
        </a:p>
      </dgm:t>
    </dgm:pt>
    <dgm:pt modelId="{72167E4E-1303-4861-829F-7D0452B2FE98}">
      <dgm:prSet custT="1"/>
      <dgm:spPr/>
      <dgm:t>
        <a:bodyPr/>
        <a:lstStyle/>
        <a:p>
          <a:pPr algn="l" rtl="0">
            <a:lnSpc>
              <a:spcPct val="100000"/>
            </a:lnSpc>
          </a:pPr>
          <a:r>
            <a:rPr lang="en-US" sz="1800" b="0" i="0" dirty="0"/>
            <a:t>How do I know I’ve done </a:t>
          </a:r>
          <a:br>
            <a:rPr lang="en-US" sz="1800" b="0" i="0" dirty="0"/>
          </a:br>
          <a:r>
            <a:rPr lang="en-US" sz="1800" b="0" i="0" dirty="0"/>
            <a:t>everything correctly?</a:t>
          </a:r>
        </a:p>
      </dgm:t>
    </dgm:pt>
    <dgm:pt modelId="{FA77DAED-AC05-4300-BE30-F850C828F387}" type="parTrans" cxnId="{081E2C28-BB0E-41FE-9927-7084C805FF12}">
      <dgm:prSet/>
      <dgm:spPr/>
      <dgm:t>
        <a:bodyPr/>
        <a:lstStyle/>
        <a:p>
          <a:endParaRPr lang="en-US"/>
        </a:p>
      </dgm:t>
    </dgm:pt>
    <dgm:pt modelId="{28498EE7-DBC4-447B-B936-7A1F0B939DEA}" type="sibTrans" cxnId="{081E2C28-BB0E-41FE-9927-7084C805FF12}">
      <dgm:prSet/>
      <dgm:spPr/>
      <dgm:t>
        <a:bodyPr/>
        <a:lstStyle/>
        <a:p>
          <a:endParaRPr lang="en-US"/>
        </a:p>
      </dgm:t>
    </dgm:pt>
    <dgm:pt modelId="{9F278952-8E2B-4D24-A299-72403BD97E81}">
      <dgm:prSet custT="1"/>
      <dgm:spPr/>
      <dgm:t>
        <a:bodyPr/>
        <a:lstStyle/>
        <a:p>
          <a:pPr algn="l" rtl="0">
            <a:lnSpc>
              <a:spcPct val="100000"/>
            </a:lnSpc>
          </a:pPr>
          <a:r>
            <a:rPr lang="en-US" sz="1800" b="0" i="0" dirty="0"/>
            <a:t>Fundraising</a:t>
          </a:r>
        </a:p>
      </dgm:t>
    </dgm:pt>
    <dgm:pt modelId="{F0E275B0-2FAD-4470-B932-C3C6678A671C}" type="parTrans" cxnId="{D86F5A35-29DF-4CEA-95CE-F2F32CD0B152}">
      <dgm:prSet/>
      <dgm:spPr/>
      <dgm:t>
        <a:bodyPr/>
        <a:lstStyle/>
        <a:p>
          <a:endParaRPr lang="en-US"/>
        </a:p>
      </dgm:t>
    </dgm:pt>
    <dgm:pt modelId="{A1E8B218-3A89-42E7-A9B1-77E92784615A}" type="sibTrans" cxnId="{D86F5A35-29DF-4CEA-95CE-F2F32CD0B152}">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59969">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6084">
        <dgm:presLayoutVars>
          <dgm:bulletEnabled val="1"/>
        </dgm:presLayoutVars>
      </dgm:prSet>
      <dgm:spPr/>
    </dgm:pt>
  </dgm:ptLst>
  <dgm:cxnLst>
    <dgm:cxn modelId="{52D6C406-0633-460F-8F3C-F3EC56E73709}" type="presOf" srcId="{9F278952-8E2B-4D24-A299-72403BD97E81}" destId="{ABC2FFE7-D1AE-41CE-9C70-49EAE92FCE12}" srcOrd="0" destOrd="3" presId="urn:microsoft.com/office/officeart/2005/8/layout/list1"/>
    <dgm:cxn modelId="{081E2C28-BB0E-41FE-9927-7084C805FF12}" srcId="{F05D5820-F2F8-4CDF-989D-EF77EB6BB111}" destId="{72167E4E-1303-4861-829F-7D0452B2FE98}" srcOrd="2" destOrd="0" parTransId="{FA77DAED-AC05-4300-BE30-F850C828F387}" sibTransId="{28498EE7-DBC4-447B-B936-7A1F0B939DEA}"/>
    <dgm:cxn modelId="{4EFC1834-6B9D-4FD5-A6BC-C3A6ED74569B}" type="presOf" srcId="{F05D5820-F2F8-4CDF-989D-EF77EB6BB111}" destId="{D3C75B76-4F2D-44DC-ABEB-89066BDAC5A9}" srcOrd="0" destOrd="0" presId="urn:microsoft.com/office/officeart/2005/8/layout/list1"/>
    <dgm:cxn modelId="{D86F5A35-29DF-4CEA-95CE-F2F32CD0B152}" srcId="{F05D5820-F2F8-4CDF-989D-EF77EB6BB111}" destId="{9F278952-8E2B-4D24-A299-72403BD97E81}" srcOrd="3" destOrd="0" parTransId="{F0E275B0-2FAD-4470-B932-C3C6678A671C}" sibTransId="{A1E8B218-3A89-42E7-A9B1-77E92784615A}"/>
    <dgm:cxn modelId="{7948003F-1974-4C11-ACE7-BA3C535F08B4}" srcId="{EA88E065-6DF8-48C9-8643-59E47A9D2D5F}" destId="{F05D5820-F2F8-4CDF-989D-EF77EB6BB111}" srcOrd="0" destOrd="0" parTransId="{5889BD9C-C084-45E6-A2D5-9209C09EE56C}" sibTransId="{C55EBC40-06BE-4FE0-A700-259D2A51EE80}"/>
    <dgm:cxn modelId="{BE663C48-0730-441E-8675-0C314D4D099C}" srcId="{F05D5820-F2F8-4CDF-989D-EF77EB6BB111}" destId="{CF60CF6B-BEA7-4D29-9978-36E5F6AC31D7}" srcOrd="1" destOrd="0" parTransId="{7979BDA4-C5B9-40E8-974C-837313AF080A}" sibTransId="{FBA87EDC-DCE8-4B19-B212-C055A18C217C}"/>
    <dgm:cxn modelId="{0041106D-559D-4342-88DA-7465D042507E}" type="presOf" srcId="{EA88E065-6DF8-48C9-8643-59E47A9D2D5F}" destId="{F039789C-37C1-498C-B007-F2948A27E6CD}" srcOrd="0" destOrd="0" presId="urn:microsoft.com/office/officeart/2005/8/layout/list1"/>
    <dgm:cxn modelId="{90495C7E-55E5-44E2-AABD-48C28D071EED}" srcId="{F05D5820-F2F8-4CDF-989D-EF77EB6BB111}" destId="{904F6A7D-3B4F-41A9-8D49-9B1269CBD04A}" srcOrd="0" destOrd="0" parTransId="{92DF814A-8F49-4636-88A4-6ADA3586CD87}" sibTransId="{B618F2AA-FAF7-46CA-8320-34B166A4C942}"/>
    <dgm:cxn modelId="{6DA4D37E-8040-4648-ADB9-176F2A1FB41B}" type="presOf" srcId="{72167E4E-1303-4861-829F-7D0452B2FE98}" destId="{ABC2FFE7-D1AE-41CE-9C70-49EAE92FCE12}" srcOrd="0" destOrd="2" presId="urn:microsoft.com/office/officeart/2005/8/layout/list1"/>
    <dgm:cxn modelId="{B5C1E2A0-6A0A-4963-A5D9-596E144CF002}" type="presOf" srcId="{F05D5820-F2F8-4CDF-989D-EF77EB6BB111}" destId="{844FDA5F-3551-4CA1-9CF2-70B9DF1B4617}" srcOrd="1" destOrd="0" presId="urn:microsoft.com/office/officeart/2005/8/layout/list1"/>
    <dgm:cxn modelId="{AC0FA6DB-DFD2-4710-AEB3-DC8CBEEC99A5}" type="presOf" srcId="{904F6A7D-3B4F-41A9-8D49-9B1269CBD04A}" destId="{ABC2FFE7-D1AE-41CE-9C70-49EAE92FCE12}" srcOrd="0" destOrd="0" presId="urn:microsoft.com/office/officeart/2005/8/layout/list1"/>
    <dgm:cxn modelId="{62834CEF-532E-423E-9C87-23FF1CEA8A1E}" type="presOf" srcId="{CF60CF6B-BEA7-4D29-9978-36E5F6AC31D7}" destId="{ABC2FFE7-D1AE-41CE-9C70-49EAE92FCE12}" srcOrd="0" destOrd="1" presId="urn:microsoft.com/office/officeart/2005/8/layout/list1"/>
    <dgm:cxn modelId="{8E4EC95B-EB3A-4785-B116-29B64C4C5B18}" type="presParOf" srcId="{F039789C-37C1-498C-B007-F2948A27E6CD}" destId="{9C9FA1CC-96AC-4EE9-ACB1-D31A0046B0E4}" srcOrd="0" destOrd="0" presId="urn:microsoft.com/office/officeart/2005/8/layout/list1"/>
    <dgm:cxn modelId="{1296477A-7A2E-4B55-92FE-E7C26BA957CC}" type="presParOf" srcId="{9C9FA1CC-96AC-4EE9-ACB1-D31A0046B0E4}" destId="{D3C75B76-4F2D-44DC-ABEB-89066BDAC5A9}" srcOrd="0" destOrd="0" presId="urn:microsoft.com/office/officeart/2005/8/layout/list1"/>
    <dgm:cxn modelId="{5F9D8FFE-D9A8-4F38-8420-EA8C8F77AFCA}" type="presParOf" srcId="{9C9FA1CC-96AC-4EE9-ACB1-D31A0046B0E4}" destId="{844FDA5F-3551-4CA1-9CF2-70B9DF1B4617}" srcOrd="1" destOrd="0" presId="urn:microsoft.com/office/officeart/2005/8/layout/list1"/>
    <dgm:cxn modelId="{095B82E7-E53C-4D95-ADB7-5ACEF02ED687}" type="presParOf" srcId="{F039789C-37C1-498C-B007-F2948A27E6CD}" destId="{515CBDB7-7D21-4134-93F7-A41FCA89A972}" srcOrd="1" destOrd="0" presId="urn:microsoft.com/office/officeart/2005/8/layout/list1"/>
    <dgm:cxn modelId="{C0BE6226-FB0A-47DE-824C-E7407C871A28}"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dirty="0">
              <a:ea typeface="ＭＳ Ｐゴシック" pitchFamily="34" charset="-128"/>
            </a:rPr>
            <a:t>Please take a moment to think about these questions.  You may choose to write them on a separate </a:t>
          </a:r>
          <a:r>
            <a:rPr lang="en-US" sz="1800">
              <a:ea typeface="ＭＳ Ｐゴシック" pitchFamily="34" charset="-128"/>
            </a:rPr>
            <a:t>sheet of paper.</a:t>
          </a:r>
          <a:endParaRPr lang="en-US" sz="1800" b="0" i="0"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8F789BBF-9284-49E2-8644-8EB76BFEF2ED}">
      <dgm:prSet custT="1"/>
      <dgm:spPr/>
      <dgm:t>
        <a:bodyPr/>
        <a:lstStyle/>
        <a:p>
          <a:pPr algn="l" rtl="0">
            <a:lnSpc>
              <a:spcPct val="100000"/>
            </a:lnSpc>
          </a:pPr>
          <a:r>
            <a:rPr lang="en-US" sz="1800" dirty="0">
              <a:ea typeface="ＭＳ Ｐゴシック" pitchFamily="34" charset="-128"/>
            </a:rPr>
            <a:t>What are your current interests outside of Scouting? </a:t>
          </a:r>
          <a:endParaRPr lang="en-US" sz="1800" b="0" i="0" dirty="0"/>
        </a:p>
      </dgm:t>
    </dgm:pt>
    <dgm:pt modelId="{7A4D9106-93E1-4FF9-A665-B123130E0657}" type="parTrans" cxnId="{25BAFD44-97E3-4ECD-AB30-7CE4ECA5E4A1}">
      <dgm:prSet/>
      <dgm:spPr/>
      <dgm:t>
        <a:bodyPr/>
        <a:lstStyle/>
        <a:p>
          <a:endParaRPr lang="en-US"/>
        </a:p>
      </dgm:t>
    </dgm:pt>
    <dgm:pt modelId="{CCE76C70-7B2A-4C30-A680-71E17F018F5F}" type="sibTrans" cxnId="{25BAFD44-97E3-4ECD-AB30-7CE4ECA5E4A1}">
      <dgm:prSet/>
      <dgm:spPr/>
      <dgm:t>
        <a:bodyPr/>
        <a:lstStyle/>
        <a:p>
          <a:endParaRPr lang="en-US"/>
        </a:p>
      </dgm:t>
    </dgm:pt>
    <dgm:pt modelId="{8E167107-BA62-415E-B880-817C5AFD90A8}">
      <dgm:prSet custScaleY="116084" custT="1"/>
      <dgm:spPr/>
      <dgm:t>
        <a:bodyPr/>
        <a:lstStyle/>
        <a:p>
          <a:pPr algn="l" rtl="0">
            <a:lnSpc>
              <a:spcPct val="100000"/>
            </a:lnSpc>
          </a:pPr>
          <a:r>
            <a:rPr lang="en-US" sz="1800" dirty="0">
              <a:ea typeface="ＭＳ Ｐゴシック" pitchFamily="34" charset="-128"/>
            </a:rPr>
            <a:t>What are your best skills?</a:t>
          </a:r>
          <a:endParaRPr lang="en-US" sz="1800" b="0" i="0" dirty="0"/>
        </a:p>
      </dgm:t>
    </dgm:pt>
    <dgm:pt modelId="{B5EF9BCE-8A8A-40E2-BB98-6F6841C7A781}" type="parTrans" cxnId="{A872690A-76CC-4680-9FE8-9C768AEC426F}">
      <dgm:prSet/>
      <dgm:spPr/>
      <dgm:t>
        <a:bodyPr/>
        <a:lstStyle/>
        <a:p>
          <a:endParaRPr lang="en-US"/>
        </a:p>
      </dgm:t>
    </dgm:pt>
    <dgm:pt modelId="{093B868C-C028-4F6B-B4A8-16D9D3139DA1}" type="sibTrans" cxnId="{A872690A-76CC-4680-9FE8-9C768AEC426F}">
      <dgm:prSet/>
      <dgm:spPr/>
      <dgm:t>
        <a:bodyPr/>
        <a:lstStyle/>
        <a:p>
          <a:endParaRPr lang="en-US"/>
        </a:p>
      </dgm:t>
    </dgm:pt>
    <dgm:pt modelId="{BC3165F4-76DE-4808-B5E3-A5D0CB41B57C}">
      <dgm:prSet custT="1"/>
      <dgm:spPr/>
      <dgm:t>
        <a:bodyPr/>
        <a:lstStyle/>
        <a:p>
          <a:pPr algn="l" rtl="0">
            <a:lnSpc>
              <a:spcPct val="100000"/>
            </a:lnSpc>
          </a:pPr>
          <a:r>
            <a:rPr lang="en-US" sz="1800" dirty="0">
              <a:ea typeface="ＭＳ Ｐゴシック" pitchFamily="34" charset="-128"/>
            </a:rPr>
            <a:t>Outside of Scouting, what schools, churches and community groups have influenced your life?</a:t>
          </a:r>
          <a:endParaRPr lang="en-US" sz="1800" b="0" i="0" dirty="0"/>
        </a:p>
      </dgm:t>
    </dgm:pt>
    <dgm:pt modelId="{481B78F2-FF9A-4E1F-9F6B-F49BE03445AE}" type="parTrans" cxnId="{A9E13FF2-6A56-49AB-8A8D-B0724E0F1E1C}">
      <dgm:prSet/>
      <dgm:spPr/>
      <dgm:t>
        <a:bodyPr/>
        <a:lstStyle/>
        <a:p>
          <a:endParaRPr lang="en-US"/>
        </a:p>
      </dgm:t>
    </dgm:pt>
    <dgm:pt modelId="{F11DF7AF-4540-4867-86B9-694B1D6E5B42}" type="sibTrans" cxnId="{A9E13FF2-6A56-49AB-8A8D-B0724E0F1E1C}">
      <dgm:prSet/>
      <dgm:spPr/>
      <dgm:t>
        <a:bodyPr/>
        <a:lstStyle/>
        <a:p>
          <a:endParaRPr lang="en-US"/>
        </a:p>
      </dgm:t>
    </dgm:pt>
    <dgm:pt modelId="{291C1238-5D08-488D-9F3C-F9F910D607DA}">
      <dgm:prSet custT="1"/>
      <dgm:spPr/>
      <dgm:t>
        <a:bodyPr/>
        <a:lstStyle/>
        <a:p>
          <a:pPr algn="l" rtl="0">
            <a:lnSpc>
              <a:spcPct val="100000"/>
            </a:lnSpc>
          </a:pPr>
          <a:r>
            <a:rPr lang="en-US" sz="1800" dirty="0">
              <a:ea typeface="ＭＳ Ｐゴシック" pitchFamily="34" charset="-128"/>
            </a:rPr>
            <a:t>What needs to be done for these groups?</a:t>
          </a:r>
          <a:endParaRPr lang="en-US" sz="1800" b="0" i="0" dirty="0"/>
        </a:p>
      </dgm:t>
    </dgm:pt>
    <dgm:pt modelId="{FB625228-5C4D-4EB0-82D1-FE61018F9D4D}" type="parTrans" cxnId="{1A553151-3538-4427-9186-E7BFAF8D8EC2}">
      <dgm:prSet/>
      <dgm:spPr/>
      <dgm:t>
        <a:bodyPr/>
        <a:lstStyle/>
        <a:p>
          <a:endParaRPr lang="en-US"/>
        </a:p>
      </dgm:t>
    </dgm:pt>
    <dgm:pt modelId="{C1EF11FD-1D58-4E74-A5F1-220C4B9363FA}" type="sibTrans" cxnId="{1A553151-3538-4427-9186-E7BFAF8D8EC2}">
      <dgm:prSet/>
      <dgm:spPr/>
      <dgm:t>
        <a:bodyPr/>
        <a:lstStyle/>
        <a:p>
          <a:endParaRPr lang="en-US"/>
        </a:p>
      </dgm:t>
    </dgm:pt>
    <dgm:pt modelId="{68503EE8-9B92-4A5F-999D-45AD65E0D057}">
      <dgm:prSet custT="1"/>
      <dgm:spPr/>
      <dgm:t>
        <a:bodyPr/>
        <a:lstStyle/>
        <a:p>
          <a:pPr algn="l" rtl="0">
            <a:lnSpc>
              <a:spcPct val="100000"/>
            </a:lnSpc>
          </a:pPr>
          <a:r>
            <a:rPr lang="en-US" sz="1800" dirty="0">
              <a:ea typeface="ＭＳ Ｐゴシック" pitchFamily="34" charset="-128"/>
            </a:rPr>
            <a:t>Who would you contact to find how you can help?  </a:t>
          </a:r>
          <a:endParaRPr lang="en-US" sz="1800" b="0" i="0" dirty="0"/>
        </a:p>
      </dgm:t>
    </dgm:pt>
    <dgm:pt modelId="{72E1C117-0B53-437C-BDCE-4FF025870BAD}" type="parTrans" cxnId="{D44BB6B9-074A-4157-8465-29199D7EB7F2}">
      <dgm:prSet/>
      <dgm:spPr/>
      <dgm:t>
        <a:bodyPr/>
        <a:lstStyle/>
        <a:p>
          <a:endParaRPr lang="en-US"/>
        </a:p>
      </dgm:t>
    </dgm:pt>
    <dgm:pt modelId="{BB902E6D-45D4-4AED-BD6F-9E5BA5D8C5BC}" type="sibTrans" cxnId="{D44BB6B9-074A-4157-8465-29199D7EB7F2}">
      <dgm:prSet/>
      <dgm:spPr/>
      <dgm:t>
        <a:bodyPr/>
        <a:lstStyle/>
        <a:p>
          <a:endParaRPr lang="en-US"/>
        </a:p>
      </dgm:t>
    </dgm:pt>
    <dgm:pt modelId="{12B7BF0E-8B56-47A5-B41F-070BDBF0CA66}">
      <dgm:prSet custT="1"/>
      <dgm:spPr/>
      <dgm:t>
        <a:bodyPr/>
        <a:lstStyle/>
        <a:p>
          <a:pPr algn="l" rtl="0">
            <a:lnSpc>
              <a:spcPct val="100000"/>
            </a:lnSpc>
          </a:pPr>
          <a:r>
            <a:rPr lang="en-US" sz="1800" b="0" i="0" dirty="0"/>
            <a:t>How can you use your best skills to help?</a:t>
          </a:r>
        </a:p>
      </dgm:t>
    </dgm:pt>
    <dgm:pt modelId="{F694ACD0-22D4-4769-A5F1-496E8AE51A92}" type="parTrans" cxnId="{AD0C4038-6792-40D9-944C-1240A1E1DFA4}">
      <dgm:prSet/>
      <dgm:spPr/>
      <dgm:t>
        <a:bodyPr/>
        <a:lstStyle/>
        <a:p>
          <a:endParaRPr lang="en-US"/>
        </a:p>
      </dgm:t>
    </dgm:pt>
    <dgm:pt modelId="{71BE88DE-7718-4E9B-BA18-9F189B43EA19}" type="sibTrans" cxnId="{AD0C4038-6792-40D9-944C-1240A1E1DFA4}">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X="97354" custScaleY="59969" custLinFactNeighborY="-17829">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78408" custLinFactNeighborY="-533">
        <dgm:presLayoutVars>
          <dgm:bulletEnabled val="1"/>
        </dgm:presLayoutVars>
      </dgm:prSet>
      <dgm:spPr/>
    </dgm:pt>
  </dgm:ptLst>
  <dgm:cxnLst>
    <dgm:cxn modelId="{A872690A-76CC-4680-9FE8-9C768AEC426F}" srcId="{F05D5820-F2F8-4CDF-989D-EF77EB6BB111}" destId="{8E167107-BA62-415E-B880-817C5AFD90A8}" srcOrd="1" destOrd="0" parTransId="{B5EF9BCE-8A8A-40E2-BB98-6F6841C7A781}" sibTransId="{093B868C-C028-4F6B-B4A8-16D9D3139DA1}"/>
    <dgm:cxn modelId="{3518D035-9333-4548-82E2-E49A76A6EDAE}" type="presOf" srcId="{BC3165F4-76DE-4808-B5E3-A5D0CB41B57C}" destId="{ABC2FFE7-D1AE-41CE-9C70-49EAE92FCE12}" srcOrd="0" destOrd="2" presId="urn:microsoft.com/office/officeart/2005/8/layout/list1"/>
    <dgm:cxn modelId="{AD0C4038-6792-40D9-944C-1240A1E1DFA4}" srcId="{F05D5820-F2F8-4CDF-989D-EF77EB6BB111}" destId="{12B7BF0E-8B56-47A5-B41F-070BDBF0CA66}" srcOrd="4" destOrd="0" parTransId="{F694ACD0-22D4-4769-A5F1-496E8AE51A92}" sibTransId="{71BE88DE-7718-4E9B-BA18-9F189B43EA19}"/>
    <dgm:cxn modelId="{7948003F-1974-4C11-ACE7-BA3C535F08B4}" srcId="{EA88E065-6DF8-48C9-8643-59E47A9D2D5F}" destId="{F05D5820-F2F8-4CDF-989D-EF77EB6BB111}" srcOrd="0" destOrd="0" parTransId="{5889BD9C-C084-45E6-A2D5-9209C09EE56C}" sibTransId="{C55EBC40-06BE-4FE0-A700-259D2A51EE80}"/>
    <dgm:cxn modelId="{C0308463-68DE-4CB4-A871-36D9546C9F9F}" type="presOf" srcId="{8F789BBF-9284-49E2-8644-8EB76BFEF2ED}" destId="{ABC2FFE7-D1AE-41CE-9C70-49EAE92FCE12}" srcOrd="0" destOrd="0" presId="urn:microsoft.com/office/officeart/2005/8/layout/list1"/>
    <dgm:cxn modelId="{25BAFD44-97E3-4ECD-AB30-7CE4ECA5E4A1}" srcId="{F05D5820-F2F8-4CDF-989D-EF77EB6BB111}" destId="{8F789BBF-9284-49E2-8644-8EB76BFEF2ED}" srcOrd="0" destOrd="0" parTransId="{7A4D9106-93E1-4FF9-A665-B123130E0657}" sibTransId="{CCE76C70-7B2A-4C30-A680-71E17F018F5F}"/>
    <dgm:cxn modelId="{C5DE976F-49A8-4138-9810-7AF39AA1A17A}" type="presOf" srcId="{68503EE8-9B92-4A5F-999D-45AD65E0D057}" destId="{ABC2FFE7-D1AE-41CE-9C70-49EAE92FCE12}" srcOrd="0" destOrd="5" presId="urn:microsoft.com/office/officeart/2005/8/layout/list1"/>
    <dgm:cxn modelId="{1A553151-3538-4427-9186-E7BFAF8D8EC2}" srcId="{F05D5820-F2F8-4CDF-989D-EF77EB6BB111}" destId="{291C1238-5D08-488D-9F3C-F9F910D607DA}" srcOrd="3" destOrd="0" parTransId="{FB625228-5C4D-4EB0-82D1-FE61018F9D4D}" sibTransId="{C1EF11FD-1D58-4E74-A5F1-220C4B9363FA}"/>
    <dgm:cxn modelId="{2ACB7278-02AA-4227-8B0B-0EA0723788FC}" type="presOf" srcId="{12B7BF0E-8B56-47A5-B41F-070BDBF0CA66}" destId="{ABC2FFE7-D1AE-41CE-9C70-49EAE92FCE12}" srcOrd="0" destOrd="4" presId="urn:microsoft.com/office/officeart/2005/8/layout/list1"/>
    <dgm:cxn modelId="{F9D61B7A-7DB9-460D-8C4D-77905E83407B}" type="presOf" srcId="{EA88E065-6DF8-48C9-8643-59E47A9D2D5F}" destId="{F039789C-37C1-498C-B007-F2948A27E6CD}" srcOrd="0" destOrd="0" presId="urn:microsoft.com/office/officeart/2005/8/layout/list1"/>
    <dgm:cxn modelId="{1E83537D-EAF2-407D-B6CE-F5D586ABC480}" type="presOf" srcId="{291C1238-5D08-488D-9F3C-F9F910D607DA}" destId="{ABC2FFE7-D1AE-41CE-9C70-49EAE92FCE12}" srcOrd="0" destOrd="3" presId="urn:microsoft.com/office/officeart/2005/8/layout/list1"/>
    <dgm:cxn modelId="{38A2A27D-613D-4B6E-9EDF-51E9D1F58810}" type="presOf" srcId="{8E167107-BA62-415E-B880-817C5AFD90A8}" destId="{ABC2FFE7-D1AE-41CE-9C70-49EAE92FCE12}" srcOrd="0" destOrd="1" presId="urn:microsoft.com/office/officeart/2005/8/layout/list1"/>
    <dgm:cxn modelId="{6076BC9B-B0D0-497C-AA92-14CDB0BDFC95}" type="presOf" srcId="{F05D5820-F2F8-4CDF-989D-EF77EB6BB111}" destId="{D3C75B76-4F2D-44DC-ABEB-89066BDAC5A9}" srcOrd="0" destOrd="0" presId="urn:microsoft.com/office/officeart/2005/8/layout/list1"/>
    <dgm:cxn modelId="{E4849F9E-87E9-4322-96F2-D9B1CA9422BA}" type="presOf" srcId="{F05D5820-F2F8-4CDF-989D-EF77EB6BB111}" destId="{844FDA5F-3551-4CA1-9CF2-70B9DF1B4617}" srcOrd="1" destOrd="0" presId="urn:microsoft.com/office/officeart/2005/8/layout/list1"/>
    <dgm:cxn modelId="{D44BB6B9-074A-4157-8465-29199D7EB7F2}" srcId="{F05D5820-F2F8-4CDF-989D-EF77EB6BB111}" destId="{68503EE8-9B92-4A5F-999D-45AD65E0D057}" srcOrd="5" destOrd="0" parTransId="{72E1C117-0B53-437C-BDCE-4FF025870BAD}" sibTransId="{BB902E6D-45D4-4AED-BD6F-9E5BA5D8C5BC}"/>
    <dgm:cxn modelId="{A9E13FF2-6A56-49AB-8A8D-B0724E0F1E1C}" srcId="{F05D5820-F2F8-4CDF-989D-EF77EB6BB111}" destId="{BC3165F4-76DE-4808-B5E3-A5D0CB41B57C}" srcOrd="2" destOrd="0" parTransId="{481B78F2-FF9A-4E1F-9F6B-F49BE03445AE}" sibTransId="{F11DF7AF-4540-4867-86B9-694B1D6E5B42}"/>
    <dgm:cxn modelId="{B7A33CAA-0747-43A8-BB13-69133D28AC32}" type="presParOf" srcId="{F039789C-37C1-498C-B007-F2948A27E6CD}" destId="{9C9FA1CC-96AC-4EE9-ACB1-D31A0046B0E4}" srcOrd="0" destOrd="0" presId="urn:microsoft.com/office/officeart/2005/8/layout/list1"/>
    <dgm:cxn modelId="{51A393B7-D7E2-41DD-9031-5697968A380C}" type="presParOf" srcId="{9C9FA1CC-96AC-4EE9-ACB1-D31A0046B0E4}" destId="{D3C75B76-4F2D-44DC-ABEB-89066BDAC5A9}" srcOrd="0" destOrd="0" presId="urn:microsoft.com/office/officeart/2005/8/layout/list1"/>
    <dgm:cxn modelId="{3B67724B-7297-4CCD-B27D-4CC6108FEEC5}" type="presParOf" srcId="{9C9FA1CC-96AC-4EE9-ACB1-D31A0046B0E4}" destId="{844FDA5F-3551-4CA1-9CF2-70B9DF1B4617}" srcOrd="1" destOrd="0" presId="urn:microsoft.com/office/officeart/2005/8/layout/list1"/>
    <dgm:cxn modelId="{240D55E1-16AF-48D7-A01F-6265DF7544A9}" type="presParOf" srcId="{F039789C-37C1-498C-B007-F2948A27E6CD}" destId="{515CBDB7-7D21-4134-93F7-A41FCA89A972}" srcOrd="1" destOrd="0" presId="urn:microsoft.com/office/officeart/2005/8/layout/list1"/>
    <dgm:cxn modelId="{2F0C7F39-24A2-48DF-9BCD-D6452C755183}"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“While a Life Scout…”</a:t>
          </a:r>
        </a:p>
        <a:p>
          <a:pPr algn="r" rtl="0">
            <a:lnSpc>
              <a:spcPct val="100000"/>
            </a:lnSpc>
          </a:pPr>
          <a:r>
            <a:rPr lang="en-US" altLang="en-US" sz="1400" dirty="0">
              <a:ea typeface="ＭＳ Ｐゴシック" pitchFamily="34" charset="-128"/>
            </a:rPr>
            <a:t>Guide to Advancement 9.0.2.2</a:t>
          </a:r>
          <a:endParaRPr lang="en-US" sz="1800" b="1"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90F733F5-2DE8-435A-8F21-863C06E07F51}">
      <dgm:prSet custT="1"/>
      <dgm:spPr/>
      <dgm:t>
        <a:bodyPr/>
        <a:lstStyle/>
        <a:p>
          <a:pPr algn="l" rtl="0">
            <a:lnSpc>
              <a:spcPct val="100000"/>
            </a:lnSpc>
          </a:pPr>
          <a:r>
            <a:rPr lang="en-US" sz="1800" b="1" dirty="0"/>
            <a:t>Work cannot begin until you earn the rank of Life.</a:t>
          </a:r>
        </a:p>
      </dgm:t>
    </dgm:pt>
    <dgm:pt modelId="{9AA01D44-4D5E-44FE-93F7-4693D583285F}" type="parTrans" cxnId="{4D08D1CE-6DD6-45C7-9F4D-041268BFDBD6}">
      <dgm:prSet/>
      <dgm:spPr/>
      <dgm:t>
        <a:bodyPr/>
        <a:lstStyle/>
        <a:p>
          <a:endParaRPr lang="en-US"/>
        </a:p>
      </dgm:t>
    </dgm:pt>
    <dgm:pt modelId="{78742D6C-4172-4792-B56F-63569211FD95}" type="sibTrans" cxnId="{4D08D1CE-6DD6-45C7-9F4D-041268BFDBD6}">
      <dgm:prSet/>
      <dgm:spPr/>
      <dgm:t>
        <a:bodyPr/>
        <a:lstStyle/>
        <a:p>
          <a:endParaRPr lang="en-US"/>
        </a:p>
      </dgm:t>
    </dgm:pt>
    <dgm:pt modelId="{7F6687ED-E07C-421D-AD22-F82B7C0BDE11}">
      <dgm:prSet custT="1"/>
      <dgm:spPr/>
      <dgm:t>
        <a:bodyPr/>
        <a:lstStyle/>
        <a:p>
          <a:r>
            <a:rPr lang="en-US" sz="1800" b="0" dirty="0"/>
            <a:t>When you earn Life:</a:t>
          </a:r>
        </a:p>
      </dgm:t>
    </dgm:pt>
    <dgm:pt modelId="{C51D5027-AF37-4761-8166-CF76D0F722DC}" type="parTrans" cxnId="{C67E545E-0509-4877-A0BB-11D823013767}">
      <dgm:prSet/>
      <dgm:spPr/>
      <dgm:t>
        <a:bodyPr/>
        <a:lstStyle/>
        <a:p>
          <a:endParaRPr lang="en-US"/>
        </a:p>
      </dgm:t>
    </dgm:pt>
    <dgm:pt modelId="{6E04F1C4-5AD6-472D-A37F-D53C5F746344}" type="sibTrans" cxnId="{C67E545E-0509-4877-A0BB-11D823013767}">
      <dgm:prSet/>
      <dgm:spPr/>
      <dgm:t>
        <a:bodyPr/>
        <a:lstStyle/>
        <a:p>
          <a:endParaRPr lang="en-US"/>
        </a:p>
      </dgm:t>
    </dgm:pt>
    <dgm:pt modelId="{46AB8253-27CA-4A71-B47F-C5F73A394334}">
      <dgm:prSet custT="1"/>
      <dgm:spPr/>
      <dgm:t>
        <a:bodyPr/>
        <a:lstStyle/>
        <a:p>
          <a:r>
            <a:rPr lang="en-US" sz="1800" b="0" dirty="0"/>
            <a:t>Contact your Unit Advancement Chair (or Eagle Coordinator) and get a Life to Eagle Packet.</a:t>
          </a:r>
        </a:p>
      </dgm:t>
    </dgm:pt>
    <dgm:pt modelId="{97C04360-6695-4461-8EE2-13722410B812}" type="parTrans" cxnId="{CC2D2F8E-9524-46D5-A9A3-1CD328FE2B3A}">
      <dgm:prSet/>
      <dgm:spPr/>
      <dgm:t>
        <a:bodyPr/>
        <a:lstStyle/>
        <a:p>
          <a:endParaRPr lang="en-US"/>
        </a:p>
      </dgm:t>
    </dgm:pt>
    <dgm:pt modelId="{DDFB63AB-CD1B-4299-845A-EEB2FB5DA927}" type="sibTrans" cxnId="{CC2D2F8E-9524-46D5-A9A3-1CD328FE2B3A}">
      <dgm:prSet/>
      <dgm:spPr/>
      <dgm:t>
        <a:bodyPr/>
        <a:lstStyle/>
        <a:p>
          <a:endParaRPr lang="en-US"/>
        </a:p>
      </dgm:t>
    </dgm:pt>
    <dgm:pt modelId="{3A3EBCBF-4810-4F46-9644-9CC4BFC2ABE2}">
      <dgm:prSet custT="1"/>
      <dgm:spPr/>
      <dgm:t>
        <a:bodyPr/>
        <a:lstStyle/>
        <a:p>
          <a:r>
            <a:rPr lang="en-US" sz="1800" b="0" dirty="0"/>
            <a:t>Contact your District Advancement staff and be assigned a District Representative (Eagle Advisor).</a:t>
          </a:r>
        </a:p>
      </dgm:t>
    </dgm:pt>
    <dgm:pt modelId="{50F62E1D-2EFB-4B06-8259-227AF4B41AC3}" type="parTrans" cxnId="{81A64FD3-BE4E-440A-98D4-358C4AD5424C}">
      <dgm:prSet/>
      <dgm:spPr/>
      <dgm:t>
        <a:bodyPr/>
        <a:lstStyle/>
        <a:p>
          <a:endParaRPr lang="en-US"/>
        </a:p>
      </dgm:t>
    </dgm:pt>
    <dgm:pt modelId="{32467C53-BAE5-4F60-8311-9A9B7DD19250}" type="sibTrans" cxnId="{81A64FD3-BE4E-440A-98D4-358C4AD5424C}">
      <dgm:prSet/>
      <dgm:spPr/>
      <dgm:t>
        <a:bodyPr/>
        <a:lstStyle/>
        <a:p>
          <a:endParaRPr lang="en-US"/>
        </a:p>
      </dgm:t>
    </dgm:pt>
    <dgm:pt modelId="{9136EDB6-3ED8-49BE-98F4-31EF8A2DA034}">
      <dgm:prSet custT="1"/>
      <dgm:spPr/>
      <dgm:t>
        <a:bodyPr/>
        <a:lstStyle/>
        <a:p>
          <a:r>
            <a:rPr lang="en-US" sz="1800" b="0" dirty="0"/>
            <a:t>It’s recommended that you also use an Eagle Project Coach to help you plan and execute your project. </a:t>
          </a:r>
          <a:r>
            <a:rPr lang="en-US" sz="1400" b="0" dirty="0"/>
            <a:t>(9.0.2.9</a:t>
          </a:r>
          <a:r>
            <a:rPr lang="en-US" sz="1800" b="0" dirty="0"/>
            <a:t>) After your project proposal has been approved, your Coach can:</a:t>
          </a:r>
        </a:p>
      </dgm:t>
    </dgm:pt>
    <dgm:pt modelId="{862F7F5D-A3AE-45FB-BBAE-29B58E080AFA}" type="parTrans" cxnId="{5E368B35-314B-4B10-9284-573A9DAC661C}">
      <dgm:prSet/>
      <dgm:spPr/>
      <dgm:t>
        <a:bodyPr/>
        <a:lstStyle/>
        <a:p>
          <a:endParaRPr lang="en-US"/>
        </a:p>
      </dgm:t>
    </dgm:pt>
    <dgm:pt modelId="{5F2FE9D9-A83C-4CE3-B6F8-6B61FFD7FD3D}" type="sibTrans" cxnId="{5E368B35-314B-4B10-9284-573A9DAC661C}">
      <dgm:prSet/>
      <dgm:spPr/>
      <dgm:t>
        <a:bodyPr/>
        <a:lstStyle/>
        <a:p>
          <a:endParaRPr lang="en-US"/>
        </a:p>
      </dgm:t>
    </dgm:pt>
    <dgm:pt modelId="{F2A6A94A-BB45-4C31-8540-EB3111E26D48}">
      <dgm:prSet custT="1"/>
      <dgm:spPr/>
      <dgm:t>
        <a:bodyPr/>
        <a:lstStyle/>
        <a:p>
          <a:r>
            <a:rPr lang="en-US" sz="1600" b="0" dirty="0"/>
            <a:t>Meet with a Scout before work begins, ask the Scout to describe how to plan the project, and offer advice accordingly.</a:t>
          </a:r>
        </a:p>
      </dgm:t>
    </dgm:pt>
    <dgm:pt modelId="{F43A2402-FED5-49B6-B589-05FDAE432F27}" type="parTrans" cxnId="{0BD9CAB9-9478-4CE5-B728-5AA77989E349}">
      <dgm:prSet/>
      <dgm:spPr/>
      <dgm:t>
        <a:bodyPr/>
        <a:lstStyle/>
        <a:p>
          <a:endParaRPr lang="en-US"/>
        </a:p>
      </dgm:t>
    </dgm:pt>
    <dgm:pt modelId="{7565075D-6183-4B03-9A70-433E86CECB88}" type="sibTrans" cxnId="{0BD9CAB9-9478-4CE5-B728-5AA77989E349}">
      <dgm:prSet/>
      <dgm:spPr/>
      <dgm:t>
        <a:bodyPr/>
        <a:lstStyle/>
        <a:p>
          <a:endParaRPr lang="en-US"/>
        </a:p>
      </dgm:t>
    </dgm:pt>
    <dgm:pt modelId="{8F7F4ACB-8057-4268-8FE7-AAA262717F39}">
      <dgm:prSet custT="1"/>
      <dgm:spPr/>
      <dgm:t>
        <a:bodyPr/>
        <a:lstStyle/>
        <a:p>
          <a:r>
            <a:rPr lang="en-US" sz="1600" b="0" dirty="0"/>
            <a:t>Act as a consultant to point out health and safety issues, advise in the planning process,  discuss the plan strengths, weaknesses, and risks; and suggest critical improvements.</a:t>
          </a:r>
        </a:p>
      </dgm:t>
    </dgm:pt>
    <dgm:pt modelId="{BF19B59D-1CAF-4B86-82A5-5C10E282D999}" type="parTrans" cxnId="{0B6E9CB7-68E1-49D9-82D4-7097A7953110}">
      <dgm:prSet/>
      <dgm:spPr/>
      <dgm:t>
        <a:bodyPr/>
        <a:lstStyle/>
        <a:p>
          <a:endParaRPr lang="en-US"/>
        </a:p>
      </dgm:t>
    </dgm:pt>
    <dgm:pt modelId="{7FD9E064-40B8-4CE3-82FE-548EECE3825E}" type="sibTrans" cxnId="{0B6E9CB7-68E1-49D9-82D4-7097A7953110}">
      <dgm:prSet/>
      <dgm:spPr/>
      <dgm:t>
        <a:bodyPr/>
        <a:lstStyle/>
        <a:p>
          <a:endParaRPr lang="en-US"/>
        </a:p>
      </dgm:t>
    </dgm:pt>
    <dgm:pt modelId="{587D0972-187F-4D61-AF87-781B7F0E9328}">
      <dgm:prSet custT="1"/>
      <dgm:spPr/>
      <dgm:t>
        <a:bodyPr/>
        <a:lstStyle/>
        <a:p>
          <a:r>
            <a:rPr lang="en-US" sz="1600" b="0" dirty="0"/>
            <a:t>Discuss the project report with the Scout and offer advice on how to make a strong presentation at their board of review.</a:t>
          </a:r>
        </a:p>
      </dgm:t>
    </dgm:pt>
    <dgm:pt modelId="{D866D13A-3D54-4698-8442-0AB2078AACDE}" type="parTrans" cxnId="{B57E87EA-4B46-492D-B4A1-09B5C1692A24}">
      <dgm:prSet/>
      <dgm:spPr/>
      <dgm:t>
        <a:bodyPr/>
        <a:lstStyle/>
        <a:p>
          <a:endParaRPr lang="en-US"/>
        </a:p>
      </dgm:t>
    </dgm:pt>
    <dgm:pt modelId="{F5E8ACD1-273C-48BD-9644-0E399EBA8F1D}" type="sibTrans" cxnId="{B57E87EA-4B46-492D-B4A1-09B5C1692A24}">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35182" custLinFactNeighborY="-29045">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81118" custLinFactNeighborY="17225">
        <dgm:presLayoutVars>
          <dgm:bulletEnabled val="1"/>
        </dgm:presLayoutVars>
      </dgm:prSet>
      <dgm:spPr/>
    </dgm:pt>
  </dgm:ptLst>
  <dgm:cxnLst>
    <dgm:cxn modelId="{350BCA04-9CB9-4838-8AE6-7C0AA5EC7FA6}" type="presOf" srcId="{8F7F4ACB-8057-4268-8FE7-AAA262717F39}" destId="{ABC2FFE7-D1AE-41CE-9C70-49EAE92FCE12}" srcOrd="0" destOrd="6" presId="urn:microsoft.com/office/officeart/2005/8/layout/list1"/>
    <dgm:cxn modelId="{C2EC1117-0DAA-4634-9DCD-7BFCD5D0ACA7}" type="presOf" srcId="{587D0972-187F-4D61-AF87-781B7F0E9328}" destId="{ABC2FFE7-D1AE-41CE-9C70-49EAE92FCE12}" srcOrd="0" destOrd="7" presId="urn:microsoft.com/office/officeart/2005/8/layout/list1"/>
    <dgm:cxn modelId="{AF24DF1B-540D-46E8-94A2-1727154ED0DF}" type="presOf" srcId="{F05D5820-F2F8-4CDF-989D-EF77EB6BB111}" destId="{844FDA5F-3551-4CA1-9CF2-70B9DF1B4617}" srcOrd="1" destOrd="0" presId="urn:microsoft.com/office/officeart/2005/8/layout/list1"/>
    <dgm:cxn modelId="{05C2E52E-E439-442F-933D-F6FE44B8285F}" type="presOf" srcId="{EA88E065-6DF8-48C9-8643-59E47A9D2D5F}" destId="{F039789C-37C1-498C-B007-F2948A27E6CD}" srcOrd="0" destOrd="0" presId="urn:microsoft.com/office/officeart/2005/8/layout/list1"/>
    <dgm:cxn modelId="{5E368B35-314B-4B10-9284-573A9DAC661C}" srcId="{7F6687ED-E07C-421D-AD22-F82B7C0BDE11}" destId="{9136EDB6-3ED8-49BE-98F4-31EF8A2DA034}" srcOrd="2" destOrd="0" parTransId="{862F7F5D-A3AE-45FB-BBAE-29B58E080AFA}" sibTransId="{5F2FE9D9-A83C-4CE3-B6F8-6B61FFD7FD3D}"/>
    <dgm:cxn modelId="{7948003F-1974-4C11-ACE7-BA3C535F08B4}" srcId="{EA88E065-6DF8-48C9-8643-59E47A9D2D5F}" destId="{F05D5820-F2F8-4CDF-989D-EF77EB6BB111}" srcOrd="0" destOrd="0" parTransId="{5889BD9C-C084-45E6-A2D5-9209C09EE56C}" sibTransId="{C55EBC40-06BE-4FE0-A700-259D2A51EE80}"/>
    <dgm:cxn modelId="{A442DC5B-9BB5-4C6D-8D3E-DA086002ABB8}" type="presOf" srcId="{F2A6A94A-BB45-4C31-8540-EB3111E26D48}" destId="{ABC2FFE7-D1AE-41CE-9C70-49EAE92FCE12}" srcOrd="0" destOrd="5" presId="urn:microsoft.com/office/officeart/2005/8/layout/list1"/>
    <dgm:cxn modelId="{C67E545E-0509-4877-A0BB-11D823013767}" srcId="{F05D5820-F2F8-4CDF-989D-EF77EB6BB111}" destId="{7F6687ED-E07C-421D-AD22-F82B7C0BDE11}" srcOrd="1" destOrd="0" parTransId="{C51D5027-AF37-4761-8166-CF76D0F722DC}" sibTransId="{6E04F1C4-5AD6-472D-A37F-D53C5F746344}"/>
    <dgm:cxn modelId="{7CC85849-EC6E-4FD4-974B-1C1D71C7D59D}" type="presOf" srcId="{7F6687ED-E07C-421D-AD22-F82B7C0BDE11}" destId="{ABC2FFE7-D1AE-41CE-9C70-49EAE92FCE12}" srcOrd="0" destOrd="1" presId="urn:microsoft.com/office/officeart/2005/8/layout/list1"/>
    <dgm:cxn modelId="{035A196B-7CE1-41FF-928A-E653DEAE9FCD}" type="presOf" srcId="{46AB8253-27CA-4A71-B47F-C5F73A394334}" destId="{ABC2FFE7-D1AE-41CE-9C70-49EAE92FCE12}" srcOrd="0" destOrd="2" presId="urn:microsoft.com/office/officeart/2005/8/layout/list1"/>
    <dgm:cxn modelId="{CC2D2F8E-9524-46D5-A9A3-1CD328FE2B3A}" srcId="{7F6687ED-E07C-421D-AD22-F82B7C0BDE11}" destId="{46AB8253-27CA-4A71-B47F-C5F73A394334}" srcOrd="0" destOrd="0" parTransId="{97C04360-6695-4461-8EE2-13722410B812}" sibTransId="{DDFB63AB-CD1B-4299-845A-EEB2FB5DA927}"/>
    <dgm:cxn modelId="{EE056BAD-20B3-49F7-97FD-37711172C8FE}" type="presOf" srcId="{F05D5820-F2F8-4CDF-989D-EF77EB6BB111}" destId="{D3C75B76-4F2D-44DC-ABEB-89066BDAC5A9}" srcOrd="0" destOrd="0" presId="urn:microsoft.com/office/officeart/2005/8/layout/list1"/>
    <dgm:cxn modelId="{0B6E9CB7-68E1-49D9-82D4-7097A7953110}" srcId="{9136EDB6-3ED8-49BE-98F4-31EF8A2DA034}" destId="{8F7F4ACB-8057-4268-8FE7-AAA262717F39}" srcOrd="1" destOrd="0" parTransId="{BF19B59D-1CAF-4B86-82A5-5C10E282D999}" sibTransId="{7FD9E064-40B8-4CE3-82FE-548EECE3825E}"/>
    <dgm:cxn modelId="{C6FB4BB8-68B4-49A6-94F2-FC59E48F8454}" type="presOf" srcId="{90F733F5-2DE8-435A-8F21-863C06E07F51}" destId="{ABC2FFE7-D1AE-41CE-9C70-49EAE92FCE12}" srcOrd="0" destOrd="0" presId="urn:microsoft.com/office/officeart/2005/8/layout/list1"/>
    <dgm:cxn modelId="{0BD9CAB9-9478-4CE5-B728-5AA77989E349}" srcId="{9136EDB6-3ED8-49BE-98F4-31EF8A2DA034}" destId="{F2A6A94A-BB45-4C31-8540-EB3111E26D48}" srcOrd="0" destOrd="0" parTransId="{F43A2402-FED5-49B6-B589-05FDAE432F27}" sibTransId="{7565075D-6183-4B03-9A70-433E86CECB88}"/>
    <dgm:cxn modelId="{2D3946C6-5FD9-4A90-BB1C-4872D667CC9D}" type="presOf" srcId="{3A3EBCBF-4810-4F46-9644-9CC4BFC2ABE2}" destId="{ABC2FFE7-D1AE-41CE-9C70-49EAE92FCE12}" srcOrd="0" destOrd="3" presId="urn:microsoft.com/office/officeart/2005/8/layout/list1"/>
    <dgm:cxn modelId="{4D08D1CE-6DD6-45C7-9F4D-041268BFDBD6}" srcId="{F05D5820-F2F8-4CDF-989D-EF77EB6BB111}" destId="{90F733F5-2DE8-435A-8F21-863C06E07F51}" srcOrd="0" destOrd="0" parTransId="{9AA01D44-4D5E-44FE-93F7-4693D583285F}" sibTransId="{78742D6C-4172-4792-B56F-63569211FD95}"/>
    <dgm:cxn modelId="{81A64FD3-BE4E-440A-98D4-358C4AD5424C}" srcId="{7F6687ED-E07C-421D-AD22-F82B7C0BDE11}" destId="{3A3EBCBF-4810-4F46-9644-9CC4BFC2ABE2}" srcOrd="1" destOrd="0" parTransId="{50F62E1D-2EFB-4B06-8259-227AF4B41AC3}" sibTransId="{32467C53-BAE5-4F60-8311-9A9B7DD19250}"/>
    <dgm:cxn modelId="{B57E87EA-4B46-492D-B4A1-09B5C1692A24}" srcId="{9136EDB6-3ED8-49BE-98F4-31EF8A2DA034}" destId="{587D0972-187F-4D61-AF87-781B7F0E9328}" srcOrd="2" destOrd="0" parTransId="{D866D13A-3D54-4698-8442-0AB2078AACDE}" sibTransId="{F5E8ACD1-273C-48BD-9644-0E399EBA8F1D}"/>
    <dgm:cxn modelId="{AB4023FB-3D8A-4EBD-8B6D-FD15B8484E88}" type="presOf" srcId="{9136EDB6-3ED8-49BE-98F4-31EF8A2DA034}" destId="{ABC2FFE7-D1AE-41CE-9C70-49EAE92FCE12}" srcOrd="0" destOrd="4" presId="urn:microsoft.com/office/officeart/2005/8/layout/list1"/>
    <dgm:cxn modelId="{C624E234-9F65-44B1-BEB0-2F55F3A9764B}" type="presParOf" srcId="{F039789C-37C1-498C-B007-F2948A27E6CD}" destId="{9C9FA1CC-96AC-4EE9-ACB1-D31A0046B0E4}" srcOrd="0" destOrd="0" presId="urn:microsoft.com/office/officeart/2005/8/layout/list1"/>
    <dgm:cxn modelId="{587BF06C-8371-4A7B-B41E-D4DBA8E3E1CC}" type="presParOf" srcId="{9C9FA1CC-96AC-4EE9-ACB1-D31A0046B0E4}" destId="{D3C75B76-4F2D-44DC-ABEB-89066BDAC5A9}" srcOrd="0" destOrd="0" presId="urn:microsoft.com/office/officeart/2005/8/layout/list1"/>
    <dgm:cxn modelId="{E0154BB8-777A-4202-98BE-EC06299E0AE0}" type="presParOf" srcId="{9C9FA1CC-96AC-4EE9-ACB1-D31A0046B0E4}" destId="{844FDA5F-3551-4CA1-9CF2-70B9DF1B4617}" srcOrd="1" destOrd="0" presId="urn:microsoft.com/office/officeart/2005/8/layout/list1"/>
    <dgm:cxn modelId="{A3347430-1BA5-4D72-95B7-903E7E5BB7E3}" type="presParOf" srcId="{F039789C-37C1-498C-B007-F2948A27E6CD}" destId="{515CBDB7-7D21-4134-93F7-A41FCA89A972}" srcOrd="1" destOrd="0" presId="urn:microsoft.com/office/officeart/2005/8/layout/list1"/>
    <dgm:cxn modelId="{37761EFD-EC55-48A1-84BC-4226C8FCBA9C}"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sz="1800" dirty="0">
              <a:ea typeface="ＭＳ Ｐゴシック" pitchFamily="34" charset="-128"/>
            </a:rPr>
            <a:t>Planning and developing are part of the project.  Even before you start work! Keep track of the time you spend on this.</a:t>
          </a: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a:r>
            <a:rPr lang="en-US" altLang="en-US" sz="1800" dirty="0">
              <a:ea typeface="ＭＳ Ｐゴシック" pitchFamily="34" charset="-128"/>
            </a:rPr>
            <a:t>“Plan, Develop…”</a:t>
          </a:r>
        </a:p>
        <a:p>
          <a:pPr algn="r"/>
          <a:r>
            <a:rPr lang="en-US" altLang="en-US" sz="1400" dirty="0">
              <a:ea typeface="ＭＳ Ｐゴシック" pitchFamily="34" charset="-128"/>
            </a:rPr>
            <a:t>Guide to Advancement 9.0.2.3</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7624250-9281-4F7E-BB88-2E74B23D8A32}">
      <dgm:prSet custT="1"/>
      <dgm:spPr/>
      <dgm:t>
        <a:bodyPr/>
        <a:lstStyle/>
        <a:p>
          <a:r>
            <a:rPr lang="en-US" altLang="en-US" sz="1800" dirty="0">
              <a:ea typeface="ＭＳ Ｐゴシック" pitchFamily="34" charset="-128"/>
            </a:rPr>
            <a:t>Develop a proposal that meets these 5 requirements (</a:t>
          </a:r>
          <a:r>
            <a:rPr lang="en-US" altLang="en-US" sz="1400" dirty="0">
              <a:ea typeface="ＭＳ Ｐゴシック" pitchFamily="34" charset="-128"/>
            </a:rPr>
            <a:t>9.0.2.7)</a:t>
          </a:r>
          <a:r>
            <a:rPr lang="en-US" altLang="en-US" sz="1800" dirty="0">
              <a:ea typeface="ＭＳ Ｐゴシック" pitchFamily="34" charset="-128"/>
            </a:rPr>
            <a:t>:</a:t>
          </a:r>
        </a:p>
      </dgm:t>
    </dgm:pt>
    <dgm:pt modelId="{2FE144EE-8B18-4D89-93F9-8448C536C531}" type="parTrans" cxnId="{DBF7A57C-6B4F-4B99-B205-CB4E4DFAFAD4}">
      <dgm:prSet/>
      <dgm:spPr/>
      <dgm:t>
        <a:bodyPr/>
        <a:lstStyle/>
        <a:p>
          <a:endParaRPr lang="en-US"/>
        </a:p>
      </dgm:t>
    </dgm:pt>
    <dgm:pt modelId="{044AA050-7553-4340-8C94-804A41BA7585}" type="sibTrans" cxnId="{DBF7A57C-6B4F-4B99-B205-CB4E4DFAFAD4}">
      <dgm:prSet/>
      <dgm:spPr/>
      <dgm:t>
        <a:bodyPr/>
        <a:lstStyle/>
        <a:p>
          <a:endParaRPr lang="en-US"/>
        </a:p>
      </dgm:t>
    </dgm:pt>
    <dgm:pt modelId="{C9741E8F-028E-408F-B914-D6F388D58C54}">
      <dgm:prSet custT="1"/>
      <dgm:spPr/>
      <dgm:t>
        <a:bodyPr/>
        <a:lstStyle/>
        <a:p>
          <a:r>
            <a:rPr lang="en-US" altLang="en-US" sz="1600" dirty="0">
              <a:ea typeface="ＭＳ Ｐゴシック" pitchFamily="34" charset="-128"/>
            </a:rPr>
            <a:t>Your project provides sufficient opportunity to meet the requirements. </a:t>
          </a:r>
        </a:p>
      </dgm:t>
    </dgm:pt>
    <dgm:pt modelId="{42331EB1-134B-482D-B2F1-B59289E83A04}" type="parTrans" cxnId="{18E63AE4-438E-4260-90AD-F2D306C5E6EE}">
      <dgm:prSet/>
      <dgm:spPr/>
      <dgm:t>
        <a:bodyPr/>
        <a:lstStyle/>
        <a:p>
          <a:endParaRPr lang="en-US"/>
        </a:p>
      </dgm:t>
    </dgm:pt>
    <dgm:pt modelId="{F69F12C3-4541-4076-B29A-BA06E0DD0237}" type="sibTrans" cxnId="{18E63AE4-438E-4260-90AD-F2D306C5E6EE}">
      <dgm:prSet/>
      <dgm:spPr/>
      <dgm:t>
        <a:bodyPr/>
        <a:lstStyle/>
        <a:p>
          <a:endParaRPr lang="en-US"/>
        </a:p>
      </dgm:t>
    </dgm:pt>
    <dgm:pt modelId="{25574696-2BCC-4C81-835A-478A533650B7}">
      <dgm:prSet custT="1"/>
      <dgm:spPr/>
      <dgm:t>
        <a:bodyPr/>
        <a:lstStyle/>
        <a:p>
          <a:r>
            <a:rPr lang="en-US" altLang="en-US" sz="1600" dirty="0">
              <a:ea typeface="ＭＳ Ｐゴシック" pitchFamily="34" charset="-128"/>
            </a:rPr>
            <a:t>Your project appears to be feasible.</a:t>
          </a:r>
        </a:p>
      </dgm:t>
    </dgm:pt>
    <dgm:pt modelId="{64409C2D-6968-4C6A-AF40-22BBD66BC27A}" type="parTrans" cxnId="{00DFF0F5-C9A6-4FC6-8A98-98FC926A877C}">
      <dgm:prSet/>
      <dgm:spPr/>
      <dgm:t>
        <a:bodyPr/>
        <a:lstStyle/>
        <a:p>
          <a:endParaRPr lang="en-US"/>
        </a:p>
      </dgm:t>
    </dgm:pt>
    <dgm:pt modelId="{15A5D1D1-E727-442D-BCD1-85A352DF5F94}" type="sibTrans" cxnId="{00DFF0F5-C9A6-4FC6-8A98-98FC926A877C}">
      <dgm:prSet/>
      <dgm:spPr/>
      <dgm:t>
        <a:bodyPr/>
        <a:lstStyle/>
        <a:p>
          <a:endParaRPr lang="en-US"/>
        </a:p>
      </dgm:t>
    </dgm:pt>
    <dgm:pt modelId="{9A2943A2-9E46-4406-9C0D-A1FABE3DCBD3}">
      <dgm:prSet custT="1"/>
      <dgm:spPr/>
      <dgm:t>
        <a:bodyPr/>
        <a:lstStyle/>
        <a:p>
          <a:r>
            <a:rPr lang="en-US" altLang="en-US" sz="1600" dirty="0">
              <a:ea typeface="ＭＳ Ｐゴシック" pitchFamily="34" charset="-128"/>
            </a:rPr>
            <a:t>You have considered safety issues and have addressed them.</a:t>
          </a:r>
        </a:p>
      </dgm:t>
    </dgm:pt>
    <dgm:pt modelId="{C1C88BAC-1187-48D4-9FFD-3A05E059E69C}" type="parTrans" cxnId="{D3C65886-DF22-44F6-B2D6-F9B0EE73DCB6}">
      <dgm:prSet/>
      <dgm:spPr/>
      <dgm:t>
        <a:bodyPr/>
        <a:lstStyle/>
        <a:p>
          <a:endParaRPr lang="en-US"/>
        </a:p>
      </dgm:t>
    </dgm:pt>
    <dgm:pt modelId="{9050E905-1414-440A-A0EF-BDCA1D7ADCBA}" type="sibTrans" cxnId="{D3C65886-DF22-44F6-B2D6-F9B0EE73DCB6}">
      <dgm:prSet/>
      <dgm:spPr/>
      <dgm:t>
        <a:bodyPr/>
        <a:lstStyle/>
        <a:p>
          <a:endParaRPr lang="en-US"/>
        </a:p>
      </dgm:t>
    </dgm:pt>
    <dgm:pt modelId="{5FD2B09C-F4EB-4C33-8CDB-D7FF2F1401B6}">
      <dgm:prSet custT="1"/>
      <dgm:spPr/>
      <dgm:t>
        <a:bodyPr/>
        <a:lstStyle/>
        <a:p>
          <a:r>
            <a:rPr lang="en-US" altLang="en-US" sz="1600" dirty="0">
              <a:ea typeface="ＭＳ Ｐゴシック" pitchFamily="34" charset="-128"/>
            </a:rPr>
            <a:t>You’ve thought through and indicated any action steps to help with further detailed planning.</a:t>
          </a:r>
        </a:p>
      </dgm:t>
    </dgm:pt>
    <dgm:pt modelId="{91193CDF-3313-418A-B1DA-B85C59C98494}" type="parTrans" cxnId="{DC22B496-5616-467B-B94E-4401559C5A0B}">
      <dgm:prSet/>
      <dgm:spPr/>
      <dgm:t>
        <a:bodyPr/>
        <a:lstStyle/>
        <a:p>
          <a:endParaRPr lang="en-US"/>
        </a:p>
      </dgm:t>
    </dgm:pt>
    <dgm:pt modelId="{5B51C800-03AB-47F6-A1D7-B6609FF5D9FE}" type="sibTrans" cxnId="{DC22B496-5616-467B-B94E-4401559C5A0B}">
      <dgm:prSet/>
      <dgm:spPr/>
      <dgm:t>
        <a:bodyPr/>
        <a:lstStyle/>
        <a:p>
          <a:endParaRPr lang="en-US"/>
        </a:p>
      </dgm:t>
    </dgm:pt>
    <dgm:pt modelId="{26C6E9CD-03B6-49E5-BE6A-D2034528DAD9}">
      <dgm:prSet custT="1"/>
      <dgm:spPr/>
      <dgm:t>
        <a:bodyPr/>
        <a:lstStyle/>
        <a:p>
          <a:r>
            <a:rPr lang="en-US" altLang="en-US" sz="1600" dirty="0">
              <a:ea typeface="ＭＳ Ｐゴシック" pitchFamily="34" charset="-128"/>
            </a:rPr>
            <a:t>You are on the right track with a reasonable chance for a positive experience</a:t>
          </a:r>
        </a:p>
      </dgm:t>
    </dgm:pt>
    <dgm:pt modelId="{E531C721-3594-4961-A8CA-1868A219E6F2}" type="parTrans" cxnId="{FA26D11F-30FB-4CE1-8435-198365BF2DF2}">
      <dgm:prSet/>
      <dgm:spPr/>
      <dgm:t>
        <a:bodyPr/>
        <a:lstStyle/>
        <a:p>
          <a:endParaRPr lang="en-US"/>
        </a:p>
      </dgm:t>
    </dgm:pt>
    <dgm:pt modelId="{C9CF45BA-3E63-475F-9533-6E41D0D32451}" type="sibTrans" cxnId="{FA26D11F-30FB-4CE1-8435-198365BF2DF2}">
      <dgm:prSet/>
      <dgm:spPr/>
      <dgm:t>
        <a:bodyPr/>
        <a:lstStyle/>
        <a:p>
          <a:endParaRPr lang="en-US"/>
        </a:p>
      </dgm:t>
    </dgm:pt>
    <dgm:pt modelId="{03331B16-D959-42EC-AA61-A683A86E56D8}">
      <dgm:prSet custT="1"/>
      <dgm:spPr/>
      <dgm:t>
        <a:bodyPr/>
        <a:lstStyle/>
        <a:p>
          <a:r>
            <a:rPr lang="en-US" altLang="en-US" sz="1800" dirty="0">
              <a:ea typeface="ＭＳ Ｐゴシック" pitchFamily="34" charset="-128"/>
            </a:rPr>
            <a:t>Your proposal, as documented in the Eagle Scout Service Project Workbook,  must be approved </a:t>
          </a:r>
          <a:r>
            <a:rPr lang="en-US" altLang="en-US" sz="1800" b="1" dirty="0">
              <a:solidFill>
                <a:srgbClr val="FF0000"/>
              </a:solidFill>
              <a:ea typeface="ＭＳ Ｐゴシック" pitchFamily="34" charset="-128"/>
            </a:rPr>
            <a:t>IN WRITING </a:t>
          </a:r>
          <a:r>
            <a:rPr lang="en-US" altLang="en-US" sz="1800" dirty="0">
              <a:ea typeface="ＭＳ Ｐゴシック" pitchFamily="34" charset="-128"/>
            </a:rPr>
            <a:t>by the Beneficiary, your Unit Leader, Unit Committee and District Representative </a:t>
          </a:r>
          <a:r>
            <a:rPr lang="en-US" altLang="en-US" sz="1800" b="1" u="sng" dirty="0">
              <a:ea typeface="ＭＳ Ｐゴシック" pitchFamily="34" charset="-128"/>
            </a:rPr>
            <a:t>before you begin</a:t>
          </a:r>
          <a:r>
            <a:rPr lang="en-US" altLang="en-US" sz="1800" dirty="0">
              <a:ea typeface="ＭＳ Ｐゴシック" pitchFamily="34" charset="-128"/>
            </a:rPr>
            <a:t>. </a:t>
          </a:r>
          <a:r>
            <a:rPr lang="en-US" altLang="en-US" sz="1400" dirty="0">
              <a:ea typeface="ＭＳ Ｐゴシック" pitchFamily="34" charset="-128"/>
            </a:rPr>
            <a:t>(9.0.2.7.)</a:t>
          </a:r>
        </a:p>
      </dgm:t>
    </dgm:pt>
    <dgm:pt modelId="{10CA0FE4-B316-4C42-8AB1-195EA082F065}" type="parTrans" cxnId="{9572B992-CEF6-42C5-A747-87A1D98938AA}">
      <dgm:prSet/>
      <dgm:spPr/>
      <dgm:t>
        <a:bodyPr/>
        <a:lstStyle/>
        <a:p>
          <a:endParaRPr lang="en-US"/>
        </a:p>
      </dgm:t>
    </dgm:pt>
    <dgm:pt modelId="{8CC8CEAE-2CF5-46E5-BB8E-B6042891F202}" type="sibTrans" cxnId="{9572B992-CEF6-42C5-A747-87A1D98938A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custScaleY="36363" custLinFactNeighborY="-23899">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ScaleY="82922" custLinFactNeighborY="24198">
        <dgm:presLayoutVars>
          <dgm:bulletEnabled val="1"/>
        </dgm:presLayoutVars>
      </dgm:prSet>
      <dgm:spPr/>
    </dgm:pt>
  </dgm:ptLst>
  <dgm:cxnLst>
    <dgm:cxn modelId="{988F7B19-5218-4192-BA48-527B0AA80DDD}" type="presOf" srcId="{C9741E8F-028E-408F-B914-D6F388D58C54}" destId="{822E5720-5F8D-4CB0-B21F-9574061B3C2E}" srcOrd="0" destOrd="2" presId="urn:microsoft.com/office/officeart/2005/8/layout/list1"/>
    <dgm:cxn modelId="{FA26D11F-30FB-4CE1-8435-198365BF2DF2}" srcId="{E7624250-9281-4F7E-BB88-2E74B23D8A32}" destId="{26C6E9CD-03B6-49E5-BE6A-D2034528DAD9}" srcOrd="4" destOrd="0" parTransId="{E531C721-3594-4961-A8CA-1868A219E6F2}" sibTransId="{C9CF45BA-3E63-475F-9533-6E41D0D32451}"/>
    <dgm:cxn modelId="{3DA0DE64-8D07-4081-8D00-60193C2D51B7}" type="presOf" srcId="{4ADEB452-77B5-45EE-BF98-558FFBCDB522}" destId="{A4685222-1EFB-4259-8B41-2F80C06E0DAD}" srcOrd="1"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5A5DC875-5FBD-4B68-AB78-B0571E754BF9}" type="presOf" srcId="{9A2943A2-9E46-4406-9C0D-A1FABE3DCBD3}" destId="{822E5720-5F8D-4CB0-B21F-9574061B3C2E}" srcOrd="0" destOrd="4" presId="urn:microsoft.com/office/officeart/2005/8/layout/list1"/>
    <dgm:cxn modelId="{DBF7A57C-6B4F-4B99-B205-CB4E4DFAFAD4}" srcId="{4ADEB452-77B5-45EE-BF98-558FFBCDB522}" destId="{E7624250-9281-4F7E-BB88-2E74B23D8A32}" srcOrd="1" destOrd="0" parTransId="{2FE144EE-8B18-4D89-93F9-8448C536C531}" sibTransId="{044AA050-7553-4340-8C94-804A41BA7585}"/>
    <dgm:cxn modelId="{F0752A7E-40D9-4908-A69E-F88EBC3CC4B7}" type="presOf" srcId="{5FD2B09C-F4EB-4C33-8CDB-D7FF2F1401B6}" destId="{822E5720-5F8D-4CB0-B21F-9574061B3C2E}" srcOrd="0" destOrd="5" presId="urn:microsoft.com/office/officeart/2005/8/layout/list1"/>
    <dgm:cxn modelId="{D3C65886-DF22-44F6-B2D6-F9B0EE73DCB6}" srcId="{E7624250-9281-4F7E-BB88-2E74B23D8A32}" destId="{9A2943A2-9E46-4406-9C0D-A1FABE3DCBD3}" srcOrd="2" destOrd="0" parTransId="{C1C88BAC-1187-48D4-9FFD-3A05E059E69C}" sibTransId="{9050E905-1414-440A-A0EF-BDCA1D7ADCBA}"/>
    <dgm:cxn modelId="{DC4FD38F-7DFB-4309-8B9B-CCD70E26A94B}" type="presOf" srcId="{4ADEB452-77B5-45EE-BF98-558FFBCDB522}" destId="{06CDEBC3-8B85-4470-979C-53051DF049DA}" srcOrd="0" destOrd="0" presId="urn:microsoft.com/office/officeart/2005/8/layout/list1"/>
    <dgm:cxn modelId="{F9190690-BECD-4237-9271-2702E1199A05}" type="presOf" srcId="{26C6E9CD-03B6-49E5-BE6A-D2034528DAD9}" destId="{822E5720-5F8D-4CB0-B21F-9574061B3C2E}" srcOrd="0" destOrd="6" presId="urn:microsoft.com/office/officeart/2005/8/layout/list1"/>
    <dgm:cxn modelId="{9572B992-CEF6-42C5-A747-87A1D98938AA}" srcId="{4ADEB452-77B5-45EE-BF98-558FFBCDB522}" destId="{03331B16-D959-42EC-AA61-A683A86E56D8}" srcOrd="2" destOrd="0" parTransId="{10CA0FE4-B316-4C42-8AB1-195EA082F065}" sibTransId="{8CC8CEAE-2CF5-46E5-BB8E-B6042891F202}"/>
    <dgm:cxn modelId="{DC22B496-5616-467B-B94E-4401559C5A0B}" srcId="{E7624250-9281-4F7E-BB88-2E74B23D8A32}" destId="{5FD2B09C-F4EB-4C33-8CDB-D7FF2F1401B6}" srcOrd="3" destOrd="0" parTransId="{91193CDF-3313-418A-B1DA-B85C59C98494}" sibTransId="{5B51C800-03AB-47F6-A1D7-B6609FF5D9FE}"/>
    <dgm:cxn modelId="{1176C898-B455-44CD-9F77-D7E1B887CDC9}" type="presOf" srcId="{03331B16-D959-42EC-AA61-A683A86E56D8}" destId="{822E5720-5F8D-4CB0-B21F-9574061B3C2E}" srcOrd="0" destOrd="7" presId="urn:microsoft.com/office/officeart/2005/8/layout/list1"/>
    <dgm:cxn modelId="{2701ECA8-53EE-4BF9-8BFD-2A4D68FA16B2}" type="presOf" srcId="{25574696-2BCC-4C81-835A-478A533650B7}" destId="{822E5720-5F8D-4CB0-B21F-9574061B3C2E}" srcOrd="0" destOrd="3" presId="urn:microsoft.com/office/officeart/2005/8/layout/list1"/>
    <dgm:cxn modelId="{7C0055AA-5373-4082-B6D7-FCB92AFC832B}" type="presOf" srcId="{E4460039-3476-4565-A0F0-2D1BA4F66DFD}" destId="{822E5720-5F8D-4CB0-B21F-9574061B3C2E}" srcOrd="0" destOrd="0" presId="urn:microsoft.com/office/officeart/2005/8/layout/list1"/>
    <dgm:cxn modelId="{8A2C7CB7-25BC-47BF-88C9-D3319CEC71EB}" type="presOf" srcId="{EA88E065-6DF8-48C9-8643-59E47A9D2D5F}" destId="{F039789C-37C1-498C-B007-F2948A27E6CD}" srcOrd="0" destOrd="0" presId="urn:microsoft.com/office/officeart/2005/8/layout/list1"/>
    <dgm:cxn modelId="{18E63AE4-438E-4260-90AD-F2D306C5E6EE}" srcId="{E7624250-9281-4F7E-BB88-2E74B23D8A32}" destId="{C9741E8F-028E-408F-B914-D6F388D58C54}" srcOrd="0" destOrd="0" parTransId="{42331EB1-134B-482D-B2F1-B59289E83A04}" sibTransId="{F69F12C3-4541-4076-B29A-BA06E0DD0237}"/>
    <dgm:cxn modelId="{A26AF6EB-024A-46A9-9C31-A47A34BE9AF1}" type="presOf" srcId="{E7624250-9281-4F7E-BB88-2E74B23D8A32}" destId="{822E5720-5F8D-4CB0-B21F-9574061B3C2E}" srcOrd="0" destOrd="1" presId="urn:microsoft.com/office/officeart/2005/8/layout/list1"/>
    <dgm:cxn modelId="{00DFF0F5-C9A6-4FC6-8A98-98FC926A877C}" srcId="{E7624250-9281-4F7E-BB88-2E74B23D8A32}" destId="{25574696-2BCC-4C81-835A-478A533650B7}" srcOrd="1" destOrd="0" parTransId="{64409C2D-6968-4C6A-AF40-22BBD66BC27A}" sibTransId="{15A5D1D1-E727-442D-BCD1-85A352DF5F94}"/>
    <dgm:cxn modelId="{D08AEC52-830B-43CE-A174-DFD7E9A21CA0}" type="presParOf" srcId="{F039789C-37C1-498C-B007-F2948A27E6CD}" destId="{6BDB9A5E-2F91-4878-82AA-8DA50D395986}" srcOrd="0" destOrd="0" presId="urn:microsoft.com/office/officeart/2005/8/layout/list1"/>
    <dgm:cxn modelId="{CD3E2898-DC71-4F8C-8E18-FDA3666C42FA}" type="presParOf" srcId="{6BDB9A5E-2F91-4878-82AA-8DA50D395986}" destId="{06CDEBC3-8B85-4470-979C-53051DF049DA}" srcOrd="0" destOrd="0" presId="urn:microsoft.com/office/officeart/2005/8/layout/list1"/>
    <dgm:cxn modelId="{931FDF21-9FB2-483A-82BD-2E4C287DFE17}" type="presParOf" srcId="{6BDB9A5E-2F91-4878-82AA-8DA50D395986}" destId="{A4685222-1EFB-4259-8B41-2F80C06E0DAD}" srcOrd="1" destOrd="0" presId="urn:microsoft.com/office/officeart/2005/8/layout/list1"/>
    <dgm:cxn modelId="{70990F31-B334-477E-959D-8057B14E3EB0}" type="presParOf" srcId="{F039789C-37C1-498C-B007-F2948A27E6CD}" destId="{7B6862F8-18B2-4A53-BDA7-5E1246DC745E}" srcOrd="1" destOrd="0" presId="urn:microsoft.com/office/officeart/2005/8/layout/list1"/>
    <dgm:cxn modelId="{DD33933D-C135-4CFE-9011-6CE5431DAC93}"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“Give Leadership to Others…”</a:t>
          </a:r>
        </a:p>
        <a:p>
          <a:pPr algn="r" rtl="0">
            <a:lnSpc>
              <a:spcPct val="100000"/>
            </a:lnSpc>
          </a:pPr>
          <a:r>
            <a:rPr lang="en-US" altLang="en-US" sz="1400" dirty="0">
              <a:ea typeface="ＭＳ Ｐゴシック" pitchFamily="34" charset="-128"/>
            </a:rPr>
            <a:t>Guide to Advancement 9.0.2.4</a:t>
          </a:r>
          <a:endParaRPr lang="en-US" sz="1800" b="1"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BC5D859F-63EB-49F9-BCE9-2008091EAE94}">
      <dgm:prSet custT="1"/>
      <dgm:spPr/>
      <dgm:t>
        <a:bodyPr/>
        <a:lstStyle/>
        <a:p>
          <a:r>
            <a:rPr lang="en-US" altLang="en-US" sz="1800" dirty="0">
              <a:ea typeface="ＭＳ Ｐゴシック" pitchFamily="34" charset="-128"/>
            </a:rPr>
            <a:t>There is NO minimum or maximum number of volunteers or hours of work needed to carry out your Eagle Scout Service Project (but you need to keep track of all the hours).</a:t>
          </a:r>
        </a:p>
      </dgm:t>
    </dgm:pt>
    <dgm:pt modelId="{38B70484-B2BB-4E25-8FE2-C606BA21FFB1}" type="parTrans" cxnId="{0177C462-E5F5-488A-91B7-37560D793794}">
      <dgm:prSet/>
      <dgm:spPr/>
      <dgm:t>
        <a:bodyPr/>
        <a:lstStyle/>
        <a:p>
          <a:endParaRPr lang="en-US"/>
        </a:p>
      </dgm:t>
    </dgm:pt>
    <dgm:pt modelId="{17158BB4-F941-4515-BC73-EEE4D1061304}" type="sibTrans" cxnId="{0177C462-E5F5-488A-91B7-37560D793794}">
      <dgm:prSet/>
      <dgm:spPr/>
      <dgm:t>
        <a:bodyPr/>
        <a:lstStyle/>
        <a:p>
          <a:endParaRPr lang="en-US"/>
        </a:p>
      </dgm:t>
    </dgm:pt>
    <dgm:pt modelId="{47A655EE-7633-4F69-A94A-75B4AEBEFEBA}">
      <dgm:prSet custT="1"/>
      <dgm:spPr/>
      <dgm:t>
        <a:bodyPr/>
        <a:lstStyle/>
        <a:p>
          <a:r>
            <a:rPr lang="en-US" altLang="en-US" sz="1800" dirty="0">
              <a:ea typeface="ＭＳ Ｐゴシック" pitchFamily="34" charset="-128"/>
            </a:rPr>
            <a:t>You must lead at least 2 other people .</a:t>
          </a:r>
        </a:p>
      </dgm:t>
    </dgm:pt>
    <dgm:pt modelId="{576B7898-BB5F-48DD-9E57-6E2DA1484B88}" type="parTrans" cxnId="{D4794838-F983-4628-BD76-90D258050EA8}">
      <dgm:prSet/>
      <dgm:spPr/>
      <dgm:t>
        <a:bodyPr/>
        <a:lstStyle/>
        <a:p>
          <a:endParaRPr lang="en-US"/>
        </a:p>
      </dgm:t>
    </dgm:pt>
    <dgm:pt modelId="{EC72DB51-4E2A-4C68-89B5-99B525022A43}" type="sibTrans" cxnId="{D4794838-F983-4628-BD76-90D258050EA8}">
      <dgm:prSet/>
      <dgm:spPr/>
      <dgm:t>
        <a:bodyPr/>
        <a:lstStyle/>
        <a:p>
          <a:endParaRPr lang="en-US"/>
        </a:p>
      </dgm:t>
    </dgm:pt>
    <dgm:pt modelId="{8949EF39-BDDC-4E22-9FC8-5C4E0BA462CC}">
      <dgm:prSet custT="1"/>
      <dgm:spPr/>
      <dgm:t>
        <a:bodyPr/>
        <a:lstStyle/>
        <a:p>
          <a:r>
            <a:rPr lang="en-US" altLang="en-US" sz="1800" dirty="0">
              <a:ea typeface="ＭＳ Ｐゴシック" pitchFamily="34" charset="-128"/>
            </a:rPr>
            <a:t>They may be Scouts/Scouters, but it’s not required.</a:t>
          </a:r>
        </a:p>
      </dgm:t>
    </dgm:pt>
    <dgm:pt modelId="{072274CD-31D8-4754-BAEA-7F158240265B}" type="parTrans" cxnId="{660C7D02-C7A0-45EC-B713-6BB4B321B776}">
      <dgm:prSet/>
      <dgm:spPr/>
      <dgm:t>
        <a:bodyPr/>
        <a:lstStyle/>
        <a:p>
          <a:endParaRPr lang="en-US"/>
        </a:p>
      </dgm:t>
    </dgm:pt>
    <dgm:pt modelId="{6CED120B-94C3-49BB-BDE9-DFF6A0477A9A}" type="sibTrans" cxnId="{660C7D02-C7A0-45EC-B713-6BB4B321B776}">
      <dgm:prSet/>
      <dgm:spPr/>
      <dgm:t>
        <a:bodyPr/>
        <a:lstStyle/>
        <a:p>
          <a:endParaRPr lang="en-US"/>
        </a:p>
      </dgm:t>
    </dgm:pt>
    <dgm:pt modelId="{A8E2ADF3-C7C7-45A9-979E-82DF602D8DCC}">
      <dgm:prSet custT="1"/>
      <dgm:spPr/>
      <dgm:t>
        <a:bodyPr/>
        <a:lstStyle/>
        <a:p>
          <a:r>
            <a:rPr lang="en-US" altLang="en-US" sz="1800" dirty="0">
              <a:ea typeface="ＭＳ Ｐゴシック" pitchFamily="34" charset="-128"/>
            </a:rPr>
            <a:t>There is no requirement that the project have “lasting value”</a:t>
          </a:r>
        </a:p>
      </dgm:t>
    </dgm:pt>
    <dgm:pt modelId="{65A03085-2E29-4219-91AD-42935482738A}" type="parTrans" cxnId="{CADEE5D5-D850-43F8-A10B-B2E0380492C6}">
      <dgm:prSet/>
      <dgm:spPr/>
    </dgm:pt>
    <dgm:pt modelId="{30CF0F21-09D1-4F8A-9098-F0BDEBF53E5A}" type="sibTrans" cxnId="{CADEE5D5-D850-43F8-A10B-B2E0380492C6}">
      <dgm:prSet/>
      <dgm:spPr/>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98633">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01682" custLinFactNeighborX="926" custLinFactNeighborY="10508">
        <dgm:presLayoutVars>
          <dgm:bulletEnabled val="1"/>
        </dgm:presLayoutVars>
      </dgm:prSet>
      <dgm:spPr/>
    </dgm:pt>
  </dgm:ptLst>
  <dgm:cxnLst>
    <dgm:cxn modelId="{660C7D02-C7A0-45EC-B713-6BB4B321B776}" srcId="{F05D5820-F2F8-4CDF-989D-EF77EB6BB111}" destId="{8949EF39-BDDC-4E22-9FC8-5C4E0BA462CC}" srcOrd="1" destOrd="0" parTransId="{072274CD-31D8-4754-BAEA-7F158240265B}" sibTransId="{6CED120B-94C3-49BB-BDE9-DFF6A0477A9A}"/>
    <dgm:cxn modelId="{DBB48105-C15A-472B-A1FF-2253F224474D}" type="presOf" srcId="{8949EF39-BDDC-4E22-9FC8-5C4E0BA462CC}" destId="{ABC2FFE7-D1AE-41CE-9C70-49EAE92FCE12}" srcOrd="0" destOrd="1" presId="urn:microsoft.com/office/officeart/2005/8/layout/list1"/>
    <dgm:cxn modelId="{D4794838-F983-4628-BD76-90D258050EA8}" srcId="{F05D5820-F2F8-4CDF-989D-EF77EB6BB111}" destId="{47A655EE-7633-4F69-A94A-75B4AEBEFEBA}" srcOrd="0" destOrd="0" parTransId="{576B7898-BB5F-48DD-9E57-6E2DA1484B88}" sibTransId="{EC72DB51-4E2A-4C68-89B5-99B525022A43}"/>
    <dgm:cxn modelId="{7948003F-1974-4C11-ACE7-BA3C535F08B4}" srcId="{EA88E065-6DF8-48C9-8643-59E47A9D2D5F}" destId="{F05D5820-F2F8-4CDF-989D-EF77EB6BB111}" srcOrd="0" destOrd="0" parTransId="{5889BD9C-C084-45E6-A2D5-9209C09EE56C}" sibTransId="{C55EBC40-06BE-4FE0-A700-259D2A51EE80}"/>
    <dgm:cxn modelId="{0177C462-E5F5-488A-91B7-37560D793794}" srcId="{F05D5820-F2F8-4CDF-989D-EF77EB6BB111}" destId="{BC5D859F-63EB-49F9-BCE9-2008091EAE94}" srcOrd="2" destOrd="0" parTransId="{38B70484-B2BB-4E25-8FE2-C606BA21FFB1}" sibTransId="{17158BB4-F941-4515-BC73-EEE4D1061304}"/>
    <dgm:cxn modelId="{4414C46C-AFE5-4330-B234-F4B7487B84BA}" type="presOf" srcId="{F05D5820-F2F8-4CDF-989D-EF77EB6BB111}" destId="{D3C75B76-4F2D-44DC-ABEB-89066BDAC5A9}" srcOrd="0" destOrd="0" presId="urn:microsoft.com/office/officeart/2005/8/layout/list1"/>
    <dgm:cxn modelId="{F3CF1372-1E84-4BF7-BC17-CBF9B2AB7A54}" type="presOf" srcId="{A8E2ADF3-C7C7-45A9-979E-82DF602D8DCC}" destId="{ABC2FFE7-D1AE-41CE-9C70-49EAE92FCE12}" srcOrd="0" destOrd="3" presId="urn:microsoft.com/office/officeart/2005/8/layout/list1"/>
    <dgm:cxn modelId="{4989C27D-11F4-4FC6-9F51-A7FCF2F1B470}" type="presOf" srcId="{BC5D859F-63EB-49F9-BCE9-2008091EAE94}" destId="{ABC2FFE7-D1AE-41CE-9C70-49EAE92FCE12}" srcOrd="0" destOrd="2" presId="urn:microsoft.com/office/officeart/2005/8/layout/list1"/>
    <dgm:cxn modelId="{0EEF848B-6EC0-432F-BE73-A0496C9F5FC4}" type="presOf" srcId="{47A655EE-7633-4F69-A94A-75B4AEBEFEBA}" destId="{ABC2FFE7-D1AE-41CE-9C70-49EAE92FCE12}" srcOrd="0" destOrd="0" presId="urn:microsoft.com/office/officeart/2005/8/layout/list1"/>
    <dgm:cxn modelId="{9E4ECBAC-D3B0-4FCB-91F1-AC23739C6C8F}" type="presOf" srcId="{F05D5820-F2F8-4CDF-989D-EF77EB6BB111}" destId="{844FDA5F-3551-4CA1-9CF2-70B9DF1B4617}" srcOrd="1" destOrd="0" presId="urn:microsoft.com/office/officeart/2005/8/layout/list1"/>
    <dgm:cxn modelId="{8167BBC4-A139-4AB5-AC99-DA8E69D03730}" type="presOf" srcId="{EA88E065-6DF8-48C9-8643-59E47A9D2D5F}" destId="{F039789C-37C1-498C-B007-F2948A27E6CD}" srcOrd="0" destOrd="0" presId="urn:microsoft.com/office/officeart/2005/8/layout/list1"/>
    <dgm:cxn modelId="{CADEE5D5-D850-43F8-A10B-B2E0380492C6}" srcId="{F05D5820-F2F8-4CDF-989D-EF77EB6BB111}" destId="{A8E2ADF3-C7C7-45A9-979E-82DF602D8DCC}" srcOrd="3" destOrd="0" parTransId="{65A03085-2E29-4219-91AD-42935482738A}" sibTransId="{30CF0F21-09D1-4F8A-9098-F0BDEBF53E5A}"/>
    <dgm:cxn modelId="{12EEC458-1549-4136-BE0A-2894D60C6EC9}" type="presParOf" srcId="{F039789C-37C1-498C-B007-F2948A27E6CD}" destId="{9C9FA1CC-96AC-4EE9-ACB1-D31A0046B0E4}" srcOrd="0" destOrd="0" presId="urn:microsoft.com/office/officeart/2005/8/layout/list1"/>
    <dgm:cxn modelId="{962F023D-336C-40AA-9590-459F546BACD4}" type="presParOf" srcId="{9C9FA1CC-96AC-4EE9-ACB1-D31A0046B0E4}" destId="{D3C75B76-4F2D-44DC-ABEB-89066BDAC5A9}" srcOrd="0" destOrd="0" presId="urn:microsoft.com/office/officeart/2005/8/layout/list1"/>
    <dgm:cxn modelId="{6171F1C7-75B9-4690-9EE3-A06B2E536B8B}" type="presParOf" srcId="{9C9FA1CC-96AC-4EE9-ACB1-D31A0046B0E4}" destId="{844FDA5F-3551-4CA1-9CF2-70B9DF1B4617}" srcOrd="1" destOrd="0" presId="urn:microsoft.com/office/officeart/2005/8/layout/list1"/>
    <dgm:cxn modelId="{2B7C7C12-4F6E-4C31-AA1A-81ACEF3000BD}" type="presParOf" srcId="{F039789C-37C1-498C-B007-F2948A27E6CD}" destId="{515CBDB7-7D21-4134-93F7-A41FCA89A972}" srcOrd="1" destOrd="0" presId="urn:microsoft.com/office/officeart/2005/8/layout/list1"/>
    <dgm:cxn modelId="{DA35195C-2D0F-4E6B-85DC-FC1AF0977747}"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It may include both ‘for profit’ and ‘non-profit groups.</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E42829D9-2911-4850-A597-31714C412905}">
      <dgm:prSet custT="1"/>
      <dgm:spPr/>
      <dgm:t>
        <a:bodyPr/>
        <a:lstStyle/>
        <a:p>
          <a:r>
            <a:rPr lang="en-US" altLang="en-US" dirty="0">
              <a:ea typeface="ＭＳ Ｐゴシック" pitchFamily="34" charset="-128"/>
            </a:rPr>
            <a:t>Performed for a business (unless the business is in support of the community), </a:t>
          </a:r>
          <a:endParaRPr lang="en-US" altLang="en-US" sz="1800" dirty="0">
            <a:ea typeface="ＭＳ Ｐゴシック" pitchFamily="34" charset="-128"/>
          </a:endParaRPr>
        </a:p>
      </dgm:t>
    </dgm:pt>
    <dgm:pt modelId="{9DBFF536-3793-4AAE-A064-CC95624EA581}" type="parTrans" cxnId="{4C9BE1AD-A541-4C50-993D-6782F24F044E}">
      <dgm:prSet/>
      <dgm:spPr/>
      <dgm:t>
        <a:bodyPr/>
        <a:lstStyle/>
        <a:p>
          <a:endParaRPr lang="en-US"/>
        </a:p>
      </dgm:t>
    </dgm:pt>
    <dgm:pt modelId="{76FD6CE2-57E2-4D7C-8750-B33CEEF2B9CD}" type="sibTrans" cxnId="{4C9BE1AD-A541-4C50-993D-6782F24F044E}">
      <dgm:prSet/>
      <dgm:spPr/>
      <dgm:t>
        <a:bodyPr/>
        <a:lstStyle/>
        <a:p>
          <a:endParaRPr lang="en-US"/>
        </a:p>
      </dgm:t>
    </dgm:pt>
    <dgm:pt modelId="{87824969-E9A5-490F-8FF4-5B576956EE96}">
      <dgm:prSet custT="1"/>
      <dgm:spPr/>
      <dgm:t>
        <a:bodyPr/>
        <a:lstStyle/>
        <a:p>
          <a:r>
            <a:rPr lang="en-US" altLang="en-US" dirty="0">
              <a:ea typeface="ＭＳ Ｐゴシック" pitchFamily="34" charset="-128"/>
            </a:rPr>
            <a:t>Of a commercial nature, or</a:t>
          </a:r>
          <a:endParaRPr lang="en-US" altLang="en-US" sz="1800" dirty="0">
            <a:ea typeface="ＭＳ Ｐゴシック" pitchFamily="34" charset="-128"/>
          </a:endParaRPr>
        </a:p>
      </dgm:t>
    </dgm:pt>
    <dgm:pt modelId="{166A2A5B-87AF-4ABD-A1EE-CD977E2DA359}" type="parTrans" cxnId="{F8C926A9-C80B-4FB3-BBB2-9E511AE0E7D6}">
      <dgm:prSet/>
      <dgm:spPr/>
      <dgm:t>
        <a:bodyPr/>
        <a:lstStyle/>
        <a:p>
          <a:endParaRPr lang="en-US"/>
        </a:p>
      </dgm:t>
    </dgm:pt>
    <dgm:pt modelId="{FB145926-8FC3-40D6-ACF8-1FB5F91AD604}" type="sibTrans" cxnId="{F8C926A9-C80B-4FB3-BBB2-9E511AE0E7D6}">
      <dgm:prSet/>
      <dgm:spPr/>
      <dgm:t>
        <a:bodyPr/>
        <a:lstStyle/>
        <a:p>
          <a:endParaRPr lang="en-US"/>
        </a:p>
      </dgm:t>
    </dgm:pt>
    <dgm:pt modelId="{DD2B5B08-23AB-4D94-8F4E-3B9CF49504B9}">
      <dgm:prSet custT="1"/>
      <dgm:spPr/>
      <dgm:t>
        <a:bodyPr/>
        <a:lstStyle/>
        <a:p>
          <a:r>
            <a:rPr lang="en-US" altLang="en-US" dirty="0">
              <a:ea typeface="ＭＳ Ｐゴシック" pitchFamily="34" charset="-128"/>
            </a:rPr>
            <a:t>For the benefit of an individual.</a:t>
          </a:r>
          <a:endParaRPr lang="en-US" altLang="en-US" sz="1800" dirty="0">
            <a:ea typeface="ＭＳ Ｐゴシック" pitchFamily="34" charset="-128"/>
          </a:endParaRPr>
        </a:p>
      </dgm:t>
    </dgm:pt>
    <dgm:pt modelId="{87A7F775-7FE1-4282-8C9C-C6A812B4AB62}" type="parTrans" cxnId="{9D38AEB9-6B7E-4515-AF10-39479222857F}">
      <dgm:prSet/>
      <dgm:spPr/>
      <dgm:t>
        <a:bodyPr/>
        <a:lstStyle/>
        <a:p>
          <a:endParaRPr lang="en-US"/>
        </a:p>
      </dgm:t>
    </dgm:pt>
    <dgm:pt modelId="{FD01005B-6C91-43B0-AD99-C07C29A213C9}" type="sibTrans" cxnId="{9D38AEB9-6B7E-4515-AF10-39479222857F}">
      <dgm:prSet/>
      <dgm:spPr/>
      <dgm:t>
        <a:bodyPr/>
        <a:lstStyle/>
        <a:p>
          <a:endParaRPr lang="en-US"/>
        </a:p>
      </dgm:t>
    </dgm:pt>
    <dgm:pt modelId="{4ADEB452-77B5-45EE-BF98-558FFBCDB522}">
      <dgm:prSet custT="1"/>
      <dgm:spPr/>
      <dgm:t>
        <a:bodyPr/>
        <a:lstStyle/>
        <a:p>
          <a:pPr algn="l"/>
          <a:r>
            <a:rPr lang="en-US" altLang="en-US" sz="1800" dirty="0">
              <a:ea typeface="ＭＳ Ｐゴシック" pitchFamily="34" charset="-128"/>
            </a:rPr>
            <a:t>“Helpful to any Religious Institution, School, or Your Community.” </a:t>
          </a:r>
        </a:p>
        <a:p>
          <a:pPr algn="r"/>
          <a:r>
            <a:rPr lang="en-US" altLang="en-US" sz="1400" dirty="0">
              <a:ea typeface="ＭＳ Ｐゴシック" pitchFamily="34" charset="-128"/>
            </a:rPr>
            <a:t>Guide to Advancement 9.0.2.5, 9.0.2.6</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D850FFCE-4280-4A3F-9EA9-C19D4341460D}">
      <dgm:prSet custT="1"/>
      <dgm:spPr/>
      <dgm:t>
        <a:bodyPr/>
        <a:lstStyle/>
        <a:p>
          <a:r>
            <a:rPr lang="en-US" altLang="en-US" sz="1800" dirty="0">
              <a:ea typeface="ＭＳ Ｐゴシック" pitchFamily="34" charset="-128"/>
            </a:rPr>
            <a:t>The Project may not involve Council or BSA properties.</a:t>
          </a:r>
          <a:endParaRPr lang="en-US" altLang="en-US" sz="1400" dirty="0">
            <a:ea typeface="ＭＳ Ｐゴシック" pitchFamily="34" charset="-128"/>
          </a:endParaRPr>
        </a:p>
      </dgm:t>
    </dgm:pt>
    <dgm:pt modelId="{16109136-8163-4F58-B2C2-3F185D2048B5}" type="parTrans" cxnId="{F42508FD-4AB0-4738-BA48-9E6176AB9834}">
      <dgm:prSet/>
      <dgm:spPr/>
      <dgm:t>
        <a:bodyPr/>
        <a:lstStyle/>
        <a:p>
          <a:endParaRPr lang="en-US"/>
        </a:p>
      </dgm:t>
    </dgm:pt>
    <dgm:pt modelId="{0900D788-C080-4656-9764-2B6A797A10E7}" type="sibTrans" cxnId="{F42508FD-4AB0-4738-BA48-9E6176AB9834}">
      <dgm:prSet/>
      <dgm:spPr/>
      <dgm:t>
        <a:bodyPr/>
        <a:lstStyle/>
        <a:p>
          <a:endParaRPr lang="en-US"/>
        </a:p>
      </dgm:t>
    </dgm:pt>
    <dgm:pt modelId="{B952A0BD-8488-4274-93CE-F04323286739}">
      <dgm:prSet custT="1"/>
      <dgm:spPr/>
      <dgm:t>
        <a:bodyPr/>
        <a:lstStyle/>
        <a:p>
          <a:r>
            <a:rPr lang="en-US" altLang="en-US" dirty="0">
              <a:ea typeface="ＭＳ Ｐゴシック" pitchFamily="34" charset="-128"/>
            </a:rPr>
            <a:t>It may not be:</a:t>
          </a:r>
          <a:endParaRPr lang="en-US" altLang="en-US" sz="1400" dirty="0">
            <a:ea typeface="ＭＳ Ｐゴシック" pitchFamily="34" charset="-128"/>
          </a:endParaRPr>
        </a:p>
      </dgm:t>
    </dgm:pt>
    <dgm:pt modelId="{59E814BC-FC50-46FB-BAB4-0FC67EFB5EA7}" type="parTrans" cxnId="{C20954ED-F474-4033-8DCC-CF7C85DE52AF}">
      <dgm:prSet/>
      <dgm:spPr/>
      <dgm:t>
        <a:bodyPr/>
        <a:lstStyle/>
        <a:p>
          <a:endParaRPr lang="en-US"/>
        </a:p>
      </dgm:t>
    </dgm:pt>
    <dgm:pt modelId="{820E66F1-10E1-4F3F-B793-3B915B44A270}" type="sibTrans" cxnId="{C20954ED-F474-4033-8DCC-CF7C85DE52AF}">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325B3707-E60D-4D6E-99D0-3A660F4DDB8A}" type="presOf" srcId="{4ADEB452-77B5-45EE-BF98-558FFBCDB522}" destId="{A4685222-1EFB-4259-8B41-2F80C06E0DAD}" srcOrd="1" destOrd="0" presId="urn:microsoft.com/office/officeart/2005/8/layout/list1"/>
    <dgm:cxn modelId="{7252D013-FD39-4FB0-9137-AD88AF574123}" type="presOf" srcId="{D850FFCE-4280-4A3F-9EA9-C19D4341460D}" destId="{822E5720-5F8D-4CB0-B21F-9574061B3C2E}" srcOrd="0" destOrd="5" presId="urn:microsoft.com/office/officeart/2005/8/layout/list1"/>
    <dgm:cxn modelId="{6519EF47-70D1-4A7D-AD4A-E2FC7501DEDA}" type="presOf" srcId="{4ADEB452-77B5-45EE-BF98-558FFBCDB522}" destId="{06CDEBC3-8B85-4470-979C-53051DF049DA}" srcOrd="0"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5667EA7D-F2F2-4D7C-8764-19CE0825E3CF}" type="presOf" srcId="{E4460039-3476-4565-A0F0-2D1BA4F66DFD}" destId="{822E5720-5F8D-4CB0-B21F-9574061B3C2E}" srcOrd="0" destOrd="0" presId="urn:microsoft.com/office/officeart/2005/8/layout/list1"/>
    <dgm:cxn modelId="{D14AF983-14AA-4D9A-A662-F9FA2E825035}" type="presOf" srcId="{B952A0BD-8488-4274-93CE-F04323286739}" destId="{822E5720-5F8D-4CB0-B21F-9574061B3C2E}" srcOrd="0" destOrd="1" presId="urn:microsoft.com/office/officeart/2005/8/layout/list1"/>
    <dgm:cxn modelId="{D1B0159A-32C7-4DA3-BCD6-D3C37122E4F2}" type="presOf" srcId="{87824969-E9A5-490F-8FF4-5B576956EE96}" destId="{822E5720-5F8D-4CB0-B21F-9574061B3C2E}" srcOrd="0" destOrd="3" presId="urn:microsoft.com/office/officeart/2005/8/layout/list1"/>
    <dgm:cxn modelId="{F8C926A9-C80B-4FB3-BBB2-9E511AE0E7D6}" srcId="{B952A0BD-8488-4274-93CE-F04323286739}" destId="{87824969-E9A5-490F-8FF4-5B576956EE96}" srcOrd="1" destOrd="0" parTransId="{166A2A5B-87AF-4ABD-A1EE-CD977E2DA359}" sibTransId="{FB145926-8FC3-40D6-ACF8-1FB5F91AD604}"/>
    <dgm:cxn modelId="{4C9BE1AD-A541-4C50-993D-6782F24F044E}" srcId="{B952A0BD-8488-4274-93CE-F04323286739}" destId="{E42829D9-2911-4850-A597-31714C412905}" srcOrd="0" destOrd="0" parTransId="{9DBFF536-3793-4AAE-A064-CC95624EA581}" sibTransId="{76FD6CE2-57E2-4D7C-8750-B33CEEF2B9CD}"/>
    <dgm:cxn modelId="{F73324B0-F1BC-4C10-83E7-93F2AAB4ABE3}" type="presOf" srcId="{EA88E065-6DF8-48C9-8643-59E47A9D2D5F}" destId="{F039789C-37C1-498C-B007-F2948A27E6CD}" srcOrd="0" destOrd="0" presId="urn:microsoft.com/office/officeart/2005/8/layout/list1"/>
    <dgm:cxn modelId="{9D38AEB9-6B7E-4515-AF10-39479222857F}" srcId="{B952A0BD-8488-4274-93CE-F04323286739}" destId="{DD2B5B08-23AB-4D94-8F4E-3B9CF49504B9}" srcOrd="2" destOrd="0" parTransId="{87A7F775-7FE1-4282-8C9C-C6A812B4AB62}" sibTransId="{FD01005B-6C91-43B0-AD99-C07C29A213C9}"/>
    <dgm:cxn modelId="{4159DCDC-90C3-4E13-A115-9B747A1B7DCB}" type="presOf" srcId="{DD2B5B08-23AB-4D94-8F4E-3B9CF49504B9}" destId="{822E5720-5F8D-4CB0-B21F-9574061B3C2E}" srcOrd="0" destOrd="4" presId="urn:microsoft.com/office/officeart/2005/8/layout/list1"/>
    <dgm:cxn modelId="{C20954ED-F474-4033-8DCC-CF7C85DE52AF}" srcId="{4ADEB452-77B5-45EE-BF98-558FFBCDB522}" destId="{B952A0BD-8488-4274-93CE-F04323286739}" srcOrd="1" destOrd="0" parTransId="{59E814BC-FC50-46FB-BAB4-0FC67EFB5EA7}" sibTransId="{820E66F1-10E1-4F3F-B793-3B915B44A270}"/>
    <dgm:cxn modelId="{7690A1FC-1C4E-4A63-970B-CD1104CDF9F7}" type="presOf" srcId="{E42829D9-2911-4850-A597-31714C412905}" destId="{822E5720-5F8D-4CB0-B21F-9574061B3C2E}" srcOrd="0" destOrd="2" presId="urn:microsoft.com/office/officeart/2005/8/layout/list1"/>
    <dgm:cxn modelId="{F42508FD-4AB0-4738-BA48-9E6176AB9834}" srcId="{4ADEB452-77B5-45EE-BF98-558FFBCDB522}" destId="{D850FFCE-4280-4A3F-9EA9-C19D4341460D}" srcOrd="2" destOrd="0" parTransId="{16109136-8163-4F58-B2C2-3F185D2048B5}" sibTransId="{0900D788-C080-4656-9764-2B6A797A10E7}"/>
    <dgm:cxn modelId="{F0B4F682-640D-4C74-A37E-3A0F845EE20D}" type="presParOf" srcId="{F039789C-37C1-498C-B007-F2948A27E6CD}" destId="{6BDB9A5E-2F91-4878-82AA-8DA50D395986}" srcOrd="0" destOrd="0" presId="urn:microsoft.com/office/officeart/2005/8/layout/list1"/>
    <dgm:cxn modelId="{30C9E405-FF25-45B0-9C3D-7255581B3B66}" type="presParOf" srcId="{6BDB9A5E-2F91-4878-82AA-8DA50D395986}" destId="{06CDEBC3-8B85-4470-979C-53051DF049DA}" srcOrd="0" destOrd="0" presId="urn:microsoft.com/office/officeart/2005/8/layout/list1"/>
    <dgm:cxn modelId="{E49B0087-4FAC-49DE-99B2-2CA85243017C}" type="presParOf" srcId="{6BDB9A5E-2F91-4878-82AA-8DA50D395986}" destId="{A4685222-1EFB-4259-8B41-2F80C06E0DAD}" srcOrd="1" destOrd="0" presId="urn:microsoft.com/office/officeart/2005/8/layout/list1"/>
    <dgm:cxn modelId="{B61C0CA0-3969-4B37-AC05-03B8ED475CBC}" type="presParOf" srcId="{F039789C-37C1-498C-B007-F2948A27E6CD}" destId="{7B6862F8-18B2-4A53-BDA7-5E1246DC745E}" srcOrd="1" destOrd="0" presId="urn:microsoft.com/office/officeart/2005/8/layout/list1"/>
    <dgm:cxn modelId="{E708D212-2D29-44C5-BDBF-4817F917004E}"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rtl="0"/>
          <a:r>
            <a:rPr lang="en-US" sz="2000" b="1" dirty="0"/>
            <a:t>Set by BSA National Committee</a:t>
          </a:r>
        </a:p>
      </dgm:t>
    </dgm:pt>
    <dgm:pt modelId="{5889BD9C-C084-45E6-A2D5-9209C09EE56C}" type="parTrans" cxnId="{7948003F-1974-4C11-ACE7-BA3C535F08B4}">
      <dgm:prSet/>
      <dgm:spPr/>
      <dgm:t>
        <a:bodyPr/>
        <a:lstStyle/>
        <a:p>
          <a:endParaRPr lang="en-US" sz="4400" b="1"/>
        </a:p>
      </dgm:t>
    </dgm:pt>
    <dgm:pt modelId="{C55EBC40-06BE-4FE0-A700-259D2A51EE80}" type="sibTrans" cxnId="{7948003F-1974-4C11-ACE7-BA3C535F08B4}">
      <dgm:prSet/>
      <dgm:spPr/>
      <dgm:t>
        <a:bodyPr/>
        <a:lstStyle/>
        <a:p>
          <a:endParaRPr lang="en-US" sz="4400" b="1"/>
        </a:p>
      </dgm:t>
    </dgm:pt>
    <dgm:pt modelId="{5D08F0C2-80C2-41C8-B9B5-D9F558B3B935}">
      <dgm:prSet custT="1"/>
      <dgm:spPr/>
      <dgm:t>
        <a:bodyPr/>
        <a:lstStyle/>
        <a:p>
          <a:pPr rtl="0"/>
          <a:r>
            <a:rPr lang="en-US" sz="1600" b="1" dirty="0"/>
            <a:t>Guide to Advancement, 2021, #33088</a:t>
          </a:r>
        </a:p>
      </dgm:t>
    </dgm:pt>
    <dgm:pt modelId="{579E6CE4-832B-48DF-90A7-C7BC57FF2E6B}" type="parTrans" cxnId="{1AFA214A-54B9-41CA-AC42-EB9D239A9BA5}">
      <dgm:prSet/>
      <dgm:spPr/>
      <dgm:t>
        <a:bodyPr/>
        <a:lstStyle/>
        <a:p>
          <a:endParaRPr lang="en-US" sz="4400" b="1"/>
        </a:p>
      </dgm:t>
    </dgm:pt>
    <dgm:pt modelId="{099ADEC8-5556-48FE-A5EE-F48CF54A827D}" type="sibTrans" cxnId="{1AFA214A-54B9-41CA-AC42-EB9D239A9BA5}">
      <dgm:prSet/>
      <dgm:spPr/>
      <dgm:t>
        <a:bodyPr/>
        <a:lstStyle/>
        <a:p>
          <a:endParaRPr lang="en-US" sz="4400" b="1"/>
        </a:p>
      </dgm:t>
    </dgm:pt>
    <dgm:pt modelId="{A4202AB7-775B-432E-AFCC-F83A2F8FD52D}">
      <dgm:prSet custT="1"/>
      <dgm:spPr/>
      <dgm:t>
        <a:bodyPr/>
        <a:lstStyle/>
        <a:p>
          <a:pPr rtl="0"/>
          <a:r>
            <a:rPr lang="en-US" sz="1600" b="1" dirty="0"/>
            <a:t>Scout Requirements, #33216</a:t>
          </a:r>
        </a:p>
      </dgm:t>
    </dgm:pt>
    <dgm:pt modelId="{3B113496-F83F-4A94-BFE2-FF377938867E}" type="parTrans" cxnId="{BFD3969F-4FA9-461F-9899-F45651FADA81}">
      <dgm:prSet/>
      <dgm:spPr/>
      <dgm:t>
        <a:bodyPr/>
        <a:lstStyle/>
        <a:p>
          <a:endParaRPr lang="en-US" sz="4400" b="1"/>
        </a:p>
      </dgm:t>
    </dgm:pt>
    <dgm:pt modelId="{9F96090E-52DB-4C79-B818-5557F68538EE}" type="sibTrans" cxnId="{BFD3969F-4FA9-461F-9899-F45651FADA81}">
      <dgm:prSet/>
      <dgm:spPr/>
      <dgm:t>
        <a:bodyPr/>
        <a:lstStyle/>
        <a:p>
          <a:endParaRPr lang="en-US" sz="4400" b="1"/>
        </a:p>
      </dgm:t>
    </dgm:pt>
    <dgm:pt modelId="{0D999BE0-A7CD-4FA0-842D-DF1DE6D60277}">
      <dgm:prSet custT="1"/>
      <dgm:spPr/>
      <dgm:t>
        <a:bodyPr/>
        <a:lstStyle/>
        <a:p>
          <a:pPr rtl="0"/>
          <a:r>
            <a:rPr lang="en-US" sz="1600" b="1" dirty="0"/>
            <a:t>Eagle Scout Application, #512-728</a:t>
          </a:r>
        </a:p>
      </dgm:t>
    </dgm:pt>
    <dgm:pt modelId="{C9FC9FB7-66FB-47DA-9A29-6DCF400E9FBF}" type="parTrans" cxnId="{C4D64B20-6514-4A95-9895-072D55C658BD}">
      <dgm:prSet/>
      <dgm:spPr/>
      <dgm:t>
        <a:bodyPr/>
        <a:lstStyle/>
        <a:p>
          <a:endParaRPr lang="en-US" sz="4400" b="1"/>
        </a:p>
      </dgm:t>
    </dgm:pt>
    <dgm:pt modelId="{60121222-AFD7-4888-9DAD-6DEA791F81F3}" type="sibTrans" cxnId="{C4D64B20-6514-4A95-9895-072D55C658BD}">
      <dgm:prSet/>
      <dgm:spPr/>
      <dgm:t>
        <a:bodyPr/>
        <a:lstStyle/>
        <a:p>
          <a:endParaRPr lang="en-US" sz="4400" b="1"/>
        </a:p>
      </dgm:t>
    </dgm:pt>
    <dgm:pt modelId="{4B7545E1-B0F2-46CF-B8D3-3430D8E3B473}">
      <dgm:prSet custT="1"/>
      <dgm:spPr/>
      <dgm:t>
        <a:bodyPr/>
        <a:lstStyle/>
        <a:p>
          <a:pPr rtl="0"/>
          <a:r>
            <a:rPr lang="en-US" sz="1600" b="1" dirty="0"/>
            <a:t>Eagle Scout Service Project Workbook, #512-927</a:t>
          </a:r>
        </a:p>
      </dgm:t>
    </dgm:pt>
    <dgm:pt modelId="{42754416-207A-4BB1-86BE-E2F591DCD969}" type="parTrans" cxnId="{42A569F9-8B9E-4BAF-9899-15A5368F48B6}">
      <dgm:prSet/>
      <dgm:spPr/>
      <dgm:t>
        <a:bodyPr/>
        <a:lstStyle/>
        <a:p>
          <a:endParaRPr lang="en-US" sz="4400" b="1"/>
        </a:p>
      </dgm:t>
    </dgm:pt>
    <dgm:pt modelId="{6F86B387-1DEE-4DE4-B2CA-A207A7720E24}" type="sibTrans" cxnId="{42A569F9-8B9E-4BAF-9899-15A5368F48B6}">
      <dgm:prSet/>
      <dgm:spPr/>
      <dgm:t>
        <a:bodyPr/>
        <a:lstStyle/>
        <a:p>
          <a:endParaRPr lang="en-US" sz="4400" b="1"/>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dgm:presLayoutVars>
          <dgm:bulletEnabled val="1"/>
        </dgm:presLayoutVars>
      </dgm:prSet>
      <dgm:spPr/>
    </dgm:pt>
  </dgm:ptLst>
  <dgm:cxnLst>
    <dgm:cxn modelId="{C4D64B20-6514-4A95-9895-072D55C658BD}" srcId="{F05D5820-F2F8-4CDF-989D-EF77EB6BB111}" destId="{0D999BE0-A7CD-4FA0-842D-DF1DE6D60277}" srcOrd="2" destOrd="0" parTransId="{C9FC9FB7-66FB-47DA-9A29-6DCF400E9FBF}" sibTransId="{60121222-AFD7-4888-9DAD-6DEA791F81F3}"/>
    <dgm:cxn modelId="{BAD86527-1230-4B3C-B9FC-04D07790A3C5}" type="presOf" srcId="{4B7545E1-B0F2-46CF-B8D3-3430D8E3B473}" destId="{ABC2FFE7-D1AE-41CE-9C70-49EAE92FCE12}" srcOrd="0" destOrd="3" presId="urn:microsoft.com/office/officeart/2005/8/layout/list1"/>
    <dgm:cxn modelId="{F977C027-23F7-4D68-9692-A78D6FF6D782}" type="presOf" srcId="{F05D5820-F2F8-4CDF-989D-EF77EB6BB111}" destId="{844FDA5F-3551-4CA1-9CF2-70B9DF1B4617}" srcOrd="1" destOrd="0" presId="urn:microsoft.com/office/officeart/2005/8/layout/list1"/>
    <dgm:cxn modelId="{D1AA103C-C481-4515-990A-3BBCF0BBD5D6}" type="presOf" srcId="{F05D5820-F2F8-4CDF-989D-EF77EB6BB111}" destId="{D3C75B76-4F2D-44DC-ABEB-89066BDAC5A9}"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1AFA214A-54B9-41CA-AC42-EB9D239A9BA5}" srcId="{F05D5820-F2F8-4CDF-989D-EF77EB6BB111}" destId="{5D08F0C2-80C2-41C8-B9B5-D9F558B3B935}" srcOrd="0" destOrd="0" parTransId="{579E6CE4-832B-48DF-90A7-C7BC57FF2E6B}" sibTransId="{099ADEC8-5556-48FE-A5EE-F48CF54A827D}"/>
    <dgm:cxn modelId="{556A1D70-2B92-4F53-8924-75649BED3FFD}" type="presOf" srcId="{EA88E065-6DF8-48C9-8643-59E47A9D2D5F}" destId="{F039789C-37C1-498C-B007-F2948A27E6CD}" srcOrd="0" destOrd="0" presId="urn:microsoft.com/office/officeart/2005/8/layout/list1"/>
    <dgm:cxn modelId="{651E4157-6984-4243-BBCF-ED85AA32C21F}" type="presOf" srcId="{5D08F0C2-80C2-41C8-B9B5-D9F558B3B935}" destId="{ABC2FFE7-D1AE-41CE-9C70-49EAE92FCE12}" srcOrd="0" destOrd="0" presId="urn:microsoft.com/office/officeart/2005/8/layout/list1"/>
    <dgm:cxn modelId="{797A8B57-5E53-4644-AB5B-AEAD5E72B423}" type="presOf" srcId="{A4202AB7-775B-432E-AFCC-F83A2F8FD52D}" destId="{ABC2FFE7-D1AE-41CE-9C70-49EAE92FCE12}" srcOrd="0" destOrd="1" presId="urn:microsoft.com/office/officeart/2005/8/layout/list1"/>
    <dgm:cxn modelId="{BFD3969F-4FA9-461F-9899-F45651FADA81}" srcId="{F05D5820-F2F8-4CDF-989D-EF77EB6BB111}" destId="{A4202AB7-775B-432E-AFCC-F83A2F8FD52D}" srcOrd="1" destOrd="0" parTransId="{3B113496-F83F-4A94-BFE2-FF377938867E}" sibTransId="{9F96090E-52DB-4C79-B818-5557F68538EE}"/>
    <dgm:cxn modelId="{91E585D8-6D99-4E12-BCAB-19919CA78022}" type="presOf" srcId="{0D999BE0-A7CD-4FA0-842D-DF1DE6D60277}" destId="{ABC2FFE7-D1AE-41CE-9C70-49EAE92FCE12}" srcOrd="0" destOrd="2" presId="urn:microsoft.com/office/officeart/2005/8/layout/list1"/>
    <dgm:cxn modelId="{42A569F9-8B9E-4BAF-9899-15A5368F48B6}" srcId="{F05D5820-F2F8-4CDF-989D-EF77EB6BB111}" destId="{4B7545E1-B0F2-46CF-B8D3-3430D8E3B473}" srcOrd="3" destOrd="0" parTransId="{42754416-207A-4BB1-86BE-E2F591DCD969}" sibTransId="{6F86B387-1DEE-4DE4-B2CA-A207A7720E24}"/>
    <dgm:cxn modelId="{D112205A-CBB9-4173-A965-0D8A094F56FC}" type="presParOf" srcId="{F039789C-37C1-498C-B007-F2948A27E6CD}" destId="{9C9FA1CC-96AC-4EE9-ACB1-D31A0046B0E4}" srcOrd="0" destOrd="0" presId="urn:microsoft.com/office/officeart/2005/8/layout/list1"/>
    <dgm:cxn modelId="{3F9B40DE-B83E-4261-86CE-39FF4DC39F15}" type="presParOf" srcId="{9C9FA1CC-96AC-4EE9-ACB1-D31A0046B0E4}" destId="{D3C75B76-4F2D-44DC-ABEB-89066BDAC5A9}" srcOrd="0" destOrd="0" presId="urn:microsoft.com/office/officeart/2005/8/layout/list1"/>
    <dgm:cxn modelId="{BE29FD94-453F-43A9-9652-EA0DAE1380EE}" type="presParOf" srcId="{9C9FA1CC-96AC-4EE9-ACB1-D31A0046B0E4}" destId="{844FDA5F-3551-4CA1-9CF2-70B9DF1B4617}" srcOrd="1" destOrd="0" presId="urn:microsoft.com/office/officeart/2005/8/layout/list1"/>
    <dgm:cxn modelId="{F21580D1-27FA-42F6-ACAE-F87A83F74195}" type="presParOf" srcId="{F039789C-37C1-498C-B007-F2948A27E6CD}" destId="{515CBDB7-7D21-4134-93F7-A41FCA89A972}" srcOrd="1" destOrd="0" presId="urn:microsoft.com/office/officeart/2005/8/layout/list1"/>
    <dgm:cxn modelId="{74224AA2-B14E-48F3-9F66-AE7BB456906B}"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6A50089F-0AC4-4E1F-A337-31B7DFEA7A61}">
      <dgm:prSet custT="1"/>
      <dgm:spPr/>
      <dgm:t>
        <a:bodyPr/>
        <a:lstStyle/>
        <a:p>
          <a:r>
            <a:rPr lang="en-US" altLang="en-US" sz="1800" dirty="0">
              <a:ea typeface="ＭＳ Ｐゴシック" pitchFamily="34" charset="-128"/>
            </a:rPr>
            <a:t>Routine labor, a job normally rendered, is not normally appropriate for an Eagle project. </a:t>
          </a:r>
          <a:r>
            <a:rPr lang="en-US" altLang="en-US" sz="1400" dirty="0">
              <a:ea typeface="ＭＳ Ｐゴシック" pitchFamily="34" charset="-128"/>
            </a:rPr>
            <a:t>(4.3.2.2-Venture, 9.0.2.11 Scouts BSA)</a:t>
          </a:r>
        </a:p>
      </dgm:t>
    </dgm:pt>
    <dgm:pt modelId="{7B691D99-1949-4CCF-98FA-E66EC66A7C47}" type="parTrans" cxnId="{D997D240-DAE0-467F-88E6-6397E84E1526}">
      <dgm:prSet/>
      <dgm:spPr/>
      <dgm:t>
        <a:bodyPr/>
        <a:lstStyle/>
        <a:p>
          <a:endParaRPr lang="en-US"/>
        </a:p>
      </dgm:t>
    </dgm:pt>
    <dgm:pt modelId="{3C1950E9-8FB9-4369-8136-3A1F46956834}" type="sibTrans" cxnId="{D997D240-DAE0-467F-88E6-6397E84E1526}">
      <dgm:prSet/>
      <dgm:spPr/>
      <dgm:t>
        <a:bodyPr/>
        <a:lstStyle/>
        <a:p>
          <a:endParaRPr lang="en-US"/>
        </a:p>
      </dgm:t>
    </dgm:pt>
    <dgm:pt modelId="{77062F88-8918-40DA-832D-DC731006B1BC}">
      <dgm:prSet custT="1"/>
      <dgm:spPr/>
      <dgm:t>
        <a:bodyPr/>
        <a:lstStyle/>
        <a:p>
          <a:r>
            <a:rPr lang="en-US" altLang="en-US" sz="1800" dirty="0">
              <a:ea typeface="ＭＳ Ｐゴシック" pitchFamily="34" charset="-128"/>
            </a:rPr>
            <a:t>Can you demonstrate leadership?</a:t>
          </a:r>
        </a:p>
      </dgm:t>
    </dgm:pt>
    <dgm:pt modelId="{38AA5FD7-CDFD-4E83-8C0B-E34DA7DB321B}" type="parTrans" cxnId="{5DA5D5B8-F898-4D28-942E-3BFE0D5B6526}">
      <dgm:prSet/>
      <dgm:spPr/>
      <dgm:t>
        <a:bodyPr/>
        <a:lstStyle/>
        <a:p>
          <a:endParaRPr lang="en-US"/>
        </a:p>
      </dgm:t>
    </dgm:pt>
    <dgm:pt modelId="{22E51769-2A2A-4B00-90D4-7CE198F332E7}" type="sibTrans" cxnId="{5DA5D5B8-F898-4D28-942E-3BFE0D5B6526}">
      <dgm:prSet/>
      <dgm:spPr/>
      <dgm:t>
        <a:bodyPr/>
        <a:lstStyle/>
        <a:p>
          <a:endParaRPr lang="en-US"/>
        </a:p>
      </dgm:t>
    </dgm:pt>
    <dgm:pt modelId="{B1790C3C-D3EF-464D-9E4D-4CEFA86EB185}">
      <dgm:prSet custT="1"/>
      <dgm:spPr/>
      <dgm:t>
        <a:bodyPr/>
        <a:lstStyle/>
        <a:p>
          <a:r>
            <a:rPr lang="en-US" altLang="en-US" sz="1800" dirty="0">
              <a:ea typeface="ＭＳ Ｐゴシック" pitchFamily="34" charset="-128"/>
            </a:rPr>
            <a:t>Is planning and development required?</a:t>
          </a:r>
        </a:p>
      </dgm:t>
    </dgm:pt>
    <dgm:pt modelId="{3E5E58BF-08B2-4961-BE7F-8A57CE5074B0}" type="parTrans" cxnId="{7181B92E-4963-4159-9D47-D1A8FEF58038}">
      <dgm:prSet/>
      <dgm:spPr/>
      <dgm:t>
        <a:bodyPr/>
        <a:lstStyle/>
        <a:p>
          <a:endParaRPr lang="en-US"/>
        </a:p>
      </dgm:t>
    </dgm:pt>
    <dgm:pt modelId="{F521B97B-4C3E-46E2-831F-C9CA47369186}" type="sibTrans" cxnId="{7181B92E-4963-4159-9D47-D1A8FEF58038}">
      <dgm:prSet/>
      <dgm:spPr/>
      <dgm:t>
        <a:bodyPr/>
        <a:lstStyle/>
        <a:p>
          <a:endParaRPr lang="en-US"/>
        </a:p>
      </dgm:t>
    </dgm:pt>
    <dgm:pt modelId="{47A655EE-7633-4F69-A94A-75B4AEBEFEBA}">
      <dgm:prSet custT="1"/>
      <dgm:spPr/>
      <dgm:t>
        <a:bodyPr/>
        <a:lstStyle/>
        <a:p>
          <a:r>
            <a:rPr lang="en-US" altLang="en-US" sz="1800" dirty="0">
              <a:ea typeface="ＭＳ Ｐゴシック" pitchFamily="34" charset="-128"/>
            </a:rPr>
            <a:t>What makes an acceptable project?</a:t>
          </a:r>
        </a:p>
      </dgm:t>
    </dgm:pt>
    <dgm:pt modelId="{576B7898-BB5F-48DD-9E57-6E2DA1484B88}" type="parTrans" cxnId="{D4794838-F983-4628-BD76-90D258050EA8}">
      <dgm:prSet/>
      <dgm:spPr/>
      <dgm:t>
        <a:bodyPr/>
        <a:lstStyle/>
        <a:p>
          <a:endParaRPr lang="en-US"/>
        </a:p>
      </dgm:t>
    </dgm:pt>
    <dgm:pt modelId="{EC72DB51-4E2A-4C68-89B5-99B525022A43}" type="sibTrans" cxnId="{D4794838-F983-4628-BD76-90D258050EA8}">
      <dgm:prSet/>
      <dgm:spPr/>
      <dgm:t>
        <a:bodyPr/>
        <a:lstStyle/>
        <a:p>
          <a:endParaRPr lang="en-US"/>
        </a:p>
      </dgm:t>
    </dgm:pt>
    <dgm:pt modelId="{1D075CD2-DC47-424C-BC7C-9DF378F364EB}">
      <dgm:prSet custT="1"/>
      <dgm:spPr/>
      <dgm:t>
        <a:bodyPr/>
        <a:lstStyle/>
        <a:p>
          <a:r>
            <a:rPr lang="en-US" altLang="en-US" sz="1800" dirty="0">
              <a:ea typeface="ＭＳ Ｐゴシック" pitchFamily="34" charset="-128"/>
            </a:rPr>
            <a:t>Must satisfy your beneficiary and adhere to their rules.</a:t>
          </a:r>
        </a:p>
      </dgm:t>
    </dgm:pt>
    <dgm:pt modelId="{B706B770-A04A-4B2B-A2CC-4A679AC7D5A3}" type="parTrans" cxnId="{B06EFEA6-95E4-4138-BFCF-0069F111A2B5}">
      <dgm:prSet/>
      <dgm:spPr/>
      <dgm:t>
        <a:bodyPr/>
        <a:lstStyle/>
        <a:p>
          <a:endParaRPr lang="en-US"/>
        </a:p>
      </dgm:t>
    </dgm:pt>
    <dgm:pt modelId="{9CD4AAC7-9421-437E-87FE-B13EBCBBB1BF}" type="sibTrans" cxnId="{B06EFEA6-95E4-4138-BFCF-0069F111A2B5}">
      <dgm:prSet/>
      <dgm:spPr/>
      <dgm:t>
        <a:bodyPr/>
        <a:lstStyle/>
        <a:p>
          <a:endParaRPr lang="en-US"/>
        </a:p>
      </dgm:t>
    </dgm:pt>
    <dgm:pt modelId="{378D3A81-C05D-4A5E-A7F9-D5F395DE1A0B}">
      <dgm:prSet custT="1"/>
      <dgm:spPr/>
      <dgm:t>
        <a:bodyPr/>
        <a:lstStyle/>
        <a:p>
          <a:r>
            <a:rPr lang="en-US" altLang="en-US" sz="1800" dirty="0">
              <a:ea typeface="ＭＳ Ｐゴシック" pitchFamily="34" charset="-128"/>
            </a:rPr>
            <a:t>This is YOUR project alone.</a:t>
          </a:r>
        </a:p>
      </dgm:t>
    </dgm:pt>
    <dgm:pt modelId="{DD80D360-D53D-4885-B7B2-356B80E2833D}" type="parTrans" cxnId="{DEB7795D-8520-4B74-A203-0CE435F1FB2F}">
      <dgm:prSet/>
      <dgm:spPr/>
      <dgm:t>
        <a:bodyPr/>
        <a:lstStyle/>
        <a:p>
          <a:endParaRPr lang="en-US"/>
        </a:p>
      </dgm:t>
    </dgm:pt>
    <dgm:pt modelId="{64E680EC-FC66-4EE5-A963-109A505C4EC1}" type="sibTrans" cxnId="{DEB7795D-8520-4B74-A203-0CE435F1FB2F}">
      <dgm:prSet/>
      <dgm:spPr/>
      <dgm:t>
        <a:bodyPr/>
        <a:lstStyle/>
        <a:p>
          <a:endParaRPr lang="en-US"/>
        </a:p>
      </dgm:t>
    </dgm:pt>
    <dgm:pt modelId="{DB58AE4A-C946-4080-A27E-73B13C0B08C6}">
      <dgm:prSet custT="1"/>
      <dgm:spPr/>
      <dgm:t>
        <a:bodyPr/>
        <a:lstStyle/>
        <a:p>
          <a:r>
            <a:rPr lang="en-US" altLang="en-US" sz="1800" dirty="0">
              <a:ea typeface="ＭＳ Ｐゴシック" pitchFamily="34" charset="-128"/>
            </a:rPr>
            <a:t>The Scout must plan the work, organize the personnel needed, and direct the project to completion. </a:t>
          </a:r>
        </a:p>
      </dgm:t>
    </dgm:pt>
    <dgm:pt modelId="{D904D7D2-E1AF-4F5F-B7CD-0EACBC06DD68}" type="parTrans" cxnId="{2176BB7F-C8B7-4C9D-B7E6-5A3209E13DC3}">
      <dgm:prSet/>
      <dgm:spPr/>
      <dgm:t>
        <a:bodyPr/>
        <a:lstStyle/>
        <a:p>
          <a:endParaRPr lang="en-US"/>
        </a:p>
      </dgm:t>
    </dgm:pt>
    <dgm:pt modelId="{434BEEC0-FA2C-4526-9B76-BA244693801B}" type="sibTrans" cxnId="{2176BB7F-C8B7-4C9D-B7E6-5A3209E13DC3}">
      <dgm:prSet/>
      <dgm:spPr/>
      <dgm:t>
        <a:bodyPr/>
        <a:lstStyle/>
        <a:p>
          <a:endParaRPr lang="en-US"/>
        </a:p>
      </dgm:t>
    </dgm:pt>
    <dgm:pt modelId="{1E5607FD-B556-48BC-8FE1-56C493B0F624}">
      <dgm:prSet custT="1"/>
      <dgm:spPr/>
      <dgm:t>
        <a:bodyPr/>
        <a:lstStyle/>
        <a:p>
          <a:r>
            <a:rPr lang="en-US" altLang="en-US" sz="1800" dirty="0">
              <a:ea typeface="ＭＳ Ｐゴシック" pitchFamily="34" charset="-128"/>
            </a:rPr>
            <a:t>A candidate may not use participation in the project of another Eagle candidate to satisfy the Eagle Scout Service Project requirement</a:t>
          </a:r>
        </a:p>
      </dgm:t>
    </dgm:pt>
    <dgm:pt modelId="{AABD1C9B-AF84-4A77-BD0B-6A11B42B74EC}" type="parTrans" cxnId="{50F00440-A4D8-45D1-8A56-81CAF8369433}">
      <dgm:prSet/>
      <dgm:spPr/>
      <dgm:t>
        <a:bodyPr/>
        <a:lstStyle/>
        <a:p>
          <a:endParaRPr lang="en-US"/>
        </a:p>
      </dgm:t>
    </dgm:pt>
    <dgm:pt modelId="{BE93374A-BA4D-4DCA-96B5-39E37EB7FC52}" type="sibTrans" cxnId="{50F00440-A4D8-45D1-8A56-81CAF8369433}">
      <dgm:prSet/>
      <dgm:spPr/>
      <dgm:t>
        <a:bodyPr/>
        <a:lstStyle/>
        <a:p>
          <a:endParaRPr lang="en-US"/>
        </a:p>
      </dgm:t>
    </dgm:pt>
    <dgm:pt modelId="{266BE7EE-C779-42F6-8D4C-B2DFD2AE06AE}">
      <dgm:prSet custT="1"/>
      <dgm:spPr/>
      <dgm:t>
        <a:bodyPr/>
        <a:lstStyle/>
        <a:p>
          <a:r>
            <a:rPr lang="en-US" altLang="en-US" sz="1800" dirty="0">
              <a:ea typeface="ＭＳ Ｐゴシック" pitchFamily="34" charset="-128"/>
            </a:rPr>
            <a:t>You may not copy or otherwise share your responsibilities for planning, developing or providing leadership to others</a:t>
          </a:r>
          <a:endParaRPr lang="en-US" altLang="en-US" sz="3200" dirty="0">
            <a:ea typeface="ＭＳ Ｐゴシック" pitchFamily="34" charset="-128"/>
          </a:endParaRPr>
        </a:p>
      </dgm:t>
    </dgm:pt>
    <dgm:pt modelId="{BE6D7B98-92DE-429C-835B-6A6577154012}" type="parTrans" cxnId="{8660CA24-CD9F-4100-87DB-9A69B19526D2}">
      <dgm:prSet/>
      <dgm:spPr/>
      <dgm:t>
        <a:bodyPr/>
        <a:lstStyle/>
        <a:p>
          <a:endParaRPr lang="en-US"/>
        </a:p>
      </dgm:t>
    </dgm:pt>
    <dgm:pt modelId="{211C5817-ECA7-4273-A123-D1ED640070F3}" type="sibTrans" cxnId="{8660CA24-CD9F-4100-87DB-9A69B19526D2}">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B47A6513-0666-4388-88C9-0D57535057E8}" type="pres">
      <dgm:prSet presAssocID="{47A655EE-7633-4F69-A94A-75B4AEBEFEBA}" presName="parentLin" presStyleCnt="0"/>
      <dgm:spPr/>
    </dgm:pt>
    <dgm:pt modelId="{9A4A7EDF-9FE9-4280-8F2C-2BCF376845FC}" type="pres">
      <dgm:prSet presAssocID="{47A655EE-7633-4F69-A94A-75B4AEBEFEBA}" presName="parentLeftMargin" presStyleLbl="node1" presStyleIdx="0" presStyleCnt="1"/>
      <dgm:spPr/>
    </dgm:pt>
    <dgm:pt modelId="{BC78E829-BA51-435C-814B-41D20629005E}" type="pres">
      <dgm:prSet presAssocID="{47A655EE-7633-4F69-A94A-75B4AEBEFEBA}" presName="parentText" presStyleLbl="node1" presStyleIdx="0" presStyleCnt="1">
        <dgm:presLayoutVars>
          <dgm:chMax val="0"/>
          <dgm:bulletEnabled val="1"/>
        </dgm:presLayoutVars>
      </dgm:prSet>
      <dgm:spPr/>
    </dgm:pt>
    <dgm:pt modelId="{697A3E0B-3CF9-44C8-9970-4CBD36F72185}" type="pres">
      <dgm:prSet presAssocID="{47A655EE-7633-4F69-A94A-75B4AEBEFEBA}" presName="negativeSpace" presStyleCnt="0"/>
      <dgm:spPr/>
    </dgm:pt>
    <dgm:pt modelId="{2F1716C4-7020-4A17-92A6-910323C2B9CE}" type="pres">
      <dgm:prSet presAssocID="{47A655EE-7633-4F69-A94A-75B4AEBEFEBA}" presName="childText" presStyleLbl="conFgAcc1" presStyleIdx="0" presStyleCnt="1">
        <dgm:presLayoutVars>
          <dgm:bulletEnabled val="1"/>
        </dgm:presLayoutVars>
      </dgm:prSet>
      <dgm:spPr/>
    </dgm:pt>
  </dgm:ptLst>
  <dgm:cxnLst>
    <dgm:cxn modelId="{59980902-63A5-4E52-B31C-0CAAF5AB667C}" type="presOf" srcId="{378D3A81-C05D-4A5E-A7F9-D5F395DE1A0B}" destId="{2F1716C4-7020-4A17-92A6-910323C2B9CE}" srcOrd="0" destOrd="4" presId="urn:microsoft.com/office/officeart/2005/8/layout/list1"/>
    <dgm:cxn modelId="{B8FAEE05-42A2-4612-B607-7E1A58324FC2}" type="presOf" srcId="{DB58AE4A-C946-4080-A27E-73B13C0B08C6}" destId="{2F1716C4-7020-4A17-92A6-910323C2B9CE}" srcOrd="0" destOrd="5" presId="urn:microsoft.com/office/officeart/2005/8/layout/list1"/>
    <dgm:cxn modelId="{8660CA24-CD9F-4100-87DB-9A69B19526D2}" srcId="{378D3A81-C05D-4A5E-A7F9-D5F395DE1A0B}" destId="{266BE7EE-C779-42F6-8D4C-B2DFD2AE06AE}" srcOrd="2" destOrd="0" parTransId="{BE6D7B98-92DE-429C-835B-6A6577154012}" sibTransId="{211C5817-ECA7-4273-A123-D1ED640070F3}"/>
    <dgm:cxn modelId="{7181B92E-4963-4159-9D47-D1A8FEF58038}" srcId="{6A50089F-0AC4-4E1F-A337-31B7DFEA7A61}" destId="{B1790C3C-D3EF-464D-9E4D-4CEFA86EB185}" srcOrd="1" destOrd="0" parTransId="{3E5E58BF-08B2-4961-BE7F-8A57CE5074B0}" sibTransId="{F521B97B-4C3E-46E2-831F-C9CA47369186}"/>
    <dgm:cxn modelId="{D4794838-F983-4628-BD76-90D258050EA8}" srcId="{EA88E065-6DF8-48C9-8643-59E47A9D2D5F}" destId="{47A655EE-7633-4F69-A94A-75B4AEBEFEBA}" srcOrd="0" destOrd="0" parTransId="{576B7898-BB5F-48DD-9E57-6E2DA1484B88}" sibTransId="{EC72DB51-4E2A-4C68-89B5-99B525022A43}"/>
    <dgm:cxn modelId="{50F00440-A4D8-45D1-8A56-81CAF8369433}" srcId="{378D3A81-C05D-4A5E-A7F9-D5F395DE1A0B}" destId="{1E5607FD-B556-48BC-8FE1-56C493B0F624}" srcOrd="1" destOrd="0" parTransId="{AABD1C9B-AF84-4A77-BD0B-6A11B42B74EC}" sibTransId="{BE93374A-BA4D-4DCA-96B5-39E37EB7FC52}"/>
    <dgm:cxn modelId="{D997D240-DAE0-467F-88E6-6397E84E1526}" srcId="{47A655EE-7633-4F69-A94A-75B4AEBEFEBA}" destId="{6A50089F-0AC4-4E1F-A337-31B7DFEA7A61}" srcOrd="0" destOrd="0" parTransId="{7B691D99-1949-4CCF-98FA-E66EC66A7C47}" sibTransId="{3C1950E9-8FB9-4369-8136-3A1F46956834}"/>
    <dgm:cxn modelId="{DEB7795D-8520-4B74-A203-0CE435F1FB2F}" srcId="{47A655EE-7633-4F69-A94A-75B4AEBEFEBA}" destId="{378D3A81-C05D-4A5E-A7F9-D5F395DE1A0B}" srcOrd="2" destOrd="0" parTransId="{DD80D360-D53D-4885-B7B2-356B80E2833D}" sibTransId="{64E680EC-FC66-4EE5-A963-109A505C4EC1}"/>
    <dgm:cxn modelId="{2A70644F-5F06-4A07-A8E5-178286401616}" type="presOf" srcId="{1D075CD2-DC47-424C-BC7C-9DF378F364EB}" destId="{2F1716C4-7020-4A17-92A6-910323C2B9CE}" srcOrd="0" destOrd="3" presId="urn:microsoft.com/office/officeart/2005/8/layout/list1"/>
    <dgm:cxn modelId="{A2EEC851-1151-4B52-BCE9-E34EEAF7B512}" type="presOf" srcId="{EA88E065-6DF8-48C9-8643-59E47A9D2D5F}" destId="{F039789C-37C1-498C-B007-F2948A27E6CD}" srcOrd="0" destOrd="0" presId="urn:microsoft.com/office/officeart/2005/8/layout/list1"/>
    <dgm:cxn modelId="{56CF7653-C213-4770-860C-383A874BB28A}" type="presOf" srcId="{47A655EE-7633-4F69-A94A-75B4AEBEFEBA}" destId="{BC78E829-BA51-435C-814B-41D20629005E}" srcOrd="1" destOrd="0" presId="urn:microsoft.com/office/officeart/2005/8/layout/list1"/>
    <dgm:cxn modelId="{2176BB7F-C8B7-4C9D-B7E6-5A3209E13DC3}" srcId="{378D3A81-C05D-4A5E-A7F9-D5F395DE1A0B}" destId="{DB58AE4A-C946-4080-A27E-73B13C0B08C6}" srcOrd="0" destOrd="0" parTransId="{D904D7D2-E1AF-4F5F-B7CD-0EACBC06DD68}" sibTransId="{434BEEC0-FA2C-4526-9B76-BA244693801B}"/>
    <dgm:cxn modelId="{87A32B94-CD78-476C-8A0C-ED935174315E}" type="presOf" srcId="{77062F88-8918-40DA-832D-DC731006B1BC}" destId="{2F1716C4-7020-4A17-92A6-910323C2B9CE}" srcOrd="0" destOrd="1" presId="urn:microsoft.com/office/officeart/2005/8/layout/list1"/>
    <dgm:cxn modelId="{A3F89AA5-B9A0-4389-8479-9EC495EFBEF3}" type="presOf" srcId="{1E5607FD-B556-48BC-8FE1-56C493B0F624}" destId="{2F1716C4-7020-4A17-92A6-910323C2B9CE}" srcOrd="0" destOrd="6" presId="urn:microsoft.com/office/officeart/2005/8/layout/list1"/>
    <dgm:cxn modelId="{B06EFEA6-95E4-4138-BFCF-0069F111A2B5}" srcId="{47A655EE-7633-4F69-A94A-75B4AEBEFEBA}" destId="{1D075CD2-DC47-424C-BC7C-9DF378F364EB}" srcOrd="1" destOrd="0" parTransId="{B706B770-A04A-4B2B-A2CC-4A679AC7D5A3}" sibTransId="{9CD4AAC7-9421-437E-87FE-B13EBCBBB1BF}"/>
    <dgm:cxn modelId="{6F8E34A9-630E-4CF3-A07E-355096A3157C}" type="presOf" srcId="{6A50089F-0AC4-4E1F-A337-31B7DFEA7A61}" destId="{2F1716C4-7020-4A17-92A6-910323C2B9CE}" srcOrd="0" destOrd="0" presId="urn:microsoft.com/office/officeart/2005/8/layout/list1"/>
    <dgm:cxn modelId="{6B90D6B1-310B-46DB-9984-2C1335C1D8B6}" type="presOf" srcId="{266BE7EE-C779-42F6-8D4C-B2DFD2AE06AE}" destId="{2F1716C4-7020-4A17-92A6-910323C2B9CE}" srcOrd="0" destOrd="7" presId="urn:microsoft.com/office/officeart/2005/8/layout/list1"/>
    <dgm:cxn modelId="{CFC99DB4-718F-4F97-84AE-6FBA8BBFFC62}" type="presOf" srcId="{47A655EE-7633-4F69-A94A-75B4AEBEFEBA}" destId="{9A4A7EDF-9FE9-4280-8F2C-2BCF376845FC}" srcOrd="0" destOrd="0" presId="urn:microsoft.com/office/officeart/2005/8/layout/list1"/>
    <dgm:cxn modelId="{5DA5D5B8-F898-4D28-942E-3BFE0D5B6526}" srcId="{6A50089F-0AC4-4E1F-A337-31B7DFEA7A61}" destId="{77062F88-8918-40DA-832D-DC731006B1BC}" srcOrd="0" destOrd="0" parTransId="{38AA5FD7-CDFD-4E83-8C0B-E34DA7DB321B}" sibTransId="{22E51769-2A2A-4B00-90D4-7CE198F332E7}"/>
    <dgm:cxn modelId="{F38BB8EE-8E6A-4832-A254-6C611D8A41E5}" type="presOf" srcId="{B1790C3C-D3EF-464D-9E4D-4CEFA86EB185}" destId="{2F1716C4-7020-4A17-92A6-910323C2B9CE}" srcOrd="0" destOrd="2" presId="urn:microsoft.com/office/officeart/2005/8/layout/list1"/>
    <dgm:cxn modelId="{F2A55BB1-1A27-42A5-84BE-60625C698D82}" type="presParOf" srcId="{F039789C-37C1-498C-B007-F2948A27E6CD}" destId="{B47A6513-0666-4388-88C9-0D57535057E8}" srcOrd="0" destOrd="0" presId="urn:microsoft.com/office/officeart/2005/8/layout/list1"/>
    <dgm:cxn modelId="{FB19E009-8246-4705-82B0-1C17FF03472E}" type="presParOf" srcId="{B47A6513-0666-4388-88C9-0D57535057E8}" destId="{9A4A7EDF-9FE9-4280-8F2C-2BCF376845FC}" srcOrd="0" destOrd="0" presId="urn:microsoft.com/office/officeart/2005/8/layout/list1"/>
    <dgm:cxn modelId="{1A854F95-568C-402F-A15D-DB19C25F4670}" type="presParOf" srcId="{B47A6513-0666-4388-88C9-0D57535057E8}" destId="{BC78E829-BA51-435C-814B-41D20629005E}" srcOrd="1" destOrd="0" presId="urn:microsoft.com/office/officeart/2005/8/layout/list1"/>
    <dgm:cxn modelId="{8C64C78D-B670-4F9C-AC7F-6F3A850B2A98}" type="presParOf" srcId="{F039789C-37C1-498C-B007-F2948A27E6CD}" destId="{697A3E0B-3CF9-44C8-9970-4CBD36F72185}" srcOrd="1" destOrd="0" presId="urn:microsoft.com/office/officeart/2005/8/layout/list1"/>
    <dgm:cxn modelId="{2CDCADC3-2FEA-4472-8795-404EE538ECF1}" type="presParOf" srcId="{F039789C-37C1-498C-B007-F2948A27E6CD}" destId="{2F1716C4-7020-4A17-92A6-910323C2B9C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Following the Workbook ensures you:</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“Use the Eagle Scout Service Project Workbook”</a:t>
          </a:r>
        </a:p>
        <a:p>
          <a:pPr algn="r" rtl="0"/>
          <a:r>
            <a:rPr lang="en-US" altLang="en-US" sz="1400" dirty="0">
              <a:ea typeface="ＭＳ Ｐゴシック" pitchFamily="34" charset="-128"/>
            </a:rPr>
            <a:t>Guide to Advancement 9.0.2.8.</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66E3B44-AD32-4B09-AAE6-D8920ED33F77}">
      <dgm:prSet custT="1"/>
      <dgm:spPr/>
      <dgm:t>
        <a:bodyPr/>
        <a:lstStyle/>
        <a:p>
          <a:r>
            <a:rPr lang="en-US" altLang="en-US" dirty="0">
              <a:ea typeface="ＭＳ Ｐゴシック" pitchFamily="34" charset="-128"/>
            </a:rPr>
            <a:t>Are following the correct process.</a:t>
          </a:r>
          <a:endParaRPr lang="en-US" altLang="en-US" sz="1400" dirty="0">
            <a:ea typeface="ＭＳ Ｐゴシック" pitchFamily="34" charset="-128"/>
          </a:endParaRPr>
        </a:p>
      </dgm:t>
    </dgm:pt>
    <dgm:pt modelId="{6A224C63-E7B9-456B-BD19-81997594A88A}" type="parTrans" cxnId="{FC5045B7-7DC0-4912-957D-D5F3F0080C21}">
      <dgm:prSet/>
      <dgm:spPr/>
    </dgm:pt>
    <dgm:pt modelId="{3CDF9749-7A4F-4BB3-BCEA-DC941D7B40DB}" type="sibTrans" cxnId="{FC5045B7-7DC0-4912-957D-D5F3F0080C21}">
      <dgm:prSet/>
      <dgm:spPr/>
    </dgm:pt>
    <dgm:pt modelId="{B99C109F-9431-4C04-8A28-E4F36EE49837}">
      <dgm:prSet custT="1"/>
      <dgm:spPr/>
      <dgm:t>
        <a:bodyPr/>
        <a:lstStyle/>
        <a:p>
          <a:r>
            <a:rPr lang="en-US" altLang="en-US" dirty="0">
              <a:ea typeface="ＭＳ Ｐゴシック" pitchFamily="34" charset="-128"/>
            </a:rPr>
            <a:t>Have captured the appropriate approvals.</a:t>
          </a:r>
          <a:endParaRPr lang="en-US" altLang="en-US" sz="1400" dirty="0">
            <a:ea typeface="ＭＳ Ｐゴシック" pitchFamily="34" charset="-128"/>
          </a:endParaRPr>
        </a:p>
      </dgm:t>
    </dgm:pt>
    <dgm:pt modelId="{D3EB47F4-932E-4123-9E64-9C8C3A5B1753}" type="parTrans" cxnId="{F8F4D6AC-1F9F-4829-82C6-F4B8715FBE49}">
      <dgm:prSet/>
      <dgm:spPr/>
    </dgm:pt>
    <dgm:pt modelId="{160CB111-5962-46EE-B4FE-8A539C3DC94C}" type="sibTrans" cxnId="{F8F4D6AC-1F9F-4829-82C6-F4B8715FBE49}">
      <dgm:prSet/>
      <dgm:spPr/>
    </dgm:pt>
    <dgm:pt modelId="{C3D30DA1-7177-40A8-A728-618AA87C447E}">
      <dgm:prSet custT="1"/>
      <dgm:spPr/>
      <dgm:t>
        <a:bodyPr/>
        <a:lstStyle/>
        <a:p>
          <a:r>
            <a:rPr lang="en-US" altLang="en-US" dirty="0">
              <a:ea typeface="ＭＳ Ｐゴシック" pitchFamily="34" charset="-128"/>
            </a:rPr>
            <a:t>Have Documented appropriate details.</a:t>
          </a:r>
          <a:endParaRPr lang="en-US" altLang="en-US" sz="1400" dirty="0">
            <a:ea typeface="ＭＳ Ｐゴシック" pitchFamily="34" charset="-128"/>
          </a:endParaRPr>
        </a:p>
      </dgm:t>
    </dgm:pt>
    <dgm:pt modelId="{AC8261C1-41B9-4C99-B383-5BC481653809}" type="parTrans" cxnId="{51F44D05-90E3-4020-AB7D-86DAA8D23938}">
      <dgm:prSet/>
      <dgm:spPr/>
    </dgm:pt>
    <dgm:pt modelId="{82254130-1721-42BB-A444-A57B04D5BD9F}" type="sibTrans" cxnId="{51F44D05-90E3-4020-AB7D-86DAA8D23938}">
      <dgm:prSet/>
      <dgm:spPr/>
    </dgm:pt>
    <dgm:pt modelId="{49BC8EA6-2506-44AA-A5A2-91FCA73B2590}">
      <dgm:prSet custT="1"/>
      <dgm:spPr/>
      <dgm:t>
        <a:bodyPr/>
        <a:lstStyle/>
        <a:p>
          <a:r>
            <a:rPr lang="en-US" altLang="en-US" dirty="0">
              <a:ea typeface="ＭＳ Ｐゴシック" pitchFamily="34" charset="-128"/>
            </a:rPr>
            <a:t>Provide your Board of Review the information to determine if you have met the requirements.</a:t>
          </a:r>
          <a:endParaRPr lang="en-US" altLang="en-US" sz="1400" dirty="0">
            <a:ea typeface="ＭＳ Ｐゴシック" pitchFamily="34" charset="-128"/>
          </a:endParaRPr>
        </a:p>
      </dgm:t>
    </dgm:pt>
    <dgm:pt modelId="{4B980214-D541-474A-8BA9-27FD6BBEFEF8}" type="parTrans" cxnId="{CE962E9B-1840-423C-B5E5-6F1B146FBB9D}">
      <dgm:prSet/>
      <dgm:spPr/>
    </dgm:pt>
    <dgm:pt modelId="{3E79E255-BD89-45D1-9C3B-95732D53D197}" type="sibTrans" cxnId="{CE962E9B-1840-423C-B5E5-6F1B146FBB9D}">
      <dgm:prSet/>
      <dgm:spPr/>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51F44D05-90E3-4020-AB7D-86DAA8D23938}" srcId="{E4460039-3476-4565-A0F0-2D1BA4F66DFD}" destId="{C3D30DA1-7177-40A8-A728-618AA87C447E}" srcOrd="2" destOrd="0" parTransId="{AC8261C1-41B9-4C99-B383-5BC481653809}" sibTransId="{82254130-1721-42BB-A444-A57B04D5BD9F}"/>
    <dgm:cxn modelId="{D510A10E-8F3D-4628-9E71-32DA24825E40}" type="presOf" srcId="{B99C109F-9431-4C04-8A28-E4F36EE49837}" destId="{822E5720-5F8D-4CB0-B21F-9574061B3C2E}" srcOrd="0" destOrd="2" presId="urn:microsoft.com/office/officeart/2005/8/layout/list1"/>
    <dgm:cxn modelId="{660ED123-9C3A-4588-B410-C350F1F2AA63}" type="presOf" srcId="{4ADEB452-77B5-45EE-BF98-558FFBCDB522}" destId="{06CDEBC3-8B85-4470-979C-53051DF049DA}" srcOrd="0" destOrd="0" presId="urn:microsoft.com/office/officeart/2005/8/layout/list1"/>
    <dgm:cxn modelId="{BB4EEA3D-B08E-4FE0-99BC-4E857DFD05F9}" type="presOf" srcId="{4ADEB452-77B5-45EE-BF98-558FFBCDB522}" destId="{A4685222-1EFB-4259-8B41-2F80C06E0DAD}" srcOrd="1"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7B00C57B-91B1-4A81-9373-96F39CFFDF94}" type="presOf" srcId="{E4460039-3476-4565-A0F0-2D1BA4F66DFD}" destId="{822E5720-5F8D-4CB0-B21F-9574061B3C2E}" srcOrd="0" destOrd="0" presId="urn:microsoft.com/office/officeart/2005/8/layout/list1"/>
    <dgm:cxn modelId="{4B7CBE8A-0B45-4B97-B0D1-C38C06741E56}" type="presOf" srcId="{EA88E065-6DF8-48C9-8643-59E47A9D2D5F}" destId="{F039789C-37C1-498C-B007-F2948A27E6CD}" srcOrd="0" destOrd="0" presId="urn:microsoft.com/office/officeart/2005/8/layout/list1"/>
    <dgm:cxn modelId="{CE962E9B-1840-423C-B5E5-6F1B146FBB9D}" srcId="{E4460039-3476-4565-A0F0-2D1BA4F66DFD}" destId="{49BC8EA6-2506-44AA-A5A2-91FCA73B2590}" srcOrd="3" destOrd="0" parTransId="{4B980214-D541-474A-8BA9-27FD6BBEFEF8}" sibTransId="{3E79E255-BD89-45D1-9C3B-95732D53D197}"/>
    <dgm:cxn modelId="{F8F4D6AC-1F9F-4829-82C6-F4B8715FBE49}" srcId="{E4460039-3476-4565-A0F0-2D1BA4F66DFD}" destId="{B99C109F-9431-4C04-8A28-E4F36EE49837}" srcOrd="1" destOrd="0" parTransId="{D3EB47F4-932E-4123-9E64-9C8C3A5B1753}" sibTransId="{160CB111-5962-46EE-B4FE-8A539C3DC94C}"/>
    <dgm:cxn modelId="{FC5045B7-7DC0-4912-957D-D5F3F0080C21}" srcId="{E4460039-3476-4565-A0F0-2D1BA4F66DFD}" destId="{866E3B44-AD32-4B09-AAE6-D8920ED33F77}" srcOrd="0" destOrd="0" parTransId="{6A224C63-E7B9-456B-BD19-81997594A88A}" sibTransId="{3CDF9749-7A4F-4BB3-BCEA-DC941D7B40DB}"/>
    <dgm:cxn modelId="{5AC631C4-3605-4EB8-BC34-1F10FEF541B8}" type="presOf" srcId="{C3D30DA1-7177-40A8-A728-618AA87C447E}" destId="{822E5720-5F8D-4CB0-B21F-9574061B3C2E}" srcOrd="0" destOrd="3" presId="urn:microsoft.com/office/officeart/2005/8/layout/list1"/>
    <dgm:cxn modelId="{292B2FD6-64CE-408B-ACC4-71408998CA99}" type="presOf" srcId="{49BC8EA6-2506-44AA-A5A2-91FCA73B2590}" destId="{822E5720-5F8D-4CB0-B21F-9574061B3C2E}" srcOrd="0" destOrd="4" presId="urn:microsoft.com/office/officeart/2005/8/layout/list1"/>
    <dgm:cxn modelId="{66EF6FD9-650E-4CFF-AAEF-5681A6D34765}" type="presOf" srcId="{866E3B44-AD32-4B09-AAE6-D8920ED33F77}" destId="{822E5720-5F8D-4CB0-B21F-9574061B3C2E}" srcOrd="0" destOrd="1" presId="urn:microsoft.com/office/officeart/2005/8/layout/list1"/>
    <dgm:cxn modelId="{CEED25A9-6758-42DE-9931-2565EA27B6CA}" type="presParOf" srcId="{F039789C-37C1-498C-B007-F2948A27E6CD}" destId="{6BDB9A5E-2F91-4878-82AA-8DA50D395986}" srcOrd="0" destOrd="0" presId="urn:microsoft.com/office/officeart/2005/8/layout/list1"/>
    <dgm:cxn modelId="{D276E576-6327-46CD-9DF0-4ED957A42C73}" type="presParOf" srcId="{6BDB9A5E-2F91-4878-82AA-8DA50D395986}" destId="{06CDEBC3-8B85-4470-979C-53051DF049DA}" srcOrd="0" destOrd="0" presId="urn:microsoft.com/office/officeart/2005/8/layout/list1"/>
    <dgm:cxn modelId="{59E4412F-C184-4252-BECD-AB242D2AF71B}" type="presParOf" srcId="{6BDB9A5E-2F91-4878-82AA-8DA50D395986}" destId="{A4685222-1EFB-4259-8B41-2F80C06E0DAD}" srcOrd="1" destOrd="0" presId="urn:microsoft.com/office/officeart/2005/8/layout/list1"/>
    <dgm:cxn modelId="{5D7F8BD5-45C8-4FC1-8895-AFC72DA490BB}" type="presParOf" srcId="{F039789C-37C1-498C-B007-F2948A27E6CD}" destId="{7B6862F8-18B2-4A53-BDA7-5E1246DC745E}" srcOrd="1" destOrd="0" presId="urn:microsoft.com/office/officeart/2005/8/layout/list1"/>
    <dgm:cxn modelId="{C2461238-0A30-4AEE-8274-28F4C224D304}"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Name, Unit information (Committee Chair, Advancement Coordinator, Beneficiary, Council, District Representative</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Section: Contact Information</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A1CE747-16A9-4F23-B478-1DAA61189BDE}">
      <dgm:prSet custT="1"/>
      <dgm:spPr/>
      <dgm:t>
        <a:bodyPr/>
        <a:lstStyle/>
        <a:p>
          <a:r>
            <a:rPr lang="en-US" altLang="en-US" dirty="0">
              <a:ea typeface="ＭＳ Ｐゴシック" pitchFamily="34" charset="-128"/>
            </a:rPr>
            <a:t>Section: Project Proposal</a:t>
          </a:r>
          <a:endParaRPr lang="en-US" altLang="en-US" sz="1400" dirty="0">
            <a:ea typeface="ＭＳ Ｐゴシック" pitchFamily="34" charset="-128"/>
          </a:endParaRPr>
        </a:p>
      </dgm:t>
    </dgm:pt>
    <dgm:pt modelId="{09917BDF-B561-4306-8729-0238990846C2}" type="parTrans" cxnId="{2B2B2549-3596-4DCB-9596-4EA2D052122B}">
      <dgm:prSet/>
      <dgm:spPr/>
      <dgm:t>
        <a:bodyPr/>
        <a:lstStyle/>
        <a:p>
          <a:endParaRPr lang="en-US"/>
        </a:p>
      </dgm:t>
    </dgm:pt>
    <dgm:pt modelId="{521267AD-9CCC-49A5-9144-22A1CE8D41F8}" type="sibTrans" cxnId="{2B2B2549-3596-4DCB-9596-4EA2D052122B}">
      <dgm:prSet/>
      <dgm:spPr/>
      <dgm:t>
        <a:bodyPr/>
        <a:lstStyle/>
        <a:p>
          <a:endParaRPr lang="en-US"/>
        </a:p>
      </dgm:t>
    </dgm:pt>
    <dgm:pt modelId="{40908F21-CA65-4F60-A425-09C2AC0B0D99}">
      <dgm:prSet custT="1"/>
      <dgm:spPr/>
      <dgm:t>
        <a:bodyPr/>
        <a:lstStyle/>
        <a:p>
          <a:r>
            <a:rPr lang="en-US" altLang="en-US" dirty="0">
              <a:ea typeface="ＭＳ Ｐゴシック" pitchFamily="34" charset="-128"/>
            </a:rPr>
            <a:t>Describe project broadly</a:t>
          </a:r>
          <a:endParaRPr lang="en-US" altLang="en-US" sz="1400" dirty="0">
            <a:ea typeface="ＭＳ Ｐゴシック" pitchFamily="34" charset="-128"/>
          </a:endParaRPr>
        </a:p>
      </dgm:t>
    </dgm:pt>
    <dgm:pt modelId="{D165CD63-FFD3-43D0-A3E5-93252C7DEE13}" type="parTrans" cxnId="{C06802E3-CF83-450E-8371-78B8524660FB}">
      <dgm:prSet/>
      <dgm:spPr/>
      <dgm:t>
        <a:bodyPr/>
        <a:lstStyle/>
        <a:p>
          <a:endParaRPr lang="en-US"/>
        </a:p>
      </dgm:t>
    </dgm:pt>
    <dgm:pt modelId="{89415BA4-39F2-4178-90D0-1EDEAAC5B35D}" type="sibTrans" cxnId="{C06802E3-CF83-450E-8371-78B8524660FB}">
      <dgm:prSet/>
      <dgm:spPr/>
      <dgm:t>
        <a:bodyPr/>
        <a:lstStyle/>
        <a:p>
          <a:endParaRPr lang="en-US"/>
        </a:p>
      </dgm:t>
    </dgm:pt>
    <dgm:pt modelId="{2B95B1AE-58F2-471F-B87C-1C2753105D31}">
      <dgm:prSet custT="1"/>
      <dgm:spPr/>
      <dgm:t>
        <a:bodyPr/>
        <a:lstStyle/>
        <a:p>
          <a:r>
            <a:rPr lang="en-US" altLang="en-US" dirty="0">
              <a:ea typeface="ＭＳ Ｐゴシック" pitchFamily="34" charset="-128"/>
            </a:rPr>
            <a:t>This is the part that needs 4 Approvals</a:t>
          </a:r>
          <a:endParaRPr lang="en-US" altLang="en-US" sz="1400" dirty="0">
            <a:ea typeface="ＭＳ Ｐゴシック" pitchFamily="34" charset="-128"/>
          </a:endParaRPr>
        </a:p>
      </dgm:t>
    </dgm:pt>
    <dgm:pt modelId="{42A11B8E-596E-438E-85D1-ECECD10A3363}" type="parTrans" cxnId="{A5D89EB0-1B75-4447-AA30-3BFDF98017C6}">
      <dgm:prSet/>
      <dgm:spPr/>
      <dgm:t>
        <a:bodyPr/>
        <a:lstStyle/>
        <a:p>
          <a:endParaRPr lang="en-US"/>
        </a:p>
      </dgm:t>
    </dgm:pt>
    <dgm:pt modelId="{934851B0-D1D1-4BFC-982F-E7A8F6F296E9}" type="sibTrans" cxnId="{A5D89EB0-1B75-4447-AA30-3BFDF98017C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2"/>
      <dgm:spPr/>
    </dgm:pt>
    <dgm:pt modelId="{A4685222-1EFB-4259-8B41-2F80C06E0DAD}" type="pres">
      <dgm:prSet presAssocID="{4ADEB452-77B5-45EE-BF98-558FFBCDB522}" presName="parentText" presStyleLbl="node1" presStyleIdx="0" presStyleCnt="2">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2" custScaleY="77433">
        <dgm:presLayoutVars>
          <dgm:bulletEnabled val="1"/>
        </dgm:presLayoutVars>
      </dgm:prSet>
      <dgm:spPr/>
    </dgm:pt>
    <dgm:pt modelId="{7949B876-0E9A-44C6-B6D5-F31AF1CBAD99}" type="pres">
      <dgm:prSet presAssocID="{FF894ED2-720D-456D-B684-2559D3FD99D2}" presName="spaceBetweenRectangles" presStyleCnt="0"/>
      <dgm:spPr/>
    </dgm:pt>
    <dgm:pt modelId="{2A2E8A87-7211-4FCB-A152-753210B44B10}" type="pres">
      <dgm:prSet presAssocID="{8A1CE747-16A9-4F23-B478-1DAA61189BDE}" presName="parentLin" presStyleCnt="0"/>
      <dgm:spPr/>
    </dgm:pt>
    <dgm:pt modelId="{F9C1D31E-1182-4C96-980A-0098207E5A09}" type="pres">
      <dgm:prSet presAssocID="{8A1CE747-16A9-4F23-B478-1DAA61189BDE}" presName="parentLeftMargin" presStyleLbl="node1" presStyleIdx="0" presStyleCnt="2"/>
      <dgm:spPr/>
    </dgm:pt>
    <dgm:pt modelId="{15544445-C6A7-4FE4-B2FE-D642A65AAD63}" type="pres">
      <dgm:prSet presAssocID="{8A1CE747-16A9-4F23-B478-1DAA61189BDE}" presName="parentText" presStyleLbl="node1" presStyleIdx="1" presStyleCnt="2" custLinFactNeighborY="5018">
        <dgm:presLayoutVars>
          <dgm:chMax val="0"/>
          <dgm:bulletEnabled val="1"/>
        </dgm:presLayoutVars>
      </dgm:prSet>
      <dgm:spPr/>
    </dgm:pt>
    <dgm:pt modelId="{E2029B20-11F8-48F4-9635-208D05952E10}" type="pres">
      <dgm:prSet presAssocID="{8A1CE747-16A9-4F23-B478-1DAA61189BDE}" presName="negativeSpace" presStyleCnt="0"/>
      <dgm:spPr/>
    </dgm:pt>
    <dgm:pt modelId="{D12ACF2E-F42F-4546-AE81-9A22A49EC8FC}" type="pres">
      <dgm:prSet presAssocID="{8A1CE747-16A9-4F23-B478-1DAA61189BDE}" presName="childText" presStyleLbl="conFgAcc1" presStyleIdx="1" presStyleCnt="2" custScaleY="95486" custLinFactNeighborY="-12542">
        <dgm:presLayoutVars>
          <dgm:bulletEnabled val="1"/>
        </dgm:presLayoutVars>
      </dgm:prSet>
      <dgm:spPr/>
    </dgm:pt>
  </dgm:ptLst>
  <dgm:cxnLst>
    <dgm:cxn modelId="{0AF1D908-919A-4BDA-9E90-560918C2A159}" type="presOf" srcId="{E4460039-3476-4565-A0F0-2D1BA4F66DFD}" destId="{822E5720-5F8D-4CB0-B21F-9574061B3C2E}" srcOrd="0" destOrd="0" presId="urn:microsoft.com/office/officeart/2005/8/layout/list1"/>
    <dgm:cxn modelId="{107B242D-B1D4-4B97-822F-8D547F547041}" type="presOf" srcId="{EA88E065-6DF8-48C9-8643-59E47A9D2D5F}" destId="{F039789C-37C1-498C-B007-F2948A27E6CD}" srcOrd="0" destOrd="0" presId="urn:microsoft.com/office/officeart/2005/8/layout/list1"/>
    <dgm:cxn modelId="{6AE6B248-3DB2-4756-8830-DD5D3E8A1339}" type="presOf" srcId="{8A1CE747-16A9-4F23-B478-1DAA61189BDE}" destId="{15544445-C6A7-4FE4-B2FE-D642A65AAD63}" srcOrd="1" destOrd="0" presId="urn:microsoft.com/office/officeart/2005/8/layout/list1"/>
    <dgm:cxn modelId="{2B2B2549-3596-4DCB-9596-4EA2D052122B}" srcId="{EA88E065-6DF8-48C9-8643-59E47A9D2D5F}" destId="{8A1CE747-16A9-4F23-B478-1DAA61189BDE}" srcOrd="1" destOrd="0" parTransId="{09917BDF-B561-4306-8729-0238990846C2}" sibTransId="{521267AD-9CCC-49A5-9144-22A1CE8D41F8}"/>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19267670-2DFE-4FE0-9669-7A18EE88505E}" type="presOf" srcId="{4ADEB452-77B5-45EE-BF98-558FFBCDB522}" destId="{06CDEBC3-8B85-4470-979C-53051DF049DA}" srcOrd="0" destOrd="0" presId="urn:microsoft.com/office/officeart/2005/8/layout/list1"/>
    <dgm:cxn modelId="{EACC07AF-201E-46A3-9516-C94CBABB80ED}" type="presOf" srcId="{40908F21-CA65-4F60-A425-09C2AC0B0D99}" destId="{D12ACF2E-F42F-4546-AE81-9A22A49EC8FC}" srcOrd="0" destOrd="0" presId="urn:microsoft.com/office/officeart/2005/8/layout/list1"/>
    <dgm:cxn modelId="{A5D89EB0-1B75-4447-AA30-3BFDF98017C6}" srcId="{8A1CE747-16A9-4F23-B478-1DAA61189BDE}" destId="{2B95B1AE-58F2-471F-B87C-1C2753105D31}" srcOrd="1" destOrd="0" parTransId="{42A11B8E-596E-438E-85D1-ECECD10A3363}" sibTransId="{934851B0-D1D1-4BFC-982F-E7A8F6F296E9}"/>
    <dgm:cxn modelId="{5E54B2C4-A4DD-4E05-9C5A-0C3ACA56072E}" type="presOf" srcId="{4ADEB452-77B5-45EE-BF98-558FFBCDB522}" destId="{A4685222-1EFB-4259-8B41-2F80C06E0DAD}" srcOrd="1" destOrd="0" presId="urn:microsoft.com/office/officeart/2005/8/layout/list1"/>
    <dgm:cxn modelId="{C06802E3-CF83-450E-8371-78B8524660FB}" srcId="{8A1CE747-16A9-4F23-B478-1DAA61189BDE}" destId="{40908F21-CA65-4F60-A425-09C2AC0B0D99}" srcOrd="0" destOrd="0" parTransId="{D165CD63-FFD3-43D0-A3E5-93252C7DEE13}" sibTransId="{89415BA4-39F2-4178-90D0-1EDEAAC5B35D}"/>
    <dgm:cxn modelId="{297B86F9-B3F9-499E-8299-08F5D51B394B}" type="presOf" srcId="{2B95B1AE-58F2-471F-B87C-1C2753105D31}" destId="{D12ACF2E-F42F-4546-AE81-9A22A49EC8FC}" srcOrd="0" destOrd="1" presId="urn:microsoft.com/office/officeart/2005/8/layout/list1"/>
    <dgm:cxn modelId="{DCE7BCFA-A894-4412-8D33-5D847507BD54}" type="presOf" srcId="{8A1CE747-16A9-4F23-B478-1DAA61189BDE}" destId="{F9C1D31E-1182-4C96-980A-0098207E5A09}" srcOrd="0" destOrd="0" presId="urn:microsoft.com/office/officeart/2005/8/layout/list1"/>
    <dgm:cxn modelId="{D1956CA0-51F6-4F7B-9BA6-9BE623DB74BF}" type="presParOf" srcId="{F039789C-37C1-498C-B007-F2948A27E6CD}" destId="{6BDB9A5E-2F91-4878-82AA-8DA50D395986}" srcOrd="0" destOrd="0" presId="urn:microsoft.com/office/officeart/2005/8/layout/list1"/>
    <dgm:cxn modelId="{ABD22C5D-507C-4392-A41E-9F213D0C13D8}" type="presParOf" srcId="{6BDB9A5E-2F91-4878-82AA-8DA50D395986}" destId="{06CDEBC3-8B85-4470-979C-53051DF049DA}" srcOrd="0" destOrd="0" presId="urn:microsoft.com/office/officeart/2005/8/layout/list1"/>
    <dgm:cxn modelId="{E477F186-8C88-4E4B-891E-00F0AB4172F4}" type="presParOf" srcId="{6BDB9A5E-2F91-4878-82AA-8DA50D395986}" destId="{A4685222-1EFB-4259-8B41-2F80C06E0DAD}" srcOrd="1" destOrd="0" presId="urn:microsoft.com/office/officeart/2005/8/layout/list1"/>
    <dgm:cxn modelId="{6B92999D-DAC8-4E62-8683-4320755D3925}" type="presParOf" srcId="{F039789C-37C1-498C-B007-F2948A27E6CD}" destId="{7B6862F8-18B2-4A53-BDA7-5E1246DC745E}" srcOrd="1" destOrd="0" presId="urn:microsoft.com/office/officeart/2005/8/layout/list1"/>
    <dgm:cxn modelId="{7E18663A-98EE-45EA-87FB-10195D18EA2A}" type="presParOf" srcId="{F039789C-37C1-498C-B007-F2948A27E6CD}" destId="{822E5720-5F8D-4CB0-B21F-9574061B3C2E}" srcOrd="2" destOrd="0" presId="urn:microsoft.com/office/officeart/2005/8/layout/list1"/>
    <dgm:cxn modelId="{083D1BDD-A7AF-4F09-9C0E-5A6BCF3F215B}" type="presParOf" srcId="{F039789C-37C1-498C-B007-F2948A27E6CD}" destId="{7949B876-0E9A-44C6-B6D5-F31AF1CBAD99}" srcOrd="3" destOrd="0" presId="urn:microsoft.com/office/officeart/2005/8/layout/list1"/>
    <dgm:cxn modelId="{BE7254CF-6911-45AE-AA4E-2771F8ABE0AB}" type="presParOf" srcId="{F039789C-37C1-498C-B007-F2948A27E6CD}" destId="{2A2E8A87-7211-4FCB-A152-753210B44B10}" srcOrd="4" destOrd="0" presId="urn:microsoft.com/office/officeart/2005/8/layout/list1"/>
    <dgm:cxn modelId="{F3F5A93A-68F6-4ADF-A721-45131E98D78D}" type="presParOf" srcId="{2A2E8A87-7211-4FCB-A152-753210B44B10}" destId="{F9C1D31E-1182-4C96-980A-0098207E5A09}" srcOrd="0" destOrd="0" presId="urn:microsoft.com/office/officeart/2005/8/layout/list1"/>
    <dgm:cxn modelId="{F3BAB0DD-99C3-4F19-8BCA-9334962F7A52}" type="presParOf" srcId="{2A2E8A87-7211-4FCB-A152-753210B44B10}" destId="{15544445-C6A7-4FE4-B2FE-D642A65AAD63}" srcOrd="1" destOrd="0" presId="urn:microsoft.com/office/officeart/2005/8/layout/list1"/>
    <dgm:cxn modelId="{71850CF9-0F6E-499C-8DB2-C9A5CF2218CF}" type="presParOf" srcId="{F039789C-37C1-498C-B007-F2948A27E6CD}" destId="{E2029B20-11F8-48F4-9635-208D05952E10}" srcOrd="5" destOrd="0" presId="urn:microsoft.com/office/officeart/2005/8/layout/list1"/>
    <dgm:cxn modelId="{D3FCE1ED-81D1-42E8-99DF-D959169B764F}" type="presParOf" srcId="{F039789C-37C1-498C-B007-F2948A27E6CD}" destId="{D12ACF2E-F42F-4546-AE81-9A22A49EC8F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09A27FD-0929-430E-A3C0-DAE9CA0AC274}">
      <dgm:prSet custT="1"/>
      <dgm:spPr/>
      <dgm:t>
        <a:bodyPr/>
        <a:lstStyle/>
        <a:p>
          <a:r>
            <a:rPr lang="en-US" altLang="en-US" sz="1800" dirty="0">
              <a:ea typeface="ＭＳ Ｐゴシック" pitchFamily="34" charset="-128"/>
            </a:rPr>
            <a:t>Section: Project Final Plan</a:t>
          </a:r>
        </a:p>
      </dgm:t>
    </dgm:pt>
    <dgm:pt modelId="{AA52C0B9-51CD-4A22-8540-B5E39FCF6DA9}" type="parTrans" cxnId="{8D772179-A220-4028-94BB-E9F479FFA703}">
      <dgm:prSet/>
      <dgm:spPr/>
      <dgm:t>
        <a:bodyPr/>
        <a:lstStyle/>
        <a:p>
          <a:endParaRPr lang="en-US"/>
        </a:p>
      </dgm:t>
    </dgm:pt>
    <dgm:pt modelId="{6B184168-38EB-44AA-B5D3-E6C2D7D593F7}" type="sibTrans" cxnId="{8D772179-A220-4028-94BB-E9F479FFA703}">
      <dgm:prSet/>
      <dgm:spPr/>
      <dgm:t>
        <a:bodyPr/>
        <a:lstStyle/>
        <a:p>
          <a:endParaRPr lang="en-US"/>
        </a:p>
      </dgm:t>
    </dgm:pt>
    <dgm:pt modelId="{9D374699-3476-4F5A-A7B5-842459D82616}">
      <dgm:prSet custT="1"/>
      <dgm:spPr/>
      <dgm:t>
        <a:bodyPr/>
        <a:lstStyle/>
        <a:p>
          <a:r>
            <a:rPr lang="en-US" altLang="en-US" sz="1800" dirty="0">
              <a:ea typeface="ＭＳ Ｐゴシック" pitchFamily="34" charset="-128"/>
            </a:rPr>
            <a:t>This is your </a:t>
          </a:r>
          <a:r>
            <a:rPr lang="en-US" altLang="en-US" sz="1800" b="1" dirty="0">
              <a:solidFill>
                <a:srgbClr val="FF0000"/>
              </a:solidFill>
              <a:ea typeface="ＭＳ Ｐゴシック" pitchFamily="34" charset="-128"/>
            </a:rPr>
            <a:t>detailed</a:t>
          </a:r>
          <a:r>
            <a:rPr lang="en-US" altLang="en-US" sz="1800" dirty="0">
              <a:ea typeface="ＭＳ Ｐゴシック" pitchFamily="34" charset="-128"/>
            </a:rPr>
            <a:t> plan (after approval)</a:t>
          </a:r>
        </a:p>
      </dgm:t>
    </dgm:pt>
    <dgm:pt modelId="{D52E23DC-0E72-448B-8D97-B4B93EE7CFD1}" type="parTrans" cxnId="{DAD6D1E5-1310-4D58-AFB9-770FBF485FF6}">
      <dgm:prSet/>
      <dgm:spPr/>
      <dgm:t>
        <a:bodyPr/>
        <a:lstStyle/>
        <a:p>
          <a:endParaRPr lang="en-US"/>
        </a:p>
      </dgm:t>
    </dgm:pt>
    <dgm:pt modelId="{BC6E8B71-B5C0-4565-8A39-A61C5A6B3142}" type="sibTrans" cxnId="{DAD6D1E5-1310-4D58-AFB9-770FBF485FF6}">
      <dgm:prSet/>
      <dgm:spPr/>
      <dgm:t>
        <a:bodyPr/>
        <a:lstStyle/>
        <a:p>
          <a:endParaRPr lang="en-US"/>
        </a:p>
      </dgm:t>
    </dgm:pt>
    <dgm:pt modelId="{EEFCF4FB-1501-48AC-B571-9B40B0DB5948}">
      <dgm:prSet custT="1"/>
      <dgm:spPr/>
      <dgm:t>
        <a:bodyPr/>
        <a:lstStyle/>
        <a:p>
          <a:r>
            <a:rPr lang="en-US" sz="1800" dirty="0"/>
            <a:t>Material, </a:t>
          </a:r>
          <a:endParaRPr lang="en-US" altLang="en-US" sz="1800" dirty="0">
            <a:ea typeface="ＭＳ Ｐゴシック" pitchFamily="34" charset="-128"/>
          </a:endParaRPr>
        </a:p>
      </dgm:t>
    </dgm:pt>
    <dgm:pt modelId="{8683532A-C82B-4B40-B41E-F4BADB922F9B}" type="parTrans" cxnId="{8411FD77-3B58-4CF2-A2B0-E1CCA041B7AF}">
      <dgm:prSet/>
      <dgm:spPr/>
      <dgm:t>
        <a:bodyPr/>
        <a:lstStyle/>
        <a:p>
          <a:endParaRPr lang="en-US"/>
        </a:p>
      </dgm:t>
    </dgm:pt>
    <dgm:pt modelId="{046BFEB1-C16B-4D10-AC4A-541DFBEB3322}" type="sibTrans" cxnId="{8411FD77-3B58-4CF2-A2B0-E1CCA041B7AF}">
      <dgm:prSet/>
      <dgm:spPr/>
      <dgm:t>
        <a:bodyPr/>
        <a:lstStyle/>
        <a:p>
          <a:endParaRPr lang="en-US"/>
        </a:p>
      </dgm:t>
    </dgm:pt>
    <dgm:pt modelId="{8283E440-4159-4BE4-ACBB-F063716DDD6D}">
      <dgm:prSet custT="1"/>
      <dgm:spPr/>
      <dgm:t>
        <a:bodyPr/>
        <a:lstStyle/>
        <a:p>
          <a:r>
            <a:rPr lang="en-US" dirty="0"/>
            <a:t>Detail how you will demonstrate Leadership</a:t>
          </a:r>
          <a:endParaRPr lang="en-US" altLang="en-US" sz="1800" dirty="0">
            <a:ea typeface="ＭＳ Ｐゴシック" pitchFamily="34" charset="-128"/>
          </a:endParaRPr>
        </a:p>
      </dgm:t>
    </dgm:pt>
    <dgm:pt modelId="{55028548-6E79-4B6F-B808-792F40B9B329}" type="parTrans" cxnId="{EE254DDA-0B94-464B-BF07-5C07B173D93C}">
      <dgm:prSet/>
      <dgm:spPr/>
      <dgm:t>
        <a:bodyPr/>
        <a:lstStyle/>
        <a:p>
          <a:endParaRPr lang="en-US"/>
        </a:p>
      </dgm:t>
    </dgm:pt>
    <dgm:pt modelId="{7BBE7956-821C-4769-AD0F-10ECF678F219}" type="sibTrans" cxnId="{EE254DDA-0B94-464B-BF07-5C07B173D93C}">
      <dgm:prSet/>
      <dgm:spPr/>
      <dgm:t>
        <a:bodyPr/>
        <a:lstStyle/>
        <a:p>
          <a:endParaRPr lang="en-US"/>
        </a:p>
      </dgm:t>
    </dgm:pt>
    <dgm:pt modelId="{4F12E654-F5D4-4A66-8740-F272D63954A0}">
      <dgm:prSet custT="1"/>
      <dgm:spPr/>
      <dgm:t>
        <a:bodyPr/>
        <a:lstStyle/>
        <a:p>
          <a:r>
            <a:rPr lang="en-US" sz="1800" dirty="0"/>
            <a:t>Time, labor, and schedule, </a:t>
          </a:r>
          <a:endParaRPr lang="en-US" altLang="en-US" sz="1800" dirty="0">
            <a:ea typeface="ＭＳ Ｐゴシック" pitchFamily="34" charset="-128"/>
          </a:endParaRPr>
        </a:p>
      </dgm:t>
    </dgm:pt>
    <dgm:pt modelId="{F990D609-84EF-4BAC-A7A0-0420D36FF0B9}" type="parTrans" cxnId="{71A2FED9-282B-41B8-BF66-9F87B0E47D0B}">
      <dgm:prSet/>
      <dgm:spPr/>
      <dgm:t>
        <a:bodyPr/>
        <a:lstStyle/>
        <a:p>
          <a:endParaRPr lang="en-US"/>
        </a:p>
      </dgm:t>
    </dgm:pt>
    <dgm:pt modelId="{CCDD7A61-9BEA-41D3-8FB7-59E271D22227}" type="sibTrans" cxnId="{71A2FED9-282B-41B8-BF66-9F87B0E47D0B}">
      <dgm:prSet/>
      <dgm:spPr/>
      <dgm:t>
        <a:bodyPr/>
        <a:lstStyle/>
        <a:p>
          <a:endParaRPr lang="en-US"/>
        </a:p>
      </dgm:t>
    </dgm:pt>
    <dgm:pt modelId="{F34FA86B-2933-4AEA-8E6C-286B90994E2D}">
      <dgm:prSet custT="1"/>
      <dgm:spPr/>
      <dgm:t>
        <a:bodyPr/>
        <a:lstStyle/>
        <a:p>
          <a:r>
            <a:rPr lang="en-US" sz="1800" dirty="0"/>
            <a:t>Safety, </a:t>
          </a:r>
          <a:endParaRPr lang="en-US" altLang="en-US" sz="1800" dirty="0">
            <a:ea typeface="ＭＳ Ｐゴシック" pitchFamily="34" charset="-128"/>
          </a:endParaRPr>
        </a:p>
      </dgm:t>
    </dgm:pt>
    <dgm:pt modelId="{7074B069-3AE1-4ECF-96D3-2360FDFBBB3E}" type="parTrans" cxnId="{C7CA22D4-73F8-48A5-8D6F-681337ABA7A9}">
      <dgm:prSet/>
      <dgm:spPr/>
      <dgm:t>
        <a:bodyPr/>
        <a:lstStyle/>
        <a:p>
          <a:endParaRPr lang="en-US"/>
        </a:p>
      </dgm:t>
    </dgm:pt>
    <dgm:pt modelId="{9DC43403-65A8-40A1-8B33-547A4D4AD24A}" type="sibTrans" cxnId="{C7CA22D4-73F8-48A5-8D6F-681337ABA7A9}">
      <dgm:prSet/>
      <dgm:spPr/>
      <dgm:t>
        <a:bodyPr/>
        <a:lstStyle/>
        <a:p>
          <a:endParaRPr lang="en-US"/>
        </a:p>
      </dgm:t>
    </dgm:pt>
    <dgm:pt modelId="{A2EE837B-1D5F-4CDA-9A76-BCE5BDB55B8D}">
      <dgm:prSet custT="1"/>
      <dgm:spPr/>
      <dgm:t>
        <a:bodyPr/>
        <a:lstStyle/>
        <a:p>
          <a:r>
            <a:rPr lang="en-US" sz="1800" dirty="0"/>
            <a:t>Tools, </a:t>
          </a:r>
          <a:endParaRPr lang="en-US" altLang="en-US" sz="1800" dirty="0">
            <a:ea typeface="ＭＳ Ｐゴシック" pitchFamily="34" charset="-128"/>
          </a:endParaRPr>
        </a:p>
      </dgm:t>
    </dgm:pt>
    <dgm:pt modelId="{734270C5-8E77-4B2E-899A-FEAD5BA3F5CF}" type="parTrans" cxnId="{8CD01A5F-2236-4716-AD86-E2FBBD6594A1}">
      <dgm:prSet/>
      <dgm:spPr/>
      <dgm:t>
        <a:bodyPr/>
        <a:lstStyle/>
        <a:p>
          <a:endParaRPr lang="en-US"/>
        </a:p>
      </dgm:t>
    </dgm:pt>
    <dgm:pt modelId="{7E5AAEEC-75DD-40A0-B093-6146E720B93D}" type="sibTrans" cxnId="{8CD01A5F-2236-4716-AD86-E2FBBD6594A1}">
      <dgm:prSet/>
      <dgm:spPr/>
      <dgm:t>
        <a:bodyPr/>
        <a:lstStyle/>
        <a:p>
          <a:endParaRPr lang="en-US"/>
        </a:p>
      </dgm:t>
    </dgm:pt>
    <dgm:pt modelId="{4031B5ED-EEE4-43B3-975B-66B4CBCDB728}">
      <dgm:prSet custT="1"/>
      <dgm:spPr/>
      <dgm:t>
        <a:bodyPr/>
        <a:lstStyle/>
        <a:p>
          <a:r>
            <a:rPr lang="en-US" sz="1800" dirty="0"/>
            <a:t>Expenses, </a:t>
          </a:r>
          <a:endParaRPr lang="en-US" altLang="en-US" sz="1800" dirty="0">
            <a:ea typeface="ＭＳ Ｐゴシック" pitchFamily="34" charset="-128"/>
          </a:endParaRPr>
        </a:p>
      </dgm:t>
    </dgm:pt>
    <dgm:pt modelId="{C58526C2-0A88-48D5-B0C7-B3C203A491F5}" type="parTrans" cxnId="{E65A1438-CF56-4E33-9212-7A5F6682064B}">
      <dgm:prSet/>
      <dgm:spPr/>
      <dgm:t>
        <a:bodyPr/>
        <a:lstStyle/>
        <a:p>
          <a:endParaRPr lang="en-US"/>
        </a:p>
      </dgm:t>
    </dgm:pt>
    <dgm:pt modelId="{54C50E56-20C6-4175-ABE8-524E04250EC5}" type="sibTrans" cxnId="{E65A1438-CF56-4E33-9212-7A5F6682064B}">
      <dgm:prSet/>
      <dgm:spPr/>
      <dgm:t>
        <a:bodyPr/>
        <a:lstStyle/>
        <a:p>
          <a:endParaRPr lang="en-US"/>
        </a:p>
      </dgm:t>
    </dgm:pt>
    <dgm:pt modelId="{3E5DA029-F3B0-418C-95B0-CC12DBCD643C}">
      <dgm:prSet custT="1"/>
      <dgm:spPr/>
      <dgm:t>
        <a:bodyPr/>
        <a:lstStyle/>
        <a:p>
          <a:r>
            <a:rPr lang="en-US" sz="1800" dirty="0"/>
            <a:t>Permits, </a:t>
          </a:r>
          <a:endParaRPr lang="en-US" altLang="en-US" sz="1800" dirty="0">
            <a:ea typeface="ＭＳ Ｐゴシック" pitchFamily="34" charset="-128"/>
          </a:endParaRPr>
        </a:p>
      </dgm:t>
    </dgm:pt>
    <dgm:pt modelId="{5FBB3AF5-37A6-4C51-8F8D-5CD2B4260A48}" type="parTrans" cxnId="{A5D3ED16-AC9E-498C-AC22-92525B927CB2}">
      <dgm:prSet/>
      <dgm:spPr/>
      <dgm:t>
        <a:bodyPr/>
        <a:lstStyle/>
        <a:p>
          <a:endParaRPr lang="en-US"/>
        </a:p>
      </dgm:t>
    </dgm:pt>
    <dgm:pt modelId="{E1B1CA2B-CA97-4F5C-88B2-2F69C332EB2B}" type="sibTrans" cxnId="{A5D3ED16-AC9E-498C-AC22-92525B927CB2}">
      <dgm:prSet/>
      <dgm:spPr/>
      <dgm:t>
        <a:bodyPr/>
        <a:lstStyle/>
        <a:p>
          <a:endParaRPr lang="en-US"/>
        </a:p>
      </dgm:t>
    </dgm:pt>
    <dgm:pt modelId="{4B475761-75BA-42DD-AAE8-D4BCF8EB9F25}">
      <dgm:prSet custT="1"/>
      <dgm:spPr/>
      <dgm:t>
        <a:bodyPr/>
        <a:lstStyle/>
        <a:p>
          <a:r>
            <a:rPr lang="en-US" sz="1800" dirty="0"/>
            <a:t>Logistics, </a:t>
          </a:r>
          <a:endParaRPr lang="en-US" altLang="en-US" sz="1800" dirty="0">
            <a:ea typeface="ＭＳ Ｐゴシック" pitchFamily="34" charset="-128"/>
          </a:endParaRPr>
        </a:p>
      </dgm:t>
    </dgm:pt>
    <dgm:pt modelId="{86CA592D-7211-4160-8660-BF70A7743869}" type="parTrans" cxnId="{AC4C9E8C-0E68-40DD-B88C-B590D407A410}">
      <dgm:prSet/>
      <dgm:spPr/>
      <dgm:t>
        <a:bodyPr/>
        <a:lstStyle/>
        <a:p>
          <a:endParaRPr lang="en-US"/>
        </a:p>
      </dgm:t>
    </dgm:pt>
    <dgm:pt modelId="{59A097C5-2A10-40AF-98FA-CEAF6F03A292}" type="sibTrans" cxnId="{AC4C9E8C-0E68-40DD-B88C-B590D407A410}">
      <dgm:prSet/>
      <dgm:spPr/>
      <dgm:t>
        <a:bodyPr/>
        <a:lstStyle/>
        <a:p>
          <a:endParaRPr lang="en-US"/>
        </a:p>
      </dgm:t>
    </dgm:pt>
    <dgm:pt modelId="{77195486-0551-4761-91AE-FAEBF63C3CA0}">
      <dgm:prSet custT="1"/>
      <dgm:spPr/>
      <dgm:t>
        <a:bodyPr/>
        <a:lstStyle/>
        <a:p>
          <a:r>
            <a:rPr lang="en-US" sz="1800" dirty="0"/>
            <a:t>Contingency plans, etc..</a:t>
          </a:r>
          <a:endParaRPr lang="en-US" altLang="en-US" sz="1800" dirty="0">
            <a:ea typeface="ＭＳ Ｐゴシック" pitchFamily="34" charset="-128"/>
          </a:endParaRPr>
        </a:p>
      </dgm:t>
    </dgm:pt>
    <dgm:pt modelId="{20A829A0-16F4-4562-85AD-9E87D7FA7EA2}" type="parTrans" cxnId="{1F88DD8E-A767-4D7C-86D9-4B50CC12E399}">
      <dgm:prSet/>
      <dgm:spPr/>
      <dgm:t>
        <a:bodyPr/>
        <a:lstStyle/>
        <a:p>
          <a:endParaRPr lang="en-US"/>
        </a:p>
      </dgm:t>
    </dgm:pt>
    <dgm:pt modelId="{CA917340-11F5-4448-AB39-9AA463129C4D}" type="sibTrans" cxnId="{1F88DD8E-A767-4D7C-86D9-4B50CC12E399}">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DDF413CE-125D-4201-A1A8-3CB4AD67462C}" type="pres">
      <dgm:prSet presAssocID="{E09A27FD-0929-430E-A3C0-DAE9CA0AC274}" presName="parentLin" presStyleCnt="0"/>
      <dgm:spPr/>
    </dgm:pt>
    <dgm:pt modelId="{F5FA39CC-DD3C-4D21-8B25-87A627E1824E}" type="pres">
      <dgm:prSet presAssocID="{E09A27FD-0929-430E-A3C0-DAE9CA0AC274}" presName="parentLeftMargin" presStyleLbl="node1" presStyleIdx="0" presStyleCnt="1"/>
      <dgm:spPr/>
    </dgm:pt>
    <dgm:pt modelId="{712F1FC7-773B-4C40-9B3E-7838F5DC9D2A}" type="pres">
      <dgm:prSet presAssocID="{E09A27FD-0929-430E-A3C0-DAE9CA0AC274}" presName="parentText" presStyleLbl="node1" presStyleIdx="0" presStyleCnt="1">
        <dgm:presLayoutVars>
          <dgm:chMax val="0"/>
          <dgm:bulletEnabled val="1"/>
        </dgm:presLayoutVars>
      </dgm:prSet>
      <dgm:spPr/>
    </dgm:pt>
    <dgm:pt modelId="{EEEB9248-5A7D-4FA4-A24E-BACF0CD34705}" type="pres">
      <dgm:prSet presAssocID="{E09A27FD-0929-430E-A3C0-DAE9CA0AC274}" presName="negativeSpace" presStyleCnt="0"/>
      <dgm:spPr/>
    </dgm:pt>
    <dgm:pt modelId="{6BD92CDE-3877-4209-ABE9-8062FD220873}" type="pres">
      <dgm:prSet presAssocID="{E09A27FD-0929-430E-A3C0-DAE9CA0AC274}" presName="childText" presStyleLbl="conFgAcc1" presStyleIdx="0" presStyleCnt="1">
        <dgm:presLayoutVars>
          <dgm:bulletEnabled val="1"/>
        </dgm:presLayoutVars>
      </dgm:prSet>
      <dgm:spPr/>
    </dgm:pt>
  </dgm:ptLst>
  <dgm:cxnLst>
    <dgm:cxn modelId="{B7CC0306-BB93-4ABD-9FAA-F3E42A80F88F}" type="presOf" srcId="{F34FA86B-2933-4AEA-8E6C-286B90994E2D}" destId="{6BD92CDE-3877-4209-ABE9-8062FD220873}" srcOrd="0" destOrd="3" presId="urn:microsoft.com/office/officeart/2005/8/layout/list1"/>
    <dgm:cxn modelId="{89219709-310C-4E50-B54B-29A42246F8F6}" type="presOf" srcId="{A2EE837B-1D5F-4CDA-9A76-BCE5BDB55B8D}" destId="{6BD92CDE-3877-4209-ABE9-8062FD220873}" srcOrd="0" destOrd="4" presId="urn:microsoft.com/office/officeart/2005/8/layout/list1"/>
    <dgm:cxn modelId="{A5D3ED16-AC9E-498C-AC22-92525B927CB2}" srcId="{9D374699-3476-4F5A-A7B5-842459D82616}" destId="{3E5DA029-F3B0-418C-95B0-CC12DBCD643C}" srcOrd="5" destOrd="0" parTransId="{5FBB3AF5-37A6-4C51-8F8D-5CD2B4260A48}" sibTransId="{E1B1CA2B-CA97-4F5C-88B2-2F69C332EB2B}"/>
    <dgm:cxn modelId="{F9CAD322-9180-43B6-A602-E47845E3B7AB}" type="presOf" srcId="{4F12E654-F5D4-4A66-8740-F272D63954A0}" destId="{6BD92CDE-3877-4209-ABE9-8062FD220873}" srcOrd="0" destOrd="2" presId="urn:microsoft.com/office/officeart/2005/8/layout/list1"/>
    <dgm:cxn modelId="{E65A1438-CF56-4E33-9212-7A5F6682064B}" srcId="{9D374699-3476-4F5A-A7B5-842459D82616}" destId="{4031B5ED-EEE4-43B3-975B-66B4CBCDB728}" srcOrd="4" destOrd="0" parTransId="{C58526C2-0A88-48D5-B0C7-B3C203A491F5}" sibTransId="{54C50E56-20C6-4175-ABE8-524E04250EC5}"/>
    <dgm:cxn modelId="{E4C3143E-3322-46C5-B2BB-A568079BA565}" type="presOf" srcId="{EEFCF4FB-1501-48AC-B571-9B40B0DB5948}" destId="{6BD92CDE-3877-4209-ABE9-8062FD220873}" srcOrd="0" destOrd="1" presId="urn:microsoft.com/office/officeart/2005/8/layout/list1"/>
    <dgm:cxn modelId="{8CD01A5F-2236-4716-AD86-E2FBBD6594A1}" srcId="{9D374699-3476-4F5A-A7B5-842459D82616}" destId="{A2EE837B-1D5F-4CDA-9A76-BCE5BDB55B8D}" srcOrd="3" destOrd="0" parTransId="{734270C5-8E77-4B2E-899A-FEAD5BA3F5CF}" sibTransId="{7E5AAEEC-75DD-40A0-B093-6146E720B93D}"/>
    <dgm:cxn modelId="{71FDED75-A08E-45A8-AAEC-FE7BC3ADF545}" type="presOf" srcId="{8283E440-4159-4BE4-ACBB-F063716DDD6D}" destId="{6BD92CDE-3877-4209-ABE9-8062FD220873}" srcOrd="0" destOrd="9" presId="urn:microsoft.com/office/officeart/2005/8/layout/list1"/>
    <dgm:cxn modelId="{8411FD77-3B58-4CF2-A2B0-E1CCA041B7AF}" srcId="{9D374699-3476-4F5A-A7B5-842459D82616}" destId="{EEFCF4FB-1501-48AC-B571-9B40B0DB5948}" srcOrd="0" destOrd="0" parTransId="{8683532A-C82B-4B40-B41E-F4BADB922F9B}" sibTransId="{046BFEB1-C16B-4D10-AC4A-541DFBEB3322}"/>
    <dgm:cxn modelId="{6992B258-F2DF-4A55-8251-8ED573895F9E}" type="presOf" srcId="{3E5DA029-F3B0-418C-95B0-CC12DBCD643C}" destId="{6BD92CDE-3877-4209-ABE9-8062FD220873}" srcOrd="0" destOrd="6" presId="urn:microsoft.com/office/officeart/2005/8/layout/list1"/>
    <dgm:cxn modelId="{8D772179-A220-4028-94BB-E9F479FFA703}" srcId="{EA88E065-6DF8-48C9-8643-59E47A9D2D5F}" destId="{E09A27FD-0929-430E-A3C0-DAE9CA0AC274}" srcOrd="0" destOrd="0" parTransId="{AA52C0B9-51CD-4A22-8540-B5E39FCF6DA9}" sibTransId="{6B184168-38EB-44AA-B5D3-E6C2D7D593F7}"/>
    <dgm:cxn modelId="{7722E55A-7E94-4D3D-8487-2558B60B56A9}" type="presOf" srcId="{EA88E065-6DF8-48C9-8643-59E47A9D2D5F}" destId="{F039789C-37C1-498C-B007-F2948A27E6CD}" srcOrd="0" destOrd="0" presId="urn:microsoft.com/office/officeart/2005/8/layout/list1"/>
    <dgm:cxn modelId="{AC4C9E8C-0E68-40DD-B88C-B590D407A410}" srcId="{9D374699-3476-4F5A-A7B5-842459D82616}" destId="{4B475761-75BA-42DD-AAE8-D4BCF8EB9F25}" srcOrd="6" destOrd="0" parTransId="{86CA592D-7211-4160-8660-BF70A7743869}" sibTransId="{59A097C5-2A10-40AF-98FA-CEAF6F03A292}"/>
    <dgm:cxn modelId="{1F88DD8E-A767-4D7C-86D9-4B50CC12E399}" srcId="{9D374699-3476-4F5A-A7B5-842459D82616}" destId="{77195486-0551-4761-91AE-FAEBF63C3CA0}" srcOrd="7" destOrd="0" parTransId="{20A829A0-16F4-4562-85AD-9E87D7FA7EA2}" sibTransId="{CA917340-11F5-4448-AB39-9AA463129C4D}"/>
    <dgm:cxn modelId="{3D51498F-0615-427E-B58A-C2E26CE1C6A7}" type="presOf" srcId="{4031B5ED-EEE4-43B3-975B-66B4CBCDB728}" destId="{6BD92CDE-3877-4209-ABE9-8062FD220873}" srcOrd="0" destOrd="5" presId="urn:microsoft.com/office/officeart/2005/8/layout/list1"/>
    <dgm:cxn modelId="{633F549E-CE18-406C-AC7E-52DC00380ED5}" type="presOf" srcId="{E09A27FD-0929-430E-A3C0-DAE9CA0AC274}" destId="{712F1FC7-773B-4C40-9B3E-7838F5DC9D2A}" srcOrd="1" destOrd="0" presId="urn:microsoft.com/office/officeart/2005/8/layout/list1"/>
    <dgm:cxn modelId="{155A35A5-9638-4425-9D18-55F8F083DB28}" type="presOf" srcId="{77195486-0551-4761-91AE-FAEBF63C3CA0}" destId="{6BD92CDE-3877-4209-ABE9-8062FD220873}" srcOrd="0" destOrd="8" presId="urn:microsoft.com/office/officeart/2005/8/layout/list1"/>
    <dgm:cxn modelId="{40BF0FAE-39D1-415F-BC2E-6D7FFBCF887C}" type="presOf" srcId="{9D374699-3476-4F5A-A7B5-842459D82616}" destId="{6BD92CDE-3877-4209-ABE9-8062FD220873}" srcOrd="0" destOrd="0" presId="urn:microsoft.com/office/officeart/2005/8/layout/list1"/>
    <dgm:cxn modelId="{141DAAD2-FA5C-4B46-A9FA-A32948683C38}" type="presOf" srcId="{E09A27FD-0929-430E-A3C0-DAE9CA0AC274}" destId="{F5FA39CC-DD3C-4D21-8B25-87A627E1824E}" srcOrd="0" destOrd="0" presId="urn:microsoft.com/office/officeart/2005/8/layout/list1"/>
    <dgm:cxn modelId="{C7CA22D4-73F8-48A5-8D6F-681337ABA7A9}" srcId="{9D374699-3476-4F5A-A7B5-842459D82616}" destId="{F34FA86B-2933-4AEA-8E6C-286B90994E2D}" srcOrd="2" destOrd="0" parTransId="{7074B069-3AE1-4ECF-96D3-2360FDFBBB3E}" sibTransId="{9DC43403-65A8-40A1-8B33-547A4D4AD24A}"/>
    <dgm:cxn modelId="{71A2FED9-282B-41B8-BF66-9F87B0E47D0B}" srcId="{9D374699-3476-4F5A-A7B5-842459D82616}" destId="{4F12E654-F5D4-4A66-8740-F272D63954A0}" srcOrd="1" destOrd="0" parTransId="{F990D609-84EF-4BAC-A7A0-0420D36FF0B9}" sibTransId="{CCDD7A61-9BEA-41D3-8FB7-59E271D22227}"/>
    <dgm:cxn modelId="{EE254DDA-0B94-464B-BF07-5C07B173D93C}" srcId="{E09A27FD-0929-430E-A3C0-DAE9CA0AC274}" destId="{8283E440-4159-4BE4-ACBB-F063716DDD6D}" srcOrd="1" destOrd="0" parTransId="{55028548-6E79-4B6F-B808-792F40B9B329}" sibTransId="{7BBE7956-821C-4769-AD0F-10ECF678F219}"/>
    <dgm:cxn modelId="{DAD6D1E5-1310-4D58-AFB9-770FBF485FF6}" srcId="{E09A27FD-0929-430E-A3C0-DAE9CA0AC274}" destId="{9D374699-3476-4F5A-A7B5-842459D82616}" srcOrd="0" destOrd="0" parTransId="{D52E23DC-0E72-448B-8D97-B4B93EE7CFD1}" sibTransId="{BC6E8B71-B5C0-4565-8A39-A61C5A6B3142}"/>
    <dgm:cxn modelId="{EFB546EF-4983-49E6-BD79-7085F14F9620}" type="presOf" srcId="{4B475761-75BA-42DD-AAE8-D4BCF8EB9F25}" destId="{6BD92CDE-3877-4209-ABE9-8062FD220873}" srcOrd="0" destOrd="7" presId="urn:microsoft.com/office/officeart/2005/8/layout/list1"/>
    <dgm:cxn modelId="{2E648C79-D3BE-4F91-A366-41477D14837F}" type="presParOf" srcId="{F039789C-37C1-498C-B007-F2948A27E6CD}" destId="{DDF413CE-125D-4201-A1A8-3CB4AD67462C}" srcOrd="0" destOrd="0" presId="urn:microsoft.com/office/officeart/2005/8/layout/list1"/>
    <dgm:cxn modelId="{4D3DA49B-EE3C-4236-9C46-1A336A1A46DF}" type="presParOf" srcId="{DDF413CE-125D-4201-A1A8-3CB4AD67462C}" destId="{F5FA39CC-DD3C-4D21-8B25-87A627E1824E}" srcOrd="0" destOrd="0" presId="urn:microsoft.com/office/officeart/2005/8/layout/list1"/>
    <dgm:cxn modelId="{FAFCB165-937E-4E41-BDCC-B04797BC9A33}" type="presParOf" srcId="{DDF413CE-125D-4201-A1A8-3CB4AD67462C}" destId="{712F1FC7-773B-4C40-9B3E-7838F5DC9D2A}" srcOrd="1" destOrd="0" presId="urn:microsoft.com/office/officeart/2005/8/layout/list1"/>
    <dgm:cxn modelId="{1EDCC698-6676-435B-A181-D94520052BA3}" type="presParOf" srcId="{F039789C-37C1-498C-B007-F2948A27E6CD}" destId="{EEEB9248-5A7D-4FA4-A24E-BACF0CD34705}" srcOrd="1" destOrd="0" presId="urn:microsoft.com/office/officeart/2005/8/layout/list1"/>
    <dgm:cxn modelId="{9D4E0E5E-5F8B-499A-B60F-1178B64C2D55}" type="presParOf" srcId="{F039789C-37C1-498C-B007-F2948A27E6CD}" destId="{6BD92CDE-3877-4209-ABE9-8062FD22087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D5034D81-8D79-493B-AE6C-D86D9603E43E}">
      <dgm:prSet custT="1"/>
      <dgm:spPr/>
      <dgm:t>
        <a:bodyPr/>
        <a:lstStyle/>
        <a:p>
          <a:r>
            <a:rPr lang="en-US" altLang="en-US" sz="1800" dirty="0">
              <a:ea typeface="ＭＳ Ｐゴシック" pitchFamily="34" charset="-128"/>
            </a:rPr>
            <a:t>Section: Project Report</a:t>
          </a:r>
        </a:p>
      </dgm:t>
    </dgm:pt>
    <dgm:pt modelId="{9060A9CE-D428-4595-91DA-EBCBD1173B0A}" type="parTrans" cxnId="{48BAA5B8-CBA4-4D9E-BE4C-FF00D4C6C4A5}">
      <dgm:prSet/>
      <dgm:spPr/>
      <dgm:t>
        <a:bodyPr/>
        <a:lstStyle/>
        <a:p>
          <a:endParaRPr lang="en-US"/>
        </a:p>
      </dgm:t>
    </dgm:pt>
    <dgm:pt modelId="{5B7DA5EA-8F49-4DC8-9D98-9092F596B263}" type="sibTrans" cxnId="{48BAA5B8-CBA4-4D9E-BE4C-FF00D4C6C4A5}">
      <dgm:prSet/>
      <dgm:spPr/>
      <dgm:t>
        <a:bodyPr/>
        <a:lstStyle/>
        <a:p>
          <a:endParaRPr lang="en-US"/>
        </a:p>
      </dgm:t>
    </dgm:pt>
    <dgm:pt modelId="{66A26C98-DE94-4C28-A743-5B18DC56F94E}">
      <dgm:prSet custT="1"/>
      <dgm:spPr/>
      <dgm:t>
        <a:bodyPr/>
        <a:lstStyle/>
        <a:p>
          <a:r>
            <a:rPr lang="en-US" altLang="en-US" sz="1800" dirty="0">
              <a:ea typeface="ＭＳ Ｐゴシック" pitchFamily="34" charset="-128"/>
            </a:rPr>
            <a:t>Describe the results; What happened?</a:t>
          </a:r>
        </a:p>
      </dgm:t>
    </dgm:pt>
    <dgm:pt modelId="{2EF2A2C3-D3BF-408B-99A4-7C1CF1080CDC}" type="parTrans" cxnId="{A8608A2B-9C32-4933-A243-E2C25DA5A28C}">
      <dgm:prSet/>
      <dgm:spPr/>
      <dgm:t>
        <a:bodyPr/>
        <a:lstStyle/>
        <a:p>
          <a:endParaRPr lang="en-US"/>
        </a:p>
      </dgm:t>
    </dgm:pt>
    <dgm:pt modelId="{11955C8F-3829-48C4-9FCB-C325D4079C8D}" type="sibTrans" cxnId="{A8608A2B-9C32-4933-A243-E2C25DA5A28C}">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7DFAEF3E-3E90-49AC-8E21-F080E3F4ABED}" type="pres">
      <dgm:prSet presAssocID="{D5034D81-8D79-493B-AE6C-D86D9603E43E}" presName="parentLin" presStyleCnt="0"/>
      <dgm:spPr/>
    </dgm:pt>
    <dgm:pt modelId="{280D4905-D033-477E-B07E-20B14BFB57BC}" type="pres">
      <dgm:prSet presAssocID="{D5034D81-8D79-493B-AE6C-D86D9603E43E}" presName="parentLeftMargin" presStyleLbl="node1" presStyleIdx="0" presStyleCnt="1"/>
      <dgm:spPr/>
    </dgm:pt>
    <dgm:pt modelId="{199F22F6-DDF1-48DB-9045-86C3ED9177BA}" type="pres">
      <dgm:prSet presAssocID="{D5034D81-8D79-493B-AE6C-D86D9603E43E}" presName="parentText" presStyleLbl="node1" presStyleIdx="0" presStyleCnt="1">
        <dgm:presLayoutVars>
          <dgm:chMax val="0"/>
          <dgm:bulletEnabled val="1"/>
        </dgm:presLayoutVars>
      </dgm:prSet>
      <dgm:spPr/>
    </dgm:pt>
    <dgm:pt modelId="{84940CD8-42DD-4970-B658-826B21499078}" type="pres">
      <dgm:prSet presAssocID="{D5034D81-8D79-493B-AE6C-D86D9603E43E}" presName="negativeSpace" presStyleCnt="0"/>
      <dgm:spPr/>
    </dgm:pt>
    <dgm:pt modelId="{DC324576-BAD6-4DC7-A51F-4FEB7934BDC6}" type="pres">
      <dgm:prSet presAssocID="{D5034D81-8D79-493B-AE6C-D86D9603E43E}" presName="childText" presStyleLbl="conFgAcc1" presStyleIdx="0" presStyleCnt="1">
        <dgm:presLayoutVars>
          <dgm:bulletEnabled val="1"/>
        </dgm:presLayoutVars>
      </dgm:prSet>
      <dgm:spPr/>
    </dgm:pt>
  </dgm:ptLst>
  <dgm:cxnLst>
    <dgm:cxn modelId="{FF9CFC0C-EE62-4DED-91C2-B602694474C7}" type="presOf" srcId="{D5034D81-8D79-493B-AE6C-D86D9603E43E}" destId="{280D4905-D033-477E-B07E-20B14BFB57BC}" srcOrd="0" destOrd="0" presId="urn:microsoft.com/office/officeart/2005/8/layout/list1"/>
    <dgm:cxn modelId="{665FED11-DC38-492E-8EE3-FCF2611A58BC}" type="presOf" srcId="{EA88E065-6DF8-48C9-8643-59E47A9D2D5F}" destId="{F039789C-37C1-498C-B007-F2948A27E6CD}" srcOrd="0" destOrd="0" presId="urn:microsoft.com/office/officeart/2005/8/layout/list1"/>
    <dgm:cxn modelId="{A8608A2B-9C32-4933-A243-E2C25DA5A28C}" srcId="{D5034D81-8D79-493B-AE6C-D86D9603E43E}" destId="{66A26C98-DE94-4C28-A743-5B18DC56F94E}" srcOrd="0" destOrd="0" parTransId="{2EF2A2C3-D3BF-408B-99A4-7C1CF1080CDC}" sibTransId="{11955C8F-3829-48C4-9FCB-C325D4079C8D}"/>
    <dgm:cxn modelId="{A4DA4CA3-F76C-4D68-B391-5C0EE402055F}" type="presOf" srcId="{66A26C98-DE94-4C28-A743-5B18DC56F94E}" destId="{DC324576-BAD6-4DC7-A51F-4FEB7934BDC6}" srcOrd="0" destOrd="0" presId="urn:microsoft.com/office/officeart/2005/8/layout/list1"/>
    <dgm:cxn modelId="{48BAA5B8-CBA4-4D9E-BE4C-FF00D4C6C4A5}" srcId="{EA88E065-6DF8-48C9-8643-59E47A9D2D5F}" destId="{D5034D81-8D79-493B-AE6C-D86D9603E43E}" srcOrd="0" destOrd="0" parTransId="{9060A9CE-D428-4595-91DA-EBCBD1173B0A}" sibTransId="{5B7DA5EA-8F49-4DC8-9D98-9092F596B263}"/>
    <dgm:cxn modelId="{635531DF-DB30-4541-A32A-D86044055DC5}" type="presOf" srcId="{D5034D81-8D79-493B-AE6C-D86D9603E43E}" destId="{199F22F6-DDF1-48DB-9045-86C3ED9177BA}" srcOrd="1" destOrd="0" presId="urn:microsoft.com/office/officeart/2005/8/layout/list1"/>
    <dgm:cxn modelId="{85172489-AF08-4411-B845-78A0A838EA1D}" type="presParOf" srcId="{F039789C-37C1-498C-B007-F2948A27E6CD}" destId="{7DFAEF3E-3E90-49AC-8E21-F080E3F4ABED}" srcOrd="0" destOrd="0" presId="urn:microsoft.com/office/officeart/2005/8/layout/list1"/>
    <dgm:cxn modelId="{9845E845-18BA-4F7D-A361-FB3308834F45}" type="presParOf" srcId="{7DFAEF3E-3E90-49AC-8E21-F080E3F4ABED}" destId="{280D4905-D033-477E-B07E-20B14BFB57BC}" srcOrd="0" destOrd="0" presId="urn:microsoft.com/office/officeart/2005/8/layout/list1"/>
    <dgm:cxn modelId="{EB090769-12B8-4950-BF0F-EC19687B3430}" type="presParOf" srcId="{7DFAEF3E-3E90-49AC-8E21-F080E3F4ABED}" destId="{199F22F6-DDF1-48DB-9045-86C3ED9177BA}" srcOrd="1" destOrd="0" presId="urn:microsoft.com/office/officeart/2005/8/layout/list1"/>
    <dgm:cxn modelId="{9EE17C05-6FE3-4AA9-AD70-9D9A050424D4}" type="presParOf" srcId="{F039789C-37C1-498C-B007-F2948A27E6CD}" destId="{84940CD8-42DD-4970-B658-826B21499078}" srcOrd="1" destOrd="0" presId="urn:microsoft.com/office/officeart/2005/8/layout/list1"/>
    <dgm:cxn modelId="{B282F56E-F648-47A0-B2C9-F594B04FABED}" type="presParOf" srcId="{F039789C-37C1-498C-B007-F2948A27E6CD}" destId="{DC324576-BAD6-4DC7-A51F-4FEB7934BDC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Fundraising is not required but can provide evidence of Leadership.</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Fundraising</a:t>
          </a:r>
        </a:p>
        <a:p>
          <a:pPr algn="r" rtl="0"/>
          <a:r>
            <a:rPr lang="en-US" altLang="en-US" sz="1400" dirty="0">
              <a:ea typeface="ＭＳ Ｐゴシック" pitchFamily="34" charset="-128"/>
            </a:rPr>
            <a:t>Guide to Advancement section 9.0.2.10.</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66E3B44-AD32-4B09-AAE6-D8920ED33F77}">
      <dgm:prSet custT="1"/>
      <dgm:spPr/>
      <dgm:t>
        <a:bodyPr/>
        <a:lstStyle/>
        <a:p>
          <a:r>
            <a:rPr lang="en-US" altLang="en-US" dirty="0">
              <a:ea typeface="ＭＳ Ｐゴシック" pitchFamily="34" charset="-128"/>
            </a:rPr>
            <a:t>Fundraising must conform to the Guide to Safe Scouting</a:t>
          </a:r>
          <a:endParaRPr lang="en-US" altLang="en-US" sz="1400" dirty="0">
            <a:ea typeface="ＭＳ Ｐゴシック" pitchFamily="34" charset="-128"/>
          </a:endParaRPr>
        </a:p>
      </dgm:t>
    </dgm:pt>
    <dgm:pt modelId="{6A224C63-E7B9-456B-BD19-81997594A88A}" type="parTrans" cxnId="{FC5045B7-7DC0-4912-957D-D5F3F0080C21}">
      <dgm:prSet/>
      <dgm:spPr/>
      <dgm:t>
        <a:bodyPr/>
        <a:lstStyle/>
        <a:p>
          <a:endParaRPr lang="en-US"/>
        </a:p>
      </dgm:t>
    </dgm:pt>
    <dgm:pt modelId="{3CDF9749-7A4F-4BB3-BCEA-DC941D7B40DB}" type="sibTrans" cxnId="{FC5045B7-7DC0-4912-957D-D5F3F0080C21}">
      <dgm:prSet/>
      <dgm:spPr/>
      <dgm:t>
        <a:bodyPr/>
        <a:lstStyle/>
        <a:p>
          <a:endParaRPr lang="en-US"/>
        </a:p>
      </dgm:t>
    </dgm:pt>
    <dgm:pt modelId="{E273F84C-9782-4C6F-8175-98069A018170}">
      <dgm:prSet custT="1"/>
      <dgm:spPr/>
      <dgm:t>
        <a:bodyPr/>
        <a:lstStyle/>
        <a:p>
          <a:r>
            <a:rPr lang="en-US" altLang="en-US" dirty="0">
              <a:ea typeface="ＭＳ Ｐゴシック" pitchFamily="34" charset="-128"/>
            </a:rPr>
            <a:t>Projects may not be Fundraisers</a:t>
          </a:r>
          <a:endParaRPr lang="en-US" altLang="en-US" sz="1400" dirty="0">
            <a:ea typeface="ＭＳ Ｐゴシック" pitchFamily="34" charset="-128"/>
          </a:endParaRPr>
        </a:p>
      </dgm:t>
    </dgm:pt>
    <dgm:pt modelId="{F20509B5-94A0-4165-80FF-D8F57F22C584}" type="parTrans" cxnId="{2A265DE8-76A4-49B1-8BBA-E367096DD045}">
      <dgm:prSet/>
      <dgm:spPr/>
      <dgm:t>
        <a:bodyPr/>
        <a:lstStyle/>
        <a:p>
          <a:endParaRPr lang="en-US"/>
        </a:p>
      </dgm:t>
    </dgm:pt>
    <dgm:pt modelId="{08BBF45C-7D8C-41C7-8581-E7F40B11C5A7}" type="sibTrans" cxnId="{2A265DE8-76A4-49B1-8BBA-E367096DD045}">
      <dgm:prSet/>
      <dgm:spPr/>
      <dgm:t>
        <a:bodyPr/>
        <a:lstStyle/>
        <a:p>
          <a:endParaRPr lang="en-US"/>
        </a:p>
      </dgm:t>
    </dgm:pt>
    <dgm:pt modelId="{E9C068CB-26DE-498C-8BD5-67FD9B3A5C73}">
      <dgm:prSet custT="1"/>
      <dgm:spPr/>
      <dgm:t>
        <a:bodyPr/>
        <a:lstStyle/>
        <a:p>
          <a:r>
            <a:rPr lang="en-US" altLang="en-US" dirty="0">
              <a:ea typeface="ＭＳ Ｐゴシック" pitchFamily="34" charset="-128"/>
            </a:rPr>
            <a:t>Fund raising is permitted only for the purpose of acquiring the materials and supplies needed to carry out your project.</a:t>
          </a:r>
          <a:endParaRPr lang="en-US" altLang="en-US" sz="1400" dirty="0">
            <a:ea typeface="ＭＳ Ｐゴシック" pitchFamily="34" charset="-128"/>
          </a:endParaRPr>
        </a:p>
      </dgm:t>
    </dgm:pt>
    <dgm:pt modelId="{9BD344EF-1FB8-4E1E-AD5D-6820DBDEB11D}" type="parTrans" cxnId="{32CB5C71-F69A-48C2-85F4-0A598DD707F0}">
      <dgm:prSet/>
      <dgm:spPr/>
      <dgm:t>
        <a:bodyPr/>
        <a:lstStyle/>
        <a:p>
          <a:endParaRPr lang="en-US"/>
        </a:p>
      </dgm:t>
    </dgm:pt>
    <dgm:pt modelId="{74CECE89-2346-45A2-B321-0E814A6D4A4E}" type="sibTrans" cxnId="{32CB5C71-F69A-48C2-85F4-0A598DD707F0}">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FE2BC347-14E7-4A23-8D5D-50E21259F01E}" type="presOf" srcId="{E273F84C-9782-4C6F-8175-98069A018170}" destId="{822E5720-5F8D-4CB0-B21F-9574061B3C2E}" srcOrd="0" destOrd="1"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4B235B50-268B-4665-98BF-AA3A4DD15F38}" type="presOf" srcId="{E4460039-3476-4565-A0F0-2D1BA4F66DFD}" destId="{822E5720-5F8D-4CB0-B21F-9574061B3C2E}" srcOrd="0" destOrd="0" presId="urn:microsoft.com/office/officeart/2005/8/layout/list1"/>
    <dgm:cxn modelId="{32CB5C71-F69A-48C2-85F4-0A598DD707F0}" srcId="{E273F84C-9782-4C6F-8175-98069A018170}" destId="{E9C068CB-26DE-498C-8BD5-67FD9B3A5C73}" srcOrd="0" destOrd="0" parTransId="{9BD344EF-1FB8-4E1E-AD5D-6820DBDEB11D}" sibTransId="{74CECE89-2346-45A2-B321-0E814A6D4A4E}"/>
    <dgm:cxn modelId="{6D3F4476-51BE-4FC0-A589-3DA999F81ADB}" type="presOf" srcId="{4ADEB452-77B5-45EE-BF98-558FFBCDB522}" destId="{06CDEBC3-8B85-4470-979C-53051DF049DA}" srcOrd="0" destOrd="0" presId="urn:microsoft.com/office/officeart/2005/8/layout/list1"/>
    <dgm:cxn modelId="{7760CC88-0E35-4031-920B-64A9D66D53D7}" type="presOf" srcId="{4ADEB452-77B5-45EE-BF98-558FFBCDB522}" destId="{A4685222-1EFB-4259-8B41-2F80C06E0DAD}" srcOrd="1" destOrd="0" presId="urn:microsoft.com/office/officeart/2005/8/layout/list1"/>
    <dgm:cxn modelId="{A8BF8A96-6E05-4089-9268-0FD282E2DC67}" type="presOf" srcId="{EA88E065-6DF8-48C9-8643-59E47A9D2D5F}" destId="{F039789C-37C1-498C-B007-F2948A27E6CD}" srcOrd="0" destOrd="0" presId="urn:microsoft.com/office/officeart/2005/8/layout/list1"/>
    <dgm:cxn modelId="{0D736F99-B2C0-4A59-BD72-49FB2EDF5E05}" type="presOf" srcId="{866E3B44-AD32-4B09-AAE6-D8920ED33F77}" destId="{822E5720-5F8D-4CB0-B21F-9574061B3C2E}" srcOrd="0" destOrd="3" presId="urn:microsoft.com/office/officeart/2005/8/layout/list1"/>
    <dgm:cxn modelId="{FC5045B7-7DC0-4912-957D-D5F3F0080C21}" srcId="{4ADEB452-77B5-45EE-BF98-558FFBCDB522}" destId="{866E3B44-AD32-4B09-AAE6-D8920ED33F77}" srcOrd="2" destOrd="0" parTransId="{6A224C63-E7B9-456B-BD19-81997594A88A}" sibTransId="{3CDF9749-7A4F-4BB3-BCEA-DC941D7B40DB}"/>
    <dgm:cxn modelId="{2A265DE8-76A4-49B1-8BBA-E367096DD045}" srcId="{4ADEB452-77B5-45EE-BF98-558FFBCDB522}" destId="{E273F84C-9782-4C6F-8175-98069A018170}" srcOrd="1" destOrd="0" parTransId="{F20509B5-94A0-4165-80FF-D8F57F22C584}" sibTransId="{08BBF45C-7D8C-41C7-8581-E7F40B11C5A7}"/>
    <dgm:cxn modelId="{E1375BFE-691A-4AD4-93DB-13A166A78191}" type="presOf" srcId="{E9C068CB-26DE-498C-8BD5-67FD9B3A5C73}" destId="{822E5720-5F8D-4CB0-B21F-9574061B3C2E}" srcOrd="0" destOrd="2" presId="urn:microsoft.com/office/officeart/2005/8/layout/list1"/>
    <dgm:cxn modelId="{6C243076-42D0-4BDC-AA4D-3489FEB4A15F}" type="presParOf" srcId="{F039789C-37C1-498C-B007-F2948A27E6CD}" destId="{6BDB9A5E-2F91-4878-82AA-8DA50D395986}" srcOrd="0" destOrd="0" presId="urn:microsoft.com/office/officeart/2005/8/layout/list1"/>
    <dgm:cxn modelId="{3561ADFB-5DD7-4BFE-A4A7-2D9245A6AB58}" type="presParOf" srcId="{6BDB9A5E-2F91-4878-82AA-8DA50D395986}" destId="{06CDEBC3-8B85-4470-979C-53051DF049DA}" srcOrd="0" destOrd="0" presId="urn:microsoft.com/office/officeart/2005/8/layout/list1"/>
    <dgm:cxn modelId="{9B29A983-B665-4BDE-802A-410D2F27A591}" type="presParOf" srcId="{6BDB9A5E-2F91-4878-82AA-8DA50D395986}" destId="{A4685222-1EFB-4259-8B41-2F80C06E0DAD}" srcOrd="1" destOrd="0" presId="urn:microsoft.com/office/officeart/2005/8/layout/list1"/>
    <dgm:cxn modelId="{4FE8398C-E223-4E37-8D58-EF8BA76DA223}" type="presParOf" srcId="{F039789C-37C1-498C-B007-F2948A27E6CD}" destId="{7B6862F8-18B2-4A53-BDA7-5E1246DC745E}" srcOrd="1" destOrd="0" presId="urn:microsoft.com/office/officeart/2005/8/layout/list1"/>
    <dgm:cxn modelId="{DB2D4D16-F516-40FE-BE21-9C51B6207C99}"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Any Eagle Scout Service Project Fundraising effort that is expected to raise less than $1000.00 from other than exempt parties (the Scout, the Scout’s parents, relatives,  </a:t>
          </a:r>
          <a:r>
            <a:rPr lang="en-US" altLang="en-US">
              <a:ea typeface="ＭＳ Ｐゴシック" pitchFamily="34" charset="-128"/>
            </a:rPr>
            <a:t>unit members, its </a:t>
          </a:r>
          <a:r>
            <a:rPr lang="en-US" altLang="en-US" dirty="0">
              <a:ea typeface="ＭＳ Ｐゴシック" pitchFamily="34" charset="-128"/>
            </a:rPr>
            <a:t>chartered organization, parents of unit members, or the beneficiary) does not require an Eagle Scout Service Project Fundraising Application. There are no limits on funds raised from exempt parties. </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Fundraising</a:t>
          </a:r>
        </a:p>
        <a:p>
          <a:pPr algn="r" rtl="0"/>
          <a:r>
            <a:rPr lang="en-US" altLang="en-US" sz="1400" dirty="0">
              <a:ea typeface="ＭＳ Ｐゴシック" pitchFamily="34" charset="-128"/>
            </a:rPr>
            <a:t>Orange County Council Policy</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5A6E5BF2-EF24-4543-8C22-A37B83F39916}">
      <dgm:prSet custT="1"/>
      <dgm:spPr/>
      <dgm:t>
        <a:bodyPr/>
        <a:lstStyle/>
        <a:p>
          <a:r>
            <a:rPr lang="en-US" altLang="en-US" dirty="0">
              <a:ea typeface="ＭＳ Ｐゴシック" pitchFamily="34" charset="-128"/>
            </a:rPr>
            <a:t>Eagle Scout Service Projects that are expected to raise more than $1000.00 (except from exempt parties) must utilize the Eagle Scout Service Project Fundraising Application. This $1000.00 limit of non-exempt funds applies to the total of cash and gifts in kind. </a:t>
          </a:r>
          <a:endParaRPr lang="en-US" altLang="en-US" sz="1400" dirty="0">
            <a:ea typeface="ＭＳ Ｐゴシック" pitchFamily="34" charset="-128"/>
          </a:endParaRPr>
        </a:p>
      </dgm:t>
    </dgm:pt>
    <dgm:pt modelId="{7FF6A035-E712-4CBC-AC8B-87CD257C3233}" type="parTrans" cxnId="{42302478-8CBD-43E6-9161-9F6CC9918D27}">
      <dgm:prSet/>
      <dgm:spPr/>
      <dgm:t>
        <a:bodyPr/>
        <a:lstStyle/>
        <a:p>
          <a:endParaRPr lang="en-US"/>
        </a:p>
      </dgm:t>
    </dgm:pt>
    <dgm:pt modelId="{02F0D29A-DD18-45E8-9F7C-553928219F67}" type="sibTrans" cxnId="{42302478-8CBD-43E6-9161-9F6CC9918D2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46B7A703-C5BD-4FC4-B109-D3F74B42DBE5}" type="presOf" srcId="{4ADEB452-77B5-45EE-BF98-558FFBCDB522}" destId="{06CDEBC3-8B85-4470-979C-53051DF049DA}" srcOrd="0" destOrd="0" presId="urn:microsoft.com/office/officeart/2005/8/layout/list1"/>
    <dgm:cxn modelId="{30A0250D-DA7C-487D-AD77-9DC1DE7783F6}" type="presOf" srcId="{E4460039-3476-4565-A0F0-2D1BA4F66DFD}" destId="{822E5720-5F8D-4CB0-B21F-9574061B3C2E}" srcOrd="0" destOrd="0" presId="urn:microsoft.com/office/officeart/2005/8/layout/list1"/>
    <dgm:cxn modelId="{5694DA5B-CAC4-414F-B7F8-C1E9DB9A7AA3}" type="presOf" srcId="{5A6E5BF2-EF24-4543-8C22-A37B83F39916}" destId="{822E5720-5F8D-4CB0-B21F-9574061B3C2E}" srcOrd="0" destOrd="1"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42302478-8CBD-43E6-9161-9F6CC9918D27}" srcId="{4ADEB452-77B5-45EE-BF98-558FFBCDB522}" destId="{5A6E5BF2-EF24-4543-8C22-A37B83F39916}" srcOrd="1" destOrd="0" parTransId="{7FF6A035-E712-4CBC-AC8B-87CD257C3233}" sibTransId="{02F0D29A-DD18-45E8-9F7C-553928219F67}"/>
    <dgm:cxn modelId="{16B7A3D8-464D-4AB0-82EE-C54C27AC7C16}" type="presOf" srcId="{EA88E065-6DF8-48C9-8643-59E47A9D2D5F}" destId="{F039789C-37C1-498C-B007-F2948A27E6CD}" srcOrd="0" destOrd="0" presId="urn:microsoft.com/office/officeart/2005/8/layout/list1"/>
    <dgm:cxn modelId="{7B4CF7FC-505F-41B3-9D96-CE67916332C1}" type="presOf" srcId="{4ADEB452-77B5-45EE-BF98-558FFBCDB522}" destId="{A4685222-1EFB-4259-8B41-2F80C06E0DAD}" srcOrd="1" destOrd="0" presId="urn:microsoft.com/office/officeart/2005/8/layout/list1"/>
    <dgm:cxn modelId="{34494574-3B15-4EBB-9902-2B72F631D9E2}" type="presParOf" srcId="{F039789C-37C1-498C-B007-F2948A27E6CD}" destId="{6BDB9A5E-2F91-4878-82AA-8DA50D395986}" srcOrd="0" destOrd="0" presId="urn:microsoft.com/office/officeart/2005/8/layout/list1"/>
    <dgm:cxn modelId="{F4FA3305-244D-467F-944C-5B7C35E6F7E9}" type="presParOf" srcId="{6BDB9A5E-2F91-4878-82AA-8DA50D395986}" destId="{06CDEBC3-8B85-4470-979C-53051DF049DA}" srcOrd="0" destOrd="0" presId="urn:microsoft.com/office/officeart/2005/8/layout/list1"/>
    <dgm:cxn modelId="{143F65B2-1356-48D7-AB59-E584A6D8640D}" type="presParOf" srcId="{6BDB9A5E-2F91-4878-82AA-8DA50D395986}" destId="{A4685222-1EFB-4259-8B41-2F80C06E0DAD}" srcOrd="1" destOrd="0" presId="urn:microsoft.com/office/officeart/2005/8/layout/list1"/>
    <dgm:cxn modelId="{B3D3E5F6-A5C7-426F-A81B-1735BB473E7F}" type="presParOf" srcId="{F039789C-37C1-498C-B007-F2948A27E6CD}" destId="{7B6862F8-18B2-4A53-BDA7-5E1246DC745E}" srcOrd="1" destOrd="0" presId="urn:microsoft.com/office/officeart/2005/8/layout/list1"/>
    <dgm:cxn modelId="{EB41614E-3AAB-4B43-BE11-CC7E2063DB86}"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Even the best planned activities sometimes need change.  You will not necessarily be penalized if you had to vary from your plan.</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What if things go wrong with my project?</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639C9FD1-B75E-42AE-ABFB-51B77A23CC8A}">
      <dgm:prSet custT="1"/>
      <dgm:spPr/>
      <dgm:t>
        <a:bodyPr/>
        <a:lstStyle/>
        <a:p>
          <a:r>
            <a:rPr lang="en-US" altLang="en-US" dirty="0">
              <a:ea typeface="ＭＳ Ｐゴシック" pitchFamily="34" charset="-128"/>
            </a:rPr>
            <a:t>On the other hand, if your project did not substantially follow your plan . . . then have you truly demonstrated the leadership skills expected of an Eagle Scout?</a:t>
          </a:r>
          <a:endParaRPr lang="en-US" altLang="en-US" sz="1400" dirty="0">
            <a:ea typeface="ＭＳ Ｐゴシック" pitchFamily="34" charset="-128"/>
          </a:endParaRPr>
        </a:p>
      </dgm:t>
    </dgm:pt>
    <dgm:pt modelId="{C51A06BB-D765-453E-B5D2-0A24FF9EDBEA}" type="parTrans" cxnId="{352841A8-3FF2-4384-A93B-B603CEF08939}">
      <dgm:prSet/>
      <dgm:spPr/>
      <dgm:t>
        <a:bodyPr/>
        <a:lstStyle/>
        <a:p>
          <a:endParaRPr lang="en-US"/>
        </a:p>
      </dgm:t>
    </dgm:pt>
    <dgm:pt modelId="{A6928CA6-2008-43CF-9729-8ECA730AEA4F}" type="sibTrans" cxnId="{352841A8-3FF2-4384-A93B-B603CEF08939}">
      <dgm:prSet/>
      <dgm:spPr/>
      <dgm:t>
        <a:bodyPr/>
        <a:lstStyle/>
        <a:p>
          <a:endParaRPr lang="en-US"/>
        </a:p>
      </dgm:t>
    </dgm:pt>
    <dgm:pt modelId="{8E826A2A-B084-4AE3-BA09-890B4D697E28}">
      <dgm:prSet custT="1"/>
      <dgm:spPr/>
      <dgm:t>
        <a:bodyPr/>
        <a:lstStyle/>
        <a:p>
          <a:r>
            <a:rPr lang="en-US" altLang="en-US" dirty="0">
              <a:ea typeface="ＭＳ Ｐゴシック" pitchFamily="34" charset="-128"/>
            </a:rPr>
            <a:t>Your project must be completed according to the wishes of your beneficiary.  If you need to make substantial changes, you must verify they are acceptable to your beneficiary.  </a:t>
          </a:r>
          <a:endParaRPr lang="en-US" altLang="en-US" sz="1400" dirty="0">
            <a:ea typeface="ＭＳ Ｐゴシック" pitchFamily="34" charset="-128"/>
          </a:endParaRPr>
        </a:p>
      </dgm:t>
    </dgm:pt>
    <dgm:pt modelId="{069F5A4C-BD30-4511-8B7F-6EF9AA19A96D}" type="parTrans" cxnId="{E5DAD47B-E34D-4223-991C-8B639832BF6A}">
      <dgm:prSet/>
      <dgm:spPr/>
      <dgm:t>
        <a:bodyPr/>
        <a:lstStyle/>
        <a:p>
          <a:endParaRPr lang="en-US"/>
        </a:p>
      </dgm:t>
    </dgm:pt>
    <dgm:pt modelId="{E13EB980-6E4D-4482-944D-632CB8A155D1}" type="sibTrans" cxnId="{E5DAD47B-E34D-4223-991C-8B639832BF6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06D19E41-9D36-4C01-A0D3-D6FA860D6350}" type="presOf" srcId="{639C9FD1-B75E-42AE-ABFB-51B77A23CC8A}" destId="{822E5720-5F8D-4CB0-B21F-9574061B3C2E}" srcOrd="0" destOrd="1"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16BAA359-DCDD-4FD5-97CC-525A75C14519}" type="presOf" srcId="{8E826A2A-B084-4AE3-BA09-890B4D697E28}" destId="{822E5720-5F8D-4CB0-B21F-9574061B3C2E}" srcOrd="0" destOrd="2" presId="urn:microsoft.com/office/officeart/2005/8/layout/list1"/>
    <dgm:cxn modelId="{E5DAD47B-E34D-4223-991C-8B639832BF6A}" srcId="{4ADEB452-77B5-45EE-BF98-558FFBCDB522}" destId="{8E826A2A-B084-4AE3-BA09-890B4D697E28}" srcOrd="2" destOrd="0" parTransId="{069F5A4C-BD30-4511-8B7F-6EF9AA19A96D}" sibTransId="{E13EB980-6E4D-4482-944D-632CB8A155D1}"/>
    <dgm:cxn modelId="{DE73EC95-0024-4747-A0B3-69649B719326}" type="presOf" srcId="{E4460039-3476-4565-A0F0-2D1BA4F66DFD}" destId="{822E5720-5F8D-4CB0-B21F-9574061B3C2E}" srcOrd="0" destOrd="0" presId="urn:microsoft.com/office/officeart/2005/8/layout/list1"/>
    <dgm:cxn modelId="{352841A8-3FF2-4384-A93B-B603CEF08939}" srcId="{4ADEB452-77B5-45EE-BF98-558FFBCDB522}" destId="{639C9FD1-B75E-42AE-ABFB-51B77A23CC8A}" srcOrd="1" destOrd="0" parTransId="{C51A06BB-D765-453E-B5D2-0A24FF9EDBEA}" sibTransId="{A6928CA6-2008-43CF-9729-8ECA730AEA4F}"/>
    <dgm:cxn modelId="{B88DDBB1-55DA-4CBE-A019-8848CD0A1B97}" type="presOf" srcId="{4ADEB452-77B5-45EE-BF98-558FFBCDB522}" destId="{A4685222-1EFB-4259-8B41-2F80C06E0DAD}" srcOrd="1" destOrd="0" presId="urn:microsoft.com/office/officeart/2005/8/layout/list1"/>
    <dgm:cxn modelId="{0B5C91F3-8636-44F9-98B2-AAD9B7211C89}" type="presOf" srcId="{4ADEB452-77B5-45EE-BF98-558FFBCDB522}" destId="{06CDEBC3-8B85-4470-979C-53051DF049DA}" srcOrd="0" destOrd="0" presId="urn:microsoft.com/office/officeart/2005/8/layout/list1"/>
    <dgm:cxn modelId="{01DAC8FC-11B2-4078-8817-B15CBD9F7B82}" type="presOf" srcId="{EA88E065-6DF8-48C9-8643-59E47A9D2D5F}" destId="{F039789C-37C1-498C-B007-F2948A27E6CD}" srcOrd="0" destOrd="0" presId="urn:microsoft.com/office/officeart/2005/8/layout/list1"/>
    <dgm:cxn modelId="{BDF7617D-53CB-440B-8FF1-C359B87CFA7F}" type="presParOf" srcId="{F039789C-37C1-498C-B007-F2948A27E6CD}" destId="{6BDB9A5E-2F91-4878-82AA-8DA50D395986}" srcOrd="0" destOrd="0" presId="urn:microsoft.com/office/officeart/2005/8/layout/list1"/>
    <dgm:cxn modelId="{2A754ADD-0AF0-430F-8445-8BC656A27798}" type="presParOf" srcId="{6BDB9A5E-2F91-4878-82AA-8DA50D395986}" destId="{06CDEBC3-8B85-4470-979C-53051DF049DA}" srcOrd="0" destOrd="0" presId="urn:microsoft.com/office/officeart/2005/8/layout/list1"/>
    <dgm:cxn modelId="{D7D95622-2C42-46CF-BDAA-E774F747F2C0}" type="presParOf" srcId="{6BDB9A5E-2F91-4878-82AA-8DA50D395986}" destId="{A4685222-1EFB-4259-8B41-2F80C06E0DAD}" srcOrd="1" destOrd="0" presId="urn:microsoft.com/office/officeart/2005/8/layout/list1"/>
    <dgm:cxn modelId="{FCEE27C0-0814-4DBD-B0F4-C5FAC8EE111B}" type="presParOf" srcId="{F039789C-37C1-498C-B007-F2948A27E6CD}" destId="{7B6862F8-18B2-4A53-BDA7-5E1246DC745E}" srcOrd="1" destOrd="0" presId="urn:microsoft.com/office/officeart/2005/8/layout/list1"/>
    <dgm:cxn modelId="{5AF5D547-BA54-4183-AECF-B507FC6EE637}"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09A27FD-0929-430E-A3C0-DAE9CA0AC274}">
      <dgm:prSet custT="1"/>
      <dgm:spPr/>
      <dgm:t>
        <a:bodyPr/>
        <a:lstStyle/>
        <a:p>
          <a:r>
            <a:rPr lang="en-US" altLang="en-US" sz="1800" dirty="0">
              <a:ea typeface="ＭＳ Ｐゴシック" pitchFamily="34" charset="-128"/>
            </a:rPr>
            <a:t>Preparing for your Board of Review</a:t>
          </a:r>
        </a:p>
      </dgm:t>
    </dgm:pt>
    <dgm:pt modelId="{AA52C0B9-51CD-4A22-8540-B5E39FCF6DA9}" type="parTrans" cxnId="{8D772179-A220-4028-94BB-E9F479FFA703}">
      <dgm:prSet/>
      <dgm:spPr/>
      <dgm:t>
        <a:bodyPr/>
        <a:lstStyle/>
        <a:p>
          <a:endParaRPr lang="en-US"/>
        </a:p>
      </dgm:t>
    </dgm:pt>
    <dgm:pt modelId="{6B184168-38EB-44AA-B5D3-E6C2D7D593F7}" type="sibTrans" cxnId="{8D772179-A220-4028-94BB-E9F479FFA703}">
      <dgm:prSet/>
      <dgm:spPr/>
      <dgm:t>
        <a:bodyPr/>
        <a:lstStyle/>
        <a:p>
          <a:endParaRPr lang="en-US"/>
        </a:p>
      </dgm:t>
    </dgm:pt>
    <dgm:pt modelId="{9D374699-3476-4F5A-A7B5-842459D82616}">
      <dgm:prSet custT="1"/>
      <dgm:spPr/>
      <dgm:t>
        <a:bodyPr/>
        <a:lstStyle/>
        <a:p>
          <a:r>
            <a:rPr lang="en-US" sz="1800" b="0" i="0" dirty="0"/>
            <a:t>Reviewing all materials</a:t>
          </a:r>
          <a:endParaRPr lang="en-US" altLang="en-US" sz="1800" dirty="0">
            <a:ea typeface="ＭＳ Ｐゴシック" pitchFamily="34" charset="-128"/>
          </a:endParaRPr>
        </a:p>
      </dgm:t>
    </dgm:pt>
    <dgm:pt modelId="{D52E23DC-0E72-448B-8D97-B4B93EE7CFD1}" type="parTrans" cxnId="{DAD6D1E5-1310-4D58-AFB9-770FBF485FF6}">
      <dgm:prSet/>
      <dgm:spPr/>
      <dgm:t>
        <a:bodyPr/>
        <a:lstStyle/>
        <a:p>
          <a:endParaRPr lang="en-US"/>
        </a:p>
      </dgm:t>
    </dgm:pt>
    <dgm:pt modelId="{BC6E8B71-B5C0-4565-8A39-A61C5A6B3142}" type="sibTrans" cxnId="{DAD6D1E5-1310-4D58-AFB9-770FBF485FF6}">
      <dgm:prSet/>
      <dgm:spPr/>
      <dgm:t>
        <a:bodyPr/>
        <a:lstStyle/>
        <a:p>
          <a:endParaRPr lang="en-US"/>
        </a:p>
      </dgm:t>
    </dgm:pt>
    <dgm:pt modelId="{BF14918C-6B2C-4291-A0F6-0D121FBE1385}">
      <dgm:prSet custT="1"/>
      <dgm:spPr/>
      <dgm:t>
        <a:bodyPr/>
        <a:lstStyle/>
        <a:p>
          <a:pPr rtl="0"/>
          <a:r>
            <a:rPr lang="en-US" sz="1800" b="0" i="0" dirty="0"/>
            <a:t>Preparing your Eagle Scout Rank Application</a:t>
          </a:r>
        </a:p>
      </dgm:t>
    </dgm:pt>
    <dgm:pt modelId="{DF5FA101-8791-4F59-94E8-22BCB1080FAB}" type="parTrans" cxnId="{9519FFAF-D2C0-49AB-9DFF-FCB69D72B709}">
      <dgm:prSet/>
      <dgm:spPr/>
      <dgm:t>
        <a:bodyPr/>
        <a:lstStyle/>
        <a:p>
          <a:endParaRPr lang="en-US"/>
        </a:p>
      </dgm:t>
    </dgm:pt>
    <dgm:pt modelId="{3B5A115E-FCA6-48B6-9D4A-D06F9BA5A6D2}" type="sibTrans" cxnId="{9519FFAF-D2C0-49AB-9DFF-FCB69D72B709}">
      <dgm:prSet/>
      <dgm:spPr/>
      <dgm:t>
        <a:bodyPr/>
        <a:lstStyle/>
        <a:p>
          <a:endParaRPr lang="en-US"/>
        </a:p>
      </dgm:t>
    </dgm:pt>
    <dgm:pt modelId="{D3A6E3E4-12DB-450D-8109-F139BDCE4DFE}">
      <dgm:prSet custT="1"/>
      <dgm:spPr/>
      <dgm:t>
        <a:bodyPr/>
        <a:lstStyle/>
        <a:p>
          <a:pPr rtl="0"/>
          <a:r>
            <a:rPr lang="en-US" sz="1800" b="0" i="0" dirty="0"/>
            <a:t>Confidential Appraisals</a:t>
          </a:r>
        </a:p>
      </dgm:t>
    </dgm:pt>
    <dgm:pt modelId="{A28BA87F-1D78-45D4-B93B-F179C6BCB25F}" type="parTrans" cxnId="{78A786CD-A976-499D-8FEA-2A83345801AF}">
      <dgm:prSet/>
      <dgm:spPr/>
      <dgm:t>
        <a:bodyPr/>
        <a:lstStyle/>
        <a:p>
          <a:endParaRPr lang="en-US"/>
        </a:p>
      </dgm:t>
    </dgm:pt>
    <dgm:pt modelId="{0E072C22-8A96-4217-B70B-476096F4D2A7}" type="sibTrans" cxnId="{78A786CD-A976-499D-8FEA-2A83345801AF}">
      <dgm:prSet/>
      <dgm:spPr/>
      <dgm:t>
        <a:bodyPr/>
        <a:lstStyle/>
        <a:p>
          <a:endParaRPr lang="en-US"/>
        </a:p>
      </dgm:t>
    </dgm:pt>
    <dgm:pt modelId="{B6CADD1A-7549-4708-A6AE-FC7058835137}">
      <dgm:prSet custT="1"/>
      <dgm:spPr/>
      <dgm:t>
        <a:bodyPr/>
        <a:lstStyle/>
        <a:p>
          <a:pPr rtl="0"/>
          <a:r>
            <a:rPr lang="en-US" sz="1800" b="0" i="0" dirty="0"/>
            <a:t>Staffing the Board of Review</a:t>
          </a:r>
        </a:p>
      </dgm:t>
    </dgm:pt>
    <dgm:pt modelId="{70DE5525-F267-47DE-992F-72E404113D02}" type="parTrans" cxnId="{179364A1-C8DA-4E8B-B627-7988B7237B29}">
      <dgm:prSet/>
      <dgm:spPr/>
      <dgm:t>
        <a:bodyPr/>
        <a:lstStyle/>
        <a:p>
          <a:endParaRPr lang="en-US"/>
        </a:p>
      </dgm:t>
    </dgm:pt>
    <dgm:pt modelId="{C1C60818-D228-449F-A544-A374041DB7A4}" type="sibTrans" cxnId="{179364A1-C8DA-4E8B-B627-7988B7237B29}">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DDF413CE-125D-4201-A1A8-3CB4AD67462C}" type="pres">
      <dgm:prSet presAssocID="{E09A27FD-0929-430E-A3C0-DAE9CA0AC274}" presName="parentLin" presStyleCnt="0"/>
      <dgm:spPr/>
    </dgm:pt>
    <dgm:pt modelId="{F5FA39CC-DD3C-4D21-8B25-87A627E1824E}" type="pres">
      <dgm:prSet presAssocID="{E09A27FD-0929-430E-A3C0-DAE9CA0AC274}" presName="parentLeftMargin" presStyleLbl="node1" presStyleIdx="0" presStyleCnt="1"/>
      <dgm:spPr/>
    </dgm:pt>
    <dgm:pt modelId="{712F1FC7-773B-4C40-9B3E-7838F5DC9D2A}" type="pres">
      <dgm:prSet presAssocID="{E09A27FD-0929-430E-A3C0-DAE9CA0AC274}" presName="parentText" presStyleLbl="node1" presStyleIdx="0" presStyleCnt="1" custScaleY="36509" custLinFactNeighborY="-25182">
        <dgm:presLayoutVars>
          <dgm:chMax val="0"/>
          <dgm:bulletEnabled val="1"/>
        </dgm:presLayoutVars>
      </dgm:prSet>
      <dgm:spPr/>
    </dgm:pt>
    <dgm:pt modelId="{EEEB9248-5A7D-4FA4-A24E-BACF0CD34705}" type="pres">
      <dgm:prSet presAssocID="{E09A27FD-0929-430E-A3C0-DAE9CA0AC274}" presName="negativeSpace" presStyleCnt="0"/>
      <dgm:spPr/>
    </dgm:pt>
    <dgm:pt modelId="{6BD92CDE-3877-4209-ABE9-8062FD220873}" type="pres">
      <dgm:prSet presAssocID="{E09A27FD-0929-430E-A3C0-DAE9CA0AC274}" presName="childText" presStyleLbl="conFgAcc1" presStyleIdx="0" presStyleCnt="1" custScaleY="70170" custLinFactNeighborY="18835">
        <dgm:presLayoutVars>
          <dgm:bulletEnabled val="1"/>
        </dgm:presLayoutVars>
      </dgm:prSet>
      <dgm:spPr/>
    </dgm:pt>
  </dgm:ptLst>
  <dgm:cxnLst>
    <dgm:cxn modelId="{72500B2A-4A6B-4BEF-B882-5A0C11ED3F5E}" type="presOf" srcId="{B6CADD1A-7549-4708-A6AE-FC7058835137}" destId="{6BD92CDE-3877-4209-ABE9-8062FD220873}" srcOrd="0" destOrd="3" presId="urn:microsoft.com/office/officeart/2005/8/layout/list1"/>
    <dgm:cxn modelId="{A4678C3F-B12B-453D-A8E1-03DCC43F133E}" type="presOf" srcId="{D3A6E3E4-12DB-450D-8109-F139BDCE4DFE}" destId="{6BD92CDE-3877-4209-ABE9-8062FD220873}" srcOrd="0" destOrd="2" presId="urn:microsoft.com/office/officeart/2005/8/layout/list1"/>
    <dgm:cxn modelId="{D0DFA144-5093-4CC1-AD6A-64D46BDE82FC}" type="presOf" srcId="{BF14918C-6B2C-4291-A0F6-0D121FBE1385}" destId="{6BD92CDE-3877-4209-ABE9-8062FD220873}" srcOrd="0" destOrd="1" presId="urn:microsoft.com/office/officeart/2005/8/layout/list1"/>
    <dgm:cxn modelId="{8D772179-A220-4028-94BB-E9F479FFA703}" srcId="{EA88E065-6DF8-48C9-8643-59E47A9D2D5F}" destId="{E09A27FD-0929-430E-A3C0-DAE9CA0AC274}" srcOrd="0" destOrd="0" parTransId="{AA52C0B9-51CD-4A22-8540-B5E39FCF6DA9}" sibTransId="{6B184168-38EB-44AA-B5D3-E6C2D7D593F7}"/>
    <dgm:cxn modelId="{B3212B87-7997-4EE7-A3BC-1E03A3F24259}" type="presOf" srcId="{E09A27FD-0929-430E-A3C0-DAE9CA0AC274}" destId="{F5FA39CC-DD3C-4D21-8B25-87A627E1824E}" srcOrd="0" destOrd="0" presId="urn:microsoft.com/office/officeart/2005/8/layout/list1"/>
    <dgm:cxn modelId="{03DFAE8A-6A6F-4AAA-9F2E-85E5CA03B39D}" type="presOf" srcId="{E09A27FD-0929-430E-A3C0-DAE9CA0AC274}" destId="{712F1FC7-773B-4C40-9B3E-7838F5DC9D2A}" srcOrd="1" destOrd="0" presId="urn:microsoft.com/office/officeart/2005/8/layout/list1"/>
    <dgm:cxn modelId="{179364A1-C8DA-4E8B-B627-7988B7237B29}" srcId="{E09A27FD-0929-430E-A3C0-DAE9CA0AC274}" destId="{B6CADD1A-7549-4708-A6AE-FC7058835137}" srcOrd="3" destOrd="0" parTransId="{70DE5525-F267-47DE-992F-72E404113D02}" sibTransId="{C1C60818-D228-449F-A544-A374041DB7A4}"/>
    <dgm:cxn modelId="{9519FFAF-D2C0-49AB-9DFF-FCB69D72B709}" srcId="{E09A27FD-0929-430E-A3C0-DAE9CA0AC274}" destId="{BF14918C-6B2C-4291-A0F6-0D121FBE1385}" srcOrd="1" destOrd="0" parTransId="{DF5FA101-8791-4F59-94E8-22BCB1080FAB}" sibTransId="{3B5A115E-FCA6-48B6-9D4A-D06F9BA5A6D2}"/>
    <dgm:cxn modelId="{78A786CD-A976-499D-8FEA-2A83345801AF}" srcId="{E09A27FD-0929-430E-A3C0-DAE9CA0AC274}" destId="{D3A6E3E4-12DB-450D-8109-F139BDCE4DFE}" srcOrd="2" destOrd="0" parTransId="{A28BA87F-1D78-45D4-B93B-F179C6BCB25F}" sibTransId="{0E072C22-8A96-4217-B70B-476096F4D2A7}"/>
    <dgm:cxn modelId="{664983D8-0329-4424-A472-C1663D701486}" type="presOf" srcId="{9D374699-3476-4F5A-A7B5-842459D82616}" destId="{6BD92CDE-3877-4209-ABE9-8062FD220873}" srcOrd="0" destOrd="0" presId="urn:microsoft.com/office/officeart/2005/8/layout/list1"/>
    <dgm:cxn modelId="{DAD6D1E5-1310-4D58-AFB9-770FBF485FF6}" srcId="{E09A27FD-0929-430E-A3C0-DAE9CA0AC274}" destId="{9D374699-3476-4F5A-A7B5-842459D82616}" srcOrd="0" destOrd="0" parTransId="{D52E23DC-0E72-448B-8D97-B4B93EE7CFD1}" sibTransId="{BC6E8B71-B5C0-4565-8A39-A61C5A6B3142}"/>
    <dgm:cxn modelId="{E07F39EB-4030-40BA-B76E-7B9893E2C7B8}" type="presOf" srcId="{EA88E065-6DF8-48C9-8643-59E47A9D2D5F}" destId="{F039789C-37C1-498C-B007-F2948A27E6CD}" srcOrd="0" destOrd="0" presId="urn:microsoft.com/office/officeart/2005/8/layout/list1"/>
    <dgm:cxn modelId="{78E90917-80BF-4BB8-B529-E938A330BF58}" type="presParOf" srcId="{F039789C-37C1-498C-B007-F2948A27E6CD}" destId="{DDF413CE-125D-4201-A1A8-3CB4AD67462C}" srcOrd="0" destOrd="0" presId="urn:microsoft.com/office/officeart/2005/8/layout/list1"/>
    <dgm:cxn modelId="{FB9DFBFA-11F8-4009-AE5A-E207FB595DF3}" type="presParOf" srcId="{DDF413CE-125D-4201-A1A8-3CB4AD67462C}" destId="{F5FA39CC-DD3C-4D21-8B25-87A627E1824E}" srcOrd="0" destOrd="0" presId="urn:microsoft.com/office/officeart/2005/8/layout/list1"/>
    <dgm:cxn modelId="{4C2E4284-A785-4116-ACFA-F644920B6976}" type="presParOf" srcId="{DDF413CE-125D-4201-A1A8-3CB4AD67462C}" destId="{712F1FC7-773B-4C40-9B3E-7838F5DC9D2A}" srcOrd="1" destOrd="0" presId="urn:microsoft.com/office/officeart/2005/8/layout/list1"/>
    <dgm:cxn modelId="{B1572AD3-F41F-4F05-8A10-569783951733}" type="presParOf" srcId="{F039789C-37C1-498C-B007-F2948A27E6CD}" destId="{EEEB9248-5A7D-4FA4-A24E-BACF0CD34705}" srcOrd="1" destOrd="0" presId="urn:microsoft.com/office/officeart/2005/8/layout/list1"/>
    <dgm:cxn modelId="{09FA8716-73D3-44B2-9A03-E2E7AF054B64}" type="presParOf" srcId="{F039789C-37C1-498C-B007-F2948A27E6CD}" destId="{6BD92CDE-3877-4209-ABE9-8062FD22087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09A27FD-0929-430E-A3C0-DAE9CA0AC274}">
      <dgm:prSet custT="1"/>
      <dgm:spPr/>
      <dgm:t>
        <a:bodyPr/>
        <a:lstStyle/>
        <a:p>
          <a:r>
            <a:rPr lang="en-US" altLang="en-US" sz="1800" dirty="0">
              <a:ea typeface="ＭＳ Ｐゴシック" pitchFamily="34" charset="-128"/>
            </a:rPr>
            <a:t>District Representative review</a:t>
          </a:r>
        </a:p>
      </dgm:t>
    </dgm:pt>
    <dgm:pt modelId="{AA52C0B9-51CD-4A22-8540-B5E39FCF6DA9}" type="parTrans" cxnId="{8D772179-A220-4028-94BB-E9F479FFA703}">
      <dgm:prSet/>
      <dgm:spPr/>
      <dgm:t>
        <a:bodyPr/>
        <a:lstStyle/>
        <a:p>
          <a:endParaRPr lang="en-US"/>
        </a:p>
      </dgm:t>
    </dgm:pt>
    <dgm:pt modelId="{6B184168-38EB-44AA-B5D3-E6C2D7D593F7}" type="sibTrans" cxnId="{8D772179-A220-4028-94BB-E9F479FFA703}">
      <dgm:prSet/>
      <dgm:spPr/>
      <dgm:t>
        <a:bodyPr/>
        <a:lstStyle/>
        <a:p>
          <a:endParaRPr lang="en-US"/>
        </a:p>
      </dgm:t>
    </dgm:pt>
    <dgm:pt modelId="{9D374699-3476-4F5A-A7B5-842459D82616}">
      <dgm:prSet custT="1"/>
      <dgm:spPr/>
      <dgm:t>
        <a:bodyPr/>
        <a:lstStyle/>
        <a:p>
          <a:r>
            <a:rPr lang="en-US" sz="1800" b="0" i="0" dirty="0"/>
            <a:t>Your District Representative will:</a:t>
          </a:r>
          <a:endParaRPr lang="en-US" altLang="en-US" sz="1800" dirty="0">
            <a:ea typeface="ＭＳ Ｐゴシック" pitchFamily="34" charset="-128"/>
          </a:endParaRPr>
        </a:p>
      </dgm:t>
    </dgm:pt>
    <dgm:pt modelId="{D52E23DC-0E72-448B-8D97-B4B93EE7CFD1}" type="parTrans" cxnId="{DAD6D1E5-1310-4D58-AFB9-770FBF485FF6}">
      <dgm:prSet/>
      <dgm:spPr/>
      <dgm:t>
        <a:bodyPr/>
        <a:lstStyle/>
        <a:p>
          <a:endParaRPr lang="en-US"/>
        </a:p>
      </dgm:t>
    </dgm:pt>
    <dgm:pt modelId="{BC6E8B71-B5C0-4565-8A39-A61C5A6B3142}" type="sibTrans" cxnId="{DAD6D1E5-1310-4D58-AFB9-770FBF485FF6}">
      <dgm:prSet/>
      <dgm:spPr/>
      <dgm:t>
        <a:bodyPr/>
        <a:lstStyle/>
        <a:p>
          <a:endParaRPr lang="en-US"/>
        </a:p>
      </dgm:t>
    </dgm:pt>
    <dgm:pt modelId="{73DC83EC-259C-4E4D-A0C3-869E37CC4B99}">
      <dgm:prSet custT="1"/>
      <dgm:spPr/>
      <dgm:t>
        <a:bodyPr/>
        <a:lstStyle/>
        <a:p>
          <a:r>
            <a:rPr lang="en-US" sz="1800" b="0" i="0" dirty="0"/>
            <a:t>Review your Eagle Scout Service Project Workbook to ensure you’ve documented everything correctly.</a:t>
          </a:r>
          <a:endParaRPr lang="en-US" altLang="en-US" sz="1800" dirty="0">
            <a:ea typeface="ＭＳ Ｐゴシック" pitchFamily="34" charset="-128"/>
          </a:endParaRPr>
        </a:p>
      </dgm:t>
    </dgm:pt>
    <dgm:pt modelId="{8BD83218-45CA-4A8F-96F5-69B0B9FD8A94}" type="parTrans" cxnId="{60854126-B1F1-4178-8D82-79201A8C760E}">
      <dgm:prSet/>
      <dgm:spPr/>
      <dgm:t>
        <a:bodyPr/>
        <a:lstStyle/>
        <a:p>
          <a:endParaRPr lang="en-US"/>
        </a:p>
      </dgm:t>
    </dgm:pt>
    <dgm:pt modelId="{34550966-4BC7-4255-BE35-0D3C15C5B545}" type="sibTrans" cxnId="{60854126-B1F1-4178-8D82-79201A8C760E}">
      <dgm:prSet/>
      <dgm:spPr/>
      <dgm:t>
        <a:bodyPr/>
        <a:lstStyle/>
        <a:p>
          <a:endParaRPr lang="en-US"/>
        </a:p>
      </dgm:t>
    </dgm:pt>
    <dgm:pt modelId="{217FA997-558A-49AD-9604-6BE4B85BD012}">
      <dgm:prSet custT="1"/>
      <dgm:spPr/>
      <dgm:t>
        <a:bodyPr/>
        <a:lstStyle/>
        <a:p>
          <a:r>
            <a:rPr lang="en-US" altLang="en-US" sz="1800" dirty="0">
              <a:ea typeface="ＭＳ Ｐゴシック" pitchFamily="34" charset="-128"/>
            </a:rPr>
            <a:t>Provide guidance for your next steps and collect any additional materials to be sent to Council.</a:t>
          </a:r>
        </a:p>
      </dgm:t>
    </dgm:pt>
    <dgm:pt modelId="{A6FD3647-285D-4477-BE3A-C333281FEADA}" type="parTrans" cxnId="{DC4FB32F-B3FE-4A1C-B1BC-7795F1F2DC3A}">
      <dgm:prSet/>
      <dgm:spPr/>
      <dgm:t>
        <a:bodyPr/>
        <a:lstStyle/>
        <a:p>
          <a:endParaRPr lang="en-US"/>
        </a:p>
      </dgm:t>
    </dgm:pt>
    <dgm:pt modelId="{53769D65-94FE-4E85-B9F9-03E956889194}" type="sibTrans" cxnId="{DC4FB32F-B3FE-4A1C-B1BC-7795F1F2DC3A}">
      <dgm:prSet/>
      <dgm:spPr/>
      <dgm:t>
        <a:bodyPr/>
        <a:lstStyle/>
        <a:p>
          <a:endParaRPr lang="en-US"/>
        </a:p>
      </dgm:t>
    </dgm:pt>
    <dgm:pt modelId="{2357E351-6061-4228-BF8C-75301596B6AD}">
      <dgm:prSet custT="1"/>
      <dgm:spPr/>
      <dgm:t>
        <a:bodyPr/>
        <a:lstStyle/>
        <a:p>
          <a:r>
            <a:rPr lang="en-US" altLang="en-US" sz="1800" dirty="0">
              <a:ea typeface="ＭＳ Ｐゴシック" pitchFamily="34" charset="-128"/>
            </a:rPr>
            <a:t>Confidential Appraisals</a:t>
          </a:r>
        </a:p>
      </dgm:t>
    </dgm:pt>
    <dgm:pt modelId="{0482BC6D-A1CA-43F1-8187-82EBE305E625}" type="parTrans" cxnId="{1143C62A-BDC7-4C01-83AE-DB524826A2F4}">
      <dgm:prSet/>
      <dgm:spPr/>
      <dgm:t>
        <a:bodyPr/>
        <a:lstStyle/>
        <a:p>
          <a:endParaRPr lang="en-US"/>
        </a:p>
      </dgm:t>
    </dgm:pt>
    <dgm:pt modelId="{5BD48650-35F9-4C1A-A0CB-FFC6A75A1589}" type="sibTrans" cxnId="{1143C62A-BDC7-4C01-83AE-DB524826A2F4}">
      <dgm:prSet/>
      <dgm:spPr/>
      <dgm:t>
        <a:bodyPr/>
        <a:lstStyle/>
        <a:p>
          <a:endParaRPr lang="en-US"/>
        </a:p>
      </dgm:t>
    </dgm:pt>
    <dgm:pt modelId="{038DF8BA-C994-4403-8167-4104443BDEA8}">
      <dgm:prSet custT="1"/>
      <dgm:spPr/>
      <dgm:t>
        <a:bodyPr/>
        <a:lstStyle/>
        <a:p>
          <a:r>
            <a:rPr lang="en-US" altLang="en-US" sz="1800" dirty="0">
              <a:ea typeface="ＭＳ Ｐゴシック" pitchFamily="34" charset="-128"/>
            </a:rPr>
            <a:t>Statement of Ambition and Life Purpose</a:t>
          </a:r>
        </a:p>
      </dgm:t>
    </dgm:pt>
    <dgm:pt modelId="{83EE66B9-463D-4D99-93C3-A82140C95425}" type="parTrans" cxnId="{5F54249E-CCB0-40C1-A24B-55DD352F0CB7}">
      <dgm:prSet/>
      <dgm:spPr/>
      <dgm:t>
        <a:bodyPr/>
        <a:lstStyle/>
        <a:p>
          <a:endParaRPr lang="en-US"/>
        </a:p>
      </dgm:t>
    </dgm:pt>
    <dgm:pt modelId="{E5A99D3A-F2D6-4F19-ACE8-5EBD359F82F3}" type="sibTrans" cxnId="{5F54249E-CCB0-40C1-A24B-55DD352F0CB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DDF413CE-125D-4201-A1A8-3CB4AD67462C}" type="pres">
      <dgm:prSet presAssocID="{E09A27FD-0929-430E-A3C0-DAE9CA0AC274}" presName="parentLin" presStyleCnt="0"/>
      <dgm:spPr/>
    </dgm:pt>
    <dgm:pt modelId="{F5FA39CC-DD3C-4D21-8B25-87A627E1824E}" type="pres">
      <dgm:prSet presAssocID="{E09A27FD-0929-430E-A3C0-DAE9CA0AC274}" presName="parentLeftMargin" presStyleLbl="node1" presStyleIdx="0" presStyleCnt="1"/>
      <dgm:spPr/>
    </dgm:pt>
    <dgm:pt modelId="{712F1FC7-773B-4C40-9B3E-7838F5DC9D2A}" type="pres">
      <dgm:prSet presAssocID="{E09A27FD-0929-430E-A3C0-DAE9CA0AC274}" presName="parentText" presStyleLbl="node1" presStyleIdx="0" presStyleCnt="1" custScaleY="36509" custLinFactNeighborY="-56156">
        <dgm:presLayoutVars>
          <dgm:chMax val="0"/>
          <dgm:bulletEnabled val="1"/>
        </dgm:presLayoutVars>
      </dgm:prSet>
      <dgm:spPr/>
    </dgm:pt>
    <dgm:pt modelId="{EEEB9248-5A7D-4FA4-A24E-BACF0CD34705}" type="pres">
      <dgm:prSet presAssocID="{E09A27FD-0929-430E-A3C0-DAE9CA0AC274}" presName="negativeSpace" presStyleCnt="0"/>
      <dgm:spPr/>
    </dgm:pt>
    <dgm:pt modelId="{6BD92CDE-3877-4209-ABE9-8062FD220873}" type="pres">
      <dgm:prSet presAssocID="{E09A27FD-0929-430E-A3C0-DAE9CA0AC274}" presName="childText" presStyleLbl="conFgAcc1" presStyleIdx="0" presStyleCnt="1" custScaleY="74776" custLinFactNeighborY="-42924">
        <dgm:presLayoutVars>
          <dgm:bulletEnabled val="1"/>
        </dgm:presLayoutVars>
      </dgm:prSet>
      <dgm:spPr/>
    </dgm:pt>
  </dgm:ptLst>
  <dgm:cxnLst>
    <dgm:cxn modelId="{2055150D-71DD-44C5-9CE6-EAE9C2FB534D}" type="presOf" srcId="{9D374699-3476-4F5A-A7B5-842459D82616}" destId="{6BD92CDE-3877-4209-ABE9-8062FD220873}" srcOrd="0" destOrd="0" presId="urn:microsoft.com/office/officeart/2005/8/layout/list1"/>
    <dgm:cxn modelId="{60854126-B1F1-4178-8D82-79201A8C760E}" srcId="{9D374699-3476-4F5A-A7B5-842459D82616}" destId="{73DC83EC-259C-4E4D-A0C3-869E37CC4B99}" srcOrd="0" destOrd="0" parTransId="{8BD83218-45CA-4A8F-96F5-69B0B9FD8A94}" sibTransId="{34550966-4BC7-4255-BE35-0D3C15C5B545}"/>
    <dgm:cxn modelId="{1143C62A-BDC7-4C01-83AE-DB524826A2F4}" srcId="{217FA997-558A-49AD-9604-6BE4B85BD012}" destId="{2357E351-6061-4228-BF8C-75301596B6AD}" srcOrd="0" destOrd="0" parTransId="{0482BC6D-A1CA-43F1-8187-82EBE305E625}" sibTransId="{5BD48650-35F9-4C1A-A0CB-FFC6A75A1589}"/>
    <dgm:cxn modelId="{E49B7A2C-3DE9-4C14-8B25-EE40D73E1588}" type="presOf" srcId="{217FA997-558A-49AD-9604-6BE4B85BD012}" destId="{6BD92CDE-3877-4209-ABE9-8062FD220873}" srcOrd="0" destOrd="2" presId="urn:microsoft.com/office/officeart/2005/8/layout/list1"/>
    <dgm:cxn modelId="{DC4FB32F-B3FE-4A1C-B1BC-7795F1F2DC3A}" srcId="{9D374699-3476-4F5A-A7B5-842459D82616}" destId="{217FA997-558A-49AD-9604-6BE4B85BD012}" srcOrd="1" destOrd="0" parTransId="{A6FD3647-285D-4477-BE3A-C333281FEADA}" sibTransId="{53769D65-94FE-4E85-B9F9-03E956889194}"/>
    <dgm:cxn modelId="{8D772179-A220-4028-94BB-E9F479FFA703}" srcId="{EA88E065-6DF8-48C9-8643-59E47A9D2D5F}" destId="{E09A27FD-0929-430E-A3C0-DAE9CA0AC274}" srcOrd="0" destOrd="0" parTransId="{AA52C0B9-51CD-4A22-8540-B5E39FCF6DA9}" sibTransId="{6B184168-38EB-44AA-B5D3-E6C2D7D593F7}"/>
    <dgm:cxn modelId="{F89BB459-EDB7-4728-A651-AFEF3DB9F572}" type="presOf" srcId="{E09A27FD-0929-430E-A3C0-DAE9CA0AC274}" destId="{712F1FC7-773B-4C40-9B3E-7838F5DC9D2A}" srcOrd="1" destOrd="0" presId="urn:microsoft.com/office/officeart/2005/8/layout/list1"/>
    <dgm:cxn modelId="{37E87B81-146E-4969-B8EB-CB1A6B10C7B1}" type="presOf" srcId="{038DF8BA-C994-4403-8167-4104443BDEA8}" destId="{6BD92CDE-3877-4209-ABE9-8062FD220873}" srcOrd="0" destOrd="4" presId="urn:microsoft.com/office/officeart/2005/8/layout/list1"/>
    <dgm:cxn modelId="{CEF1E386-0499-4DB1-9A65-3AAF29337806}" type="presOf" srcId="{2357E351-6061-4228-BF8C-75301596B6AD}" destId="{6BD92CDE-3877-4209-ABE9-8062FD220873}" srcOrd="0" destOrd="3" presId="urn:microsoft.com/office/officeart/2005/8/layout/list1"/>
    <dgm:cxn modelId="{5F54249E-CCB0-40C1-A24B-55DD352F0CB7}" srcId="{217FA997-558A-49AD-9604-6BE4B85BD012}" destId="{038DF8BA-C994-4403-8167-4104443BDEA8}" srcOrd="1" destOrd="0" parTransId="{83EE66B9-463D-4D99-93C3-A82140C95425}" sibTransId="{E5A99D3A-F2D6-4F19-ACE8-5EBD359F82F3}"/>
    <dgm:cxn modelId="{ABC462AB-A459-432C-91DB-861E9A9F8C27}" type="presOf" srcId="{73DC83EC-259C-4E4D-A0C3-869E37CC4B99}" destId="{6BD92CDE-3877-4209-ABE9-8062FD220873}" srcOrd="0" destOrd="1" presId="urn:microsoft.com/office/officeart/2005/8/layout/list1"/>
    <dgm:cxn modelId="{CB854AC3-D7B6-4FA4-8C8F-1EFAFE385366}" type="presOf" srcId="{E09A27FD-0929-430E-A3C0-DAE9CA0AC274}" destId="{F5FA39CC-DD3C-4D21-8B25-87A627E1824E}" srcOrd="0" destOrd="0" presId="urn:microsoft.com/office/officeart/2005/8/layout/list1"/>
    <dgm:cxn modelId="{DAD6D1E5-1310-4D58-AFB9-770FBF485FF6}" srcId="{E09A27FD-0929-430E-A3C0-DAE9CA0AC274}" destId="{9D374699-3476-4F5A-A7B5-842459D82616}" srcOrd="0" destOrd="0" parTransId="{D52E23DC-0E72-448B-8D97-B4B93EE7CFD1}" sibTransId="{BC6E8B71-B5C0-4565-8A39-A61C5A6B3142}"/>
    <dgm:cxn modelId="{A9A5B6F1-809F-4A0C-8243-F64214E833B4}" type="presOf" srcId="{EA88E065-6DF8-48C9-8643-59E47A9D2D5F}" destId="{F039789C-37C1-498C-B007-F2948A27E6CD}" srcOrd="0" destOrd="0" presId="urn:microsoft.com/office/officeart/2005/8/layout/list1"/>
    <dgm:cxn modelId="{56F73B95-93B7-4AAF-AB32-2D171BFD5FBF}" type="presParOf" srcId="{F039789C-37C1-498C-B007-F2948A27E6CD}" destId="{DDF413CE-125D-4201-A1A8-3CB4AD67462C}" srcOrd="0" destOrd="0" presId="urn:microsoft.com/office/officeart/2005/8/layout/list1"/>
    <dgm:cxn modelId="{067D1D3C-3A3A-4C8B-8768-770C78183509}" type="presParOf" srcId="{DDF413CE-125D-4201-A1A8-3CB4AD67462C}" destId="{F5FA39CC-DD3C-4D21-8B25-87A627E1824E}" srcOrd="0" destOrd="0" presId="urn:microsoft.com/office/officeart/2005/8/layout/list1"/>
    <dgm:cxn modelId="{0500427E-1029-422C-8CE4-EB4670EC27E4}" type="presParOf" srcId="{DDF413CE-125D-4201-A1A8-3CB4AD67462C}" destId="{712F1FC7-773B-4C40-9B3E-7838F5DC9D2A}" srcOrd="1" destOrd="0" presId="urn:microsoft.com/office/officeart/2005/8/layout/list1"/>
    <dgm:cxn modelId="{7606B31F-A255-4A6A-A962-F5B2DB3713DC}" type="presParOf" srcId="{F039789C-37C1-498C-B007-F2948A27E6CD}" destId="{EEEB9248-5A7D-4FA4-A24E-BACF0CD34705}" srcOrd="1" destOrd="0" presId="urn:microsoft.com/office/officeart/2005/8/layout/list1"/>
    <dgm:cxn modelId="{EE5DFF51-D932-4B8D-B11E-5EAF7EB0780E}" type="presParOf" srcId="{F039789C-37C1-498C-B007-F2948A27E6CD}" destId="{6BD92CDE-3877-4209-ABE9-8062FD22087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C98194-D0D9-4BB1-87A9-5A0EF2B5795D}" type="doc">
      <dgm:prSet loTypeId="urn:microsoft.com/office/officeart/2005/8/layout/process5" loCatId="process" qsTypeId="urn:microsoft.com/office/officeart/2005/8/quickstyle/simple1" qsCatId="simple" csTypeId="urn:microsoft.com/office/officeart/2005/8/colors/accent2_2" csCatId="accent2" phldr="1"/>
      <dgm:spPr/>
    </dgm:pt>
    <dgm:pt modelId="{5201117C-C678-4A11-9B69-13D9333D073A}">
      <dgm:prSet phldrT="[Text]" custT="1"/>
      <dgm:spPr/>
      <dgm:t>
        <a:bodyPr/>
        <a:lstStyle/>
        <a:p>
          <a:r>
            <a:rPr lang="en-US" sz="1100" b="1" dirty="0"/>
            <a:t>Complete all Requirements</a:t>
          </a:r>
          <a:br>
            <a:rPr lang="en-US" sz="1100" b="1" dirty="0"/>
          </a:br>
          <a:r>
            <a:rPr lang="en-US" sz="1100" b="0" dirty="0"/>
            <a:t>9.0.1.1</a:t>
          </a:r>
          <a:endParaRPr lang="en-US" sz="1100" dirty="0"/>
        </a:p>
      </dgm:t>
    </dgm:pt>
    <dgm:pt modelId="{606D09D3-480F-491E-B066-B2CF6CE9C303}" type="parTrans" cxnId="{AC7C6DA4-3BBA-4F38-BF27-A4A3D194D982}">
      <dgm:prSet/>
      <dgm:spPr/>
      <dgm:t>
        <a:bodyPr/>
        <a:lstStyle/>
        <a:p>
          <a:endParaRPr lang="en-US" sz="4400"/>
        </a:p>
      </dgm:t>
    </dgm:pt>
    <dgm:pt modelId="{48913505-4E0A-402F-B32C-F35DEEFE775F}" type="sibTrans" cxnId="{AC7C6DA4-3BBA-4F38-BF27-A4A3D194D982}">
      <dgm:prSet custT="1"/>
      <dgm:spPr/>
      <dgm:t>
        <a:bodyPr/>
        <a:lstStyle/>
        <a:p>
          <a:endParaRPr lang="en-US" sz="1050"/>
        </a:p>
      </dgm:t>
    </dgm:pt>
    <dgm:pt modelId="{D9302560-9AD2-40A6-B96E-1BC27A86C042}">
      <dgm:prSet phldrT="[Text]" custT="1"/>
      <dgm:spPr/>
      <dgm:t>
        <a:bodyPr/>
        <a:lstStyle/>
        <a:p>
          <a:r>
            <a:rPr lang="en-US" sz="1100" dirty="0"/>
            <a:t>Prepare the Eagle Scout Service Project Workbook</a:t>
          </a:r>
          <a:br>
            <a:rPr lang="en-US" sz="1100" dirty="0"/>
          </a:br>
          <a:r>
            <a:rPr lang="en-US" sz="1100" b="0" dirty="0"/>
            <a:t>9.0.1.2</a:t>
          </a:r>
        </a:p>
      </dgm:t>
    </dgm:pt>
    <dgm:pt modelId="{3E00D951-0A08-4EFC-8532-231F57DB99EE}" type="parTrans" cxnId="{67F1F7E3-8934-479B-8C5F-140DD82E7A48}">
      <dgm:prSet/>
      <dgm:spPr/>
      <dgm:t>
        <a:bodyPr/>
        <a:lstStyle/>
        <a:p>
          <a:endParaRPr lang="en-US" sz="4400"/>
        </a:p>
      </dgm:t>
    </dgm:pt>
    <dgm:pt modelId="{5B5FDB09-6CDA-4252-B30D-9D2FF61F0231}" type="sibTrans" cxnId="{67F1F7E3-8934-479B-8C5F-140DD82E7A48}">
      <dgm:prSet custT="1"/>
      <dgm:spPr/>
      <dgm:t>
        <a:bodyPr/>
        <a:lstStyle/>
        <a:p>
          <a:endParaRPr lang="en-US" sz="1050"/>
        </a:p>
      </dgm:t>
    </dgm:pt>
    <dgm:pt modelId="{B4AA548D-4C19-4E9F-B3A5-43625A96F544}">
      <dgm:prSet phldrT="[Text]" custT="1"/>
      <dgm:spPr/>
      <dgm:t>
        <a:bodyPr/>
        <a:lstStyle/>
        <a:p>
          <a:r>
            <a:rPr lang="en-US" sz="1100" dirty="0"/>
            <a:t>Complete the Application</a:t>
          </a:r>
          <a:br>
            <a:rPr lang="en-US" sz="1100" dirty="0"/>
          </a:br>
          <a:r>
            <a:rPr lang="en-US" sz="1100" b="0" dirty="0"/>
            <a:t>9.0.1.3</a:t>
          </a:r>
        </a:p>
      </dgm:t>
    </dgm:pt>
    <dgm:pt modelId="{8B1A910D-86D5-4428-884D-CFEEB7A6C945}" type="parTrans" cxnId="{C8D7CD54-681D-4D3D-8EA6-6FFA7BB2F746}">
      <dgm:prSet/>
      <dgm:spPr/>
      <dgm:t>
        <a:bodyPr/>
        <a:lstStyle/>
        <a:p>
          <a:endParaRPr lang="en-US" sz="4400"/>
        </a:p>
      </dgm:t>
    </dgm:pt>
    <dgm:pt modelId="{5BF5A9AB-9262-4727-BB6F-910BD2868090}" type="sibTrans" cxnId="{C8D7CD54-681D-4D3D-8EA6-6FFA7BB2F746}">
      <dgm:prSet custT="1"/>
      <dgm:spPr/>
      <dgm:t>
        <a:bodyPr/>
        <a:lstStyle/>
        <a:p>
          <a:endParaRPr lang="en-US" sz="1050"/>
        </a:p>
      </dgm:t>
    </dgm:pt>
    <dgm:pt modelId="{590C2044-491D-4262-A93E-9516B1BCA62B}">
      <dgm:prSet phldrT="[Text]" custT="1"/>
      <dgm:spPr/>
      <dgm:t>
        <a:bodyPr/>
        <a:lstStyle/>
        <a:p>
          <a:r>
            <a:rPr lang="en-US" sz="1100" dirty="0"/>
            <a:t>Obtain Required Signatures</a:t>
          </a:r>
          <a:br>
            <a:rPr lang="en-US" sz="1100" dirty="0"/>
          </a:br>
          <a:r>
            <a:rPr lang="en-US" sz="1100" b="0" dirty="0"/>
            <a:t>9.0.1.4</a:t>
          </a:r>
        </a:p>
      </dgm:t>
    </dgm:pt>
    <dgm:pt modelId="{517FC344-E3AD-4132-A92F-2DED1E1206EB}" type="parTrans" cxnId="{48404310-CAFF-4F87-B3D7-D49128B190F8}">
      <dgm:prSet/>
      <dgm:spPr/>
      <dgm:t>
        <a:bodyPr/>
        <a:lstStyle/>
        <a:p>
          <a:endParaRPr lang="en-US" sz="4400"/>
        </a:p>
      </dgm:t>
    </dgm:pt>
    <dgm:pt modelId="{51B44A48-1D0E-40AB-B8DB-2822975E70EE}" type="sibTrans" cxnId="{48404310-CAFF-4F87-B3D7-D49128B190F8}">
      <dgm:prSet custT="1"/>
      <dgm:spPr/>
      <dgm:t>
        <a:bodyPr/>
        <a:lstStyle/>
        <a:p>
          <a:endParaRPr lang="en-US" sz="1050"/>
        </a:p>
      </dgm:t>
    </dgm:pt>
    <dgm:pt modelId="{A7B633FE-BD00-4522-AF72-DE96F6761A9F}">
      <dgm:prSet phldrT="[Text]" custT="1"/>
      <dgm:spPr/>
      <dgm:t>
        <a:bodyPr/>
        <a:lstStyle/>
        <a:p>
          <a:r>
            <a:rPr lang="en-US" sz="1100" dirty="0"/>
            <a:t>Submit to </a:t>
          </a:r>
          <a:br>
            <a:rPr lang="en-US" sz="1100" dirty="0"/>
          </a:br>
          <a:r>
            <a:rPr lang="en-US" sz="1100" dirty="0"/>
            <a:t>Council</a:t>
          </a:r>
          <a:br>
            <a:rPr lang="en-US" sz="1100" dirty="0"/>
          </a:br>
          <a:r>
            <a:rPr lang="en-US" sz="1100" b="0" dirty="0"/>
            <a:t>9.0.1.5</a:t>
          </a:r>
        </a:p>
      </dgm:t>
    </dgm:pt>
    <dgm:pt modelId="{A1C94578-E923-444C-8ACA-A8F8FD3D395E}" type="parTrans" cxnId="{D6AEECB0-BD05-46F5-B60F-325B088130E2}">
      <dgm:prSet/>
      <dgm:spPr/>
      <dgm:t>
        <a:bodyPr/>
        <a:lstStyle/>
        <a:p>
          <a:endParaRPr lang="en-US" sz="4400"/>
        </a:p>
      </dgm:t>
    </dgm:pt>
    <dgm:pt modelId="{5377BD44-70CC-463E-9A98-4DA08BA3D93C}" type="sibTrans" cxnId="{D6AEECB0-BD05-46F5-B60F-325B088130E2}">
      <dgm:prSet custT="1"/>
      <dgm:spPr/>
      <dgm:t>
        <a:bodyPr/>
        <a:lstStyle/>
        <a:p>
          <a:endParaRPr lang="en-US" sz="1050"/>
        </a:p>
      </dgm:t>
    </dgm:pt>
    <dgm:pt modelId="{B39BCCC9-86E4-4DDD-8EE0-C02EB18D0A41}">
      <dgm:prSet phldrT="[Text]" custT="1"/>
      <dgm:spPr/>
      <dgm:t>
        <a:bodyPr/>
        <a:lstStyle/>
        <a:p>
          <a:r>
            <a:rPr lang="en-US" sz="1100" dirty="0"/>
            <a:t>Council </a:t>
          </a:r>
          <a:br>
            <a:rPr lang="en-US" sz="1100" dirty="0"/>
          </a:br>
          <a:r>
            <a:rPr lang="en-US" sz="1100" dirty="0"/>
            <a:t>Verification</a:t>
          </a:r>
          <a:br>
            <a:rPr lang="en-US" sz="1100" dirty="0"/>
          </a:br>
          <a:r>
            <a:rPr lang="en-US" sz="1100" b="0" dirty="0"/>
            <a:t>9.0.1.6</a:t>
          </a:r>
        </a:p>
      </dgm:t>
    </dgm:pt>
    <dgm:pt modelId="{A6F3EC51-C357-42AF-811B-F4CAAE9F11AA}" type="parTrans" cxnId="{653B8ACE-9991-4508-9F9A-290C7A431552}">
      <dgm:prSet/>
      <dgm:spPr/>
      <dgm:t>
        <a:bodyPr/>
        <a:lstStyle/>
        <a:p>
          <a:endParaRPr lang="en-US" sz="4400"/>
        </a:p>
      </dgm:t>
    </dgm:pt>
    <dgm:pt modelId="{460F254F-78DF-469A-AABA-83C25FFD3CB5}" type="sibTrans" cxnId="{653B8ACE-9991-4508-9F9A-290C7A431552}">
      <dgm:prSet custT="1"/>
      <dgm:spPr/>
      <dgm:t>
        <a:bodyPr/>
        <a:lstStyle/>
        <a:p>
          <a:endParaRPr lang="en-US" sz="1050"/>
        </a:p>
      </dgm:t>
    </dgm:pt>
    <dgm:pt modelId="{1013BEB3-C869-4649-988C-6568E7BC67CE}">
      <dgm:prSet phldrT="[Text]" custT="1"/>
      <dgm:spPr/>
      <dgm:t>
        <a:bodyPr/>
        <a:lstStyle/>
        <a:p>
          <a:r>
            <a:rPr lang="en-US" sz="1100" dirty="0"/>
            <a:t>Contact </a:t>
          </a:r>
          <a:br>
            <a:rPr lang="en-US" sz="1100" dirty="0"/>
          </a:br>
          <a:r>
            <a:rPr lang="en-US" sz="1100" dirty="0"/>
            <a:t>References</a:t>
          </a:r>
          <a:br>
            <a:rPr lang="en-US" sz="1100" dirty="0"/>
          </a:br>
          <a:r>
            <a:rPr lang="en-US" sz="1100" b="0" dirty="0"/>
            <a:t>9.0.1.7</a:t>
          </a:r>
        </a:p>
      </dgm:t>
    </dgm:pt>
    <dgm:pt modelId="{997CFC87-28AD-43B5-8644-806C3BC696AB}" type="parTrans" cxnId="{99D714D1-5319-4258-8DD9-482B26599D12}">
      <dgm:prSet/>
      <dgm:spPr/>
      <dgm:t>
        <a:bodyPr/>
        <a:lstStyle/>
        <a:p>
          <a:endParaRPr lang="en-US" sz="4400"/>
        </a:p>
      </dgm:t>
    </dgm:pt>
    <dgm:pt modelId="{534AAB95-6D2F-4A31-9955-A4DB3A3389A5}" type="sibTrans" cxnId="{99D714D1-5319-4258-8DD9-482B26599D12}">
      <dgm:prSet custT="1"/>
      <dgm:spPr/>
      <dgm:t>
        <a:bodyPr/>
        <a:lstStyle/>
        <a:p>
          <a:endParaRPr lang="en-US" sz="1050"/>
        </a:p>
      </dgm:t>
    </dgm:pt>
    <dgm:pt modelId="{FA415275-5F01-4B94-BB9D-32605668FA21}">
      <dgm:prSet phldrT="[Text]" custT="1"/>
      <dgm:spPr/>
      <dgm:t>
        <a:bodyPr/>
        <a:lstStyle/>
        <a:p>
          <a:r>
            <a:rPr lang="en-US" sz="1100" dirty="0"/>
            <a:t>Board of </a:t>
          </a:r>
          <a:br>
            <a:rPr lang="en-US" sz="1100" dirty="0"/>
          </a:br>
          <a:r>
            <a:rPr lang="en-US" sz="1100" dirty="0"/>
            <a:t>Review</a:t>
          </a:r>
          <a:br>
            <a:rPr lang="en-US" sz="1100" dirty="0"/>
          </a:br>
          <a:r>
            <a:rPr lang="en-US" sz="1100" b="0" dirty="0"/>
            <a:t>9.0.1.8</a:t>
          </a:r>
        </a:p>
      </dgm:t>
    </dgm:pt>
    <dgm:pt modelId="{B6DDA224-95AF-434F-A67B-B267070D2099}" type="parTrans" cxnId="{3A06F598-BD9A-4EDB-B047-D4EF85DBD0E5}">
      <dgm:prSet/>
      <dgm:spPr/>
      <dgm:t>
        <a:bodyPr/>
        <a:lstStyle/>
        <a:p>
          <a:endParaRPr lang="en-US" sz="4400"/>
        </a:p>
      </dgm:t>
    </dgm:pt>
    <dgm:pt modelId="{9331834B-2F5D-4462-9C97-23103C199C3A}" type="sibTrans" cxnId="{3A06F598-BD9A-4EDB-B047-D4EF85DBD0E5}">
      <dgm:prSet custT="1"/>
      <dgm:spPr/>
      <dgm:t>
        <a:bodyPr/>
        <a:lstStyle/>
        <a:p>
          <a:endParaRPr lang="en-US" sz="1050"/>
        </a:p>
      </dgm:t>
    </dgm:pt>
    <dgm:pt modelId="{0CDC2BAA-4B9B-4045-A12C-FAC49A039C08}">
      <dgm:prSet phldrT="[Text]" custT="1"/>
      <dgm:spPr/>
      <dgm:t>
        <a:bodyPr/>
        <a:lstStyle/>
        <a:p>
          <a:r>
            <a:rPr lang="en-US" sz="1100" dirty="0"/>
            <a:t>Council sends recommendation to National</a:t>
          </a:r>
          <a:br>
            <a:rPr lang="en-US" sz="1100" dirty="0"/>
          </a:br>
          <a:r>
            <a:rPr lang="en-US" sz="1100" b="0" dirty="0"/>
            <a:t>9.0.1.9</a:t>
          </a:r>
        </a:p>
      </dgm:t>
    </dgm:pt>
    <dgm:pt modelId="{12EDAB08-C52F-444C-A7BF-A806D7078A41}" type="parTrans" cxnId="{A2A8CCA0-6863-4BCF-A663-27A40FED8C74}">
      <dgm:prSet/>
      <dgm:spPr/>
      <dgm:t>
        <a:bodyPr/>
        <a:lstStyle/>
        <a:p>
          <a:endParaRPr lang="en-US" sz="4400"/>
        </a:p>
      </dgm:t>
    </dgm:pt>
    <dgm:pt modelId="{E4BA43C4-4499-4486-9C08-50C0164532C0}" type="sibTrans" cxnId="{A2A8CCA0-6863-4BCF-A663-27A40FED8C74}">
      <dgm:prSet custT="1"/>
      <dgm:spPr/>
      <dgm:t>
        <a:bodyPr/>
        <a:lstStyle/>
        <a:p>
          <a:endParaRPr lang="en-US" sz="1050"/>
        </a:p>
      </dgm:t>
    </dgm:pt>
    <dgm:pt modelId="{32448FA3-27D6-4945-9FA1-AE2A1F147ABC}">
      <dgm:prSet phldrT="[Text]" custT="1"/>
      <dgm:spPr/>
      <dgm:t>
        <a:bodyPr/>
        <a:lstStyle/>
        <a:p>
          <a:r>
            <a:rPr lang="en-US" sz="1100" b="1" dirty="0"/>
            <a:t>National confirms recommendation</a:t>
          </a:r>
          <a:br>
            <a:rPr lang="en-US" sz="1100" b="1" dirty="0"/>
          </a:br>
          <a:r>
            <a:rPr lang="en-US" sz="1100" b="0" dirty="0"/>
            <a:t>9.0.1.10</a:t>
          </a:r>
        </a:p>
      </dgm:t>
    </dgm:pt>
    <dgm:pt modelId="{C480DA85-8C1B-4500-B511-565B748D1608}" type="parTrans" cxnId="{74585893-3820-4E90-8F4B-FEE86FA0CB6C}">
      <dgm:prSet/>
      <dgm:spPr/>
      <dgm:t>
        <a:bodyPr/>
        <a:lstStyle/>
        <a:p>
          <a:endParaRPr lang="en-US" sz="4400"/>
        </a:p>
      </dgm:t>
    </dgm:pt>
    <dgm:pt modelId="{E128042C-3B24-484A-9A7F-3B3C3A0BE6E3}" type="sibTrans" cxnId="{74585893-3820-4E90-8F4B-FEE86FA0CB6C}">
      <dgm:prSet custT="1"/>
      <dgm:spPr/>
      <dgm:t>
        <a:bodyPr/>
        <a:lstStyle/>
        <a:p>
          <a:endParaRPr lang="en-US" sz="1050"/>
        </a:p>
      </dgm:t>
    </dgm:pt>
    <dgm:pt modelId="{08FAD6DD-BB56-4D68-B184-9231C4506CA4}" type="pres">
      <dgm:prSet presAssocID="{D9C98194-D0D9-4BB1-87A9-5A0EF2B5795D}" presName="diagram" presStyleCnt="0">
        <dgm:presLayoutVars>
          <dgm:dir/>
          <dgm:resizeHandles val="exact"/>
        </dgm:presLayoutVars>
      </dgm:prSet>
      <dgm:spPr/>
    </dgm:pt>
    <dgm:pt modelId="{324E3931-B885-4A89-9CBF-02D5770DC0A7}" type="pres">
      <dgm:prSet presAssocID="{5201117C-C678-4A11-9B69-13D9333D073A}" presName="node" presStyleLbl="node1" presStyleIdx="0" presStyleCnt="10">
        <dgm:presLayoutVars>
          <dgm:bulletEnabled val="1"/>
        </dgm:presLayoutVars>
      </dgm:prSet>
      <dgm:spPr/>
    </dgm:pt>
    <dgm:pt modelId="{F2A66F04-D82B-46E8-B016-43C4DA2BDAE2}" type="pres">
      <dgm:prSet presAssocID="{48913505-4E0A-402F-B32C-F35DEEFE775F}" presName="sibTrans" presStyleLbl="sibTrans2D1" presStyleIdx="0" presStyleCnt="9"/>
      <dgm:spPr/>
    </dgm:pt>
    <dgm:pt modelId="{596263DB-8118-4138-BF9C-B104CBBC7292}" type="pres">
      <dgm:prSet presAssocID="{48913505-4E0A-402F-B32C-F35DEEFE775F}" presName="connectorText" presStyleLbl="sibTrans2D1" presStyleIdx="0" presStyleCnt="9"/>
      <dgm:spPr/>
    </dgm:pt>
    <dgm:pt modelId="{B7953178-5B02-4F13-917B-7346379AED55}" type="pres">
      <dgm:prSet presAssocID="{D9302560-9AD2-40A6-B96E-1BC27A86C042}" presName="node" presStyleLbl="node1" presStyleIdx="1" presStyleCnt="10">
        <dgm:presLayoutVars>
          <dgm:bulletEnabled val="1"/>
        </dgm:presLayoutVars>
      </dgm:prSet>
      <dgm:spPr/>
    </dgm:pt>
    <dgm:pt modelId="{B7A66D03-3A1D-4C3E-90F2-84DF4B6BC499}" type="pres">
      <dgm:prSet presAssocID="{5B5FDB09-6CDA-4252-B30D-9D2FF61F0231}" presName="sibTrans" presStyleLbl="sibTrans2D1" presStyleIdx="1" presStyleCnt="9"/>
      <dgm:spPr/>
    </dgm:pt>
    <dgm:pt modelId="{7ED42F3F-4710-4573-A102-11E59BFA6FEE}" type="pres">
      <dgm:prSet presAssocID="{5B5FDB09-6CDA-4252-B30D-9D2FF61F0231}" presName="connectorText" presStyleLbl="sibTrans2D1" presStyleIdx="1" presStyleCnt="9"/>
      <dgm:spPr/>
    </dgm:pt>
    <dgm:pt modelId="{D6758F75-D79A-4833-88C4-7E156B027FC9}" type="pres">
      <dgm:prSet presAssocID="{B4AA548D-4C19-4E9F-B3A5-43625A96F544}" presName="node" presStyleLbl="node1" presStyleIdx="2" presStyleCnt="10">
        <dgm:presLayoutVars>
          <dgm:bulletEnabled val="1"/>
        </dgm:presLayoutVars>
      </dgm:prSet>
      <dgm:spPr/>
    </dgm:pt>
    <dgm:pt modelId="{513C1322-5014-45B4-8643-E9E2C9CA38C3}" type="pres">
      <dgm:prSet presAssocID="{5BF5A9AB-9262-4727-BB6F-910BD2868090}" presName="sibTrans" presStyleLbl="sibTrans2D1" presStyleIdx="2" presStyleCnt="9"/>
      <dgm:spPr/>
    </dgm:pt>
    <dgm:pt modelId="{CF2D6D12-A121-4124-A30A-09CB652A0DFB}" type="pres">
      <dgm:prSet presAssocID="{5BF5A9AB-9262-4727-BB6F-910BD2868090}" presName="connectorText" presStyleLbl="sibTrans2D1" presStyleIdx="2" presStyleCnt="9"/>
      <dgm:spPr/>
    </dgm:pt>
    <dgm:pt modelId="{1304DDE6-9E22-479B-9240-69BA82891709}" type="pres">
      <dgm:prSet presAssocID="{590C2044-491D-4262-A93E-9516B1BCA62B}" presName="node" presStyleLbl="node1" presStyleIdx="3" presStyleCnt="10">
        <dgm:presLayoutVars>
          <dgm:bulletEnabled val="1"/>
        </dgm:presLayoutVars>
      </dgm:prSet>
      <dgm:spPr/>
    </dgm:pt>
    <dgm:pt modelId="{46A970DF-1489-4407-8590-A43AA34CC3D2}" type="pres">
      <dgm:prSet presAssocID="{51B44A48-1D0E-40AB-B8DB-2822975E70EE}" presName="sibTrans" presStyleLbl="sibTrans2D1" presStyleIdx="3" presStyleCnt="9"/>
      <dgm:spPr/>
    </dgm:pt>
    <dgm:pt modelId="{1407DC2E-DE88-4455-8A0D-B29267D379C0}" type="pres">
      <dgm:prSet presAssocID="{51B44A48-1D0E-40AB-B8DB-2822975E70EE}" presName="connectorText" presStyleLbl="sibTrans2D1" presStyleIdx="3" presStyleCnt="9"/>
      <dgm:spPr/>
    </dgm:pt>
    <dgm:pt modelId="{B79622A8-9E92-49BE-A007-C39C60E07B99}" type="pres">
      <dgm:prSet presAssocID="{A7B633FE-BD00-4522-AF72-DE96F6761A9F}" presName="node" presStyleLbl="node1" presStyleIdx="4" presStyleCnt="10">
        <dgm:presLayoutVars>
          <dgm:bulletEnabled val="1"/>
        </dgm:presLayoutVars>
      </dgm:prSet>
      <dgm:spPr/>
    </dgm:pt>
    <dgm:pt modelId="{F942532B-88BE-4EF2-B58B-EF7FC32BC8B6}" type="pres">
      <dgm:prSet presAssocID="{5377BD44-70CC-463E-9A98-4DA08BA3D93C}" presName="sibTrans" presStyleLbl="sibTrans2D1" presStyleIdx="4" presStyleCnt="9"/>
      <dgm:spPr/>
    </dgm:pt>
    <dgm:pt modelId="{F2CF44E0-D056-4E37-BCC2-1897BE73C180}" type="pres">
      <dgm:prSet presAssocID="{5377BD44-70CC-463E-9A98-4DA08BA3D93C}" presName="connectorText" presStyleLbl="sibTrans2D1" presStyleIdx="4" presStyleCnt="9"/>
      <dgm:spPr/>
    </dgm:pt>
    <dgm:pt modelId="{4774E09D-A575-4BDF-AA6C-4A6F70B76370}" type="pres">
      <dgm:prSet presAssocID="{B39BCCC9-86E4-4DDD-8EE0-C02EB18D0A41}" presName="node" presStyleLbl="node1" presStyleIdx="5" presStyleCnt="10">
        <dgm:presLayoutVars>
          <dgm:bulletEnabled val="1"/>
        </dgm:presLayoutVars>
      </dgm:prSet>
      <dgm:spPr/>
    </dgm:pt>
    <dgm:pt modelId="{6FCFE7E8-1147-44EE-AC0D-3B1B33936F02}" type="pres">
      <dgm:prSet presAssocID="{460F254F-78DF-469A-AABA-83C25FFD3CB5}" presName="sibTrans" presStyleLbl="sibTrans2D1" presStyleIdx="5" presStyleCnt="9"/>
      <dgm:spPr/>
    </dgm:pt>
    <dgm:pt modelId="{FA233C03-86DC-4641-B084-CC94003C1A5C}" type="pres">
      <dgm:prSet presAssocID="{460F254F-78DF-469A-AABA-83C25FFD3CB5}" presName="connectorText" presStyleLbl="sibTrans2D1" presStyleIdx="5" presStyleCnt="9"/>
      <dgm:spPr/>
    </dgm:pt>
    <dgm:pt modelId="{122CAA14-4928-4C4C-BB37-F16FB2ADCA78}" type="pres">
      <dgm:prSet presAssocID="{1013BEB3-C869-4649-988C-6568E7BC67CE}" presName="node" presStyleLbl="node1" presStyleIdx="6" presStyleCnt="10">
        <dgm:presLayoutVars>
          <dgm:bulletEnabled val="1"/>
        </dgm:presLayoutVars>
      </dgm:prSet>
      <dgm:spPr/>
    </dgm:pt>
    <dgm:pt modelId="{4E578367-E89C-48E7-A303-F6D8CE2C90CB}" type="pres">
      <dgm:prSet presAssocID="{534AAB95-6D2F-4A31-9955-A4DB3A3389A5}" presName="sibTrans" presStyleLbl="sibTrans2D1" presStyleIdx="6" presStyleCnt="9"/>
      <dgm:spPr/>
    </dgm:pt>
    <dgm:pt modelId="{71EDFEFF-35FA-4D4F-98F5-93A5DE4BFB6A}" type="pres">
      <dgm:prSet presAssocID="{534AAB95-6D2F-4A31-9955-A4DB3A3389A5}" presName="connectorText" presStyleLbl="sibTrans2D1" presStyleIdx="6" presStyleCnt="9"/>
      <dgm:spPr/>
    </dgm:pt>
    <dgm:pt modelId="{42077774-B33B-4F18-98E7-B164A88027DC}" type="pres">
      <dgm:prSet presAssocID="{FA415275-5F01-4B94-BB9D-32605668FA21}" presName="node" presStyleLbl="node1" presStyleIdx="7" presStyleCnt="10">
        <dgm:presLayoutVars>
          <dgm:bulletEnabled val="1"/>
        </dgm:presLayoutVars>
      </dgm:prSet>
      <dgm:spPr/>
    </dgm:pt>
    <dgm:pt modelId="{FB5D6EF8-A275-4E41-BC84-BDD5E6835B01}" type="pres">
      <dgm:prSet presAssocID="{9331834B-2F5D-4462-9C97-23103C199C3A}" presName="sibTrans" presStyleLbl="sibTrans2D1" presStyleIdx="7" presStyleCnt="9"/>
      <dgm:spPr/>
    </dgm:pt>
    <dgm:pt modelId="{97CE9E58-64C1-44F8-B1E0-5B6083F87C9F}" type="pres">
      <dgm:prSet presAssocID="{9331834B-2F5D-4462-9C97-23103C199C3A}" presName="connectorText" presStyleLbl="sibTrans2D1" presStyleIdx="7" presStyleCnt="9"/>
      <dgm:spPr/>
    </dgm:pt>
    <dgm:pt modelId="{966603EA-7F75-4DA6-8EC2-715D24E05788}" type="pres">
      <dgm:prSet presAssocID="{0CDC2BAA-4B9B-4045-A12C-FAC49A039C08}" presName="node" presStyleLbl="node1" presStyleIdx="8" presStyleCnt="10">
        <dgm:presLayoutVars>
          <dgm:bulletEnabled val="1"/>
        </dgm:presLayoutVars>
      </dgm:prSet>
      <dgm:spPr/>
    </dgm:pt>
    <dgm:pt modelId="{16504329-AEEF-4C3E-AF7D-85D9210E7AE5}" type="pres">
      <dgm:prSet presAssocID="{E4BA43C4-4499-4486-9C08-50C0164532C0}" presName="sibTrans" presStyleLbl="sibTrans2D1" presStyleIdx="8" presStyleCnt="9"/>
      <dgm:spPr/>
    </dgm:pt>
    <dgm:pt modelId="{48F37930-DF94-42DA-ACCD-7B39285E09FB}" type="pres">
      <dgm:prSet presAssocID="{E4BA43C4-4499-4486-9C08-50C0164532C0}" presName="connectorText" presStyleLbl="sibTrans2D1" presStyleIdx="8" presStyleCnt="9"/>
      <dgm:spPr/>
    </dgm:pt>
    <dgm:pt modelId="{7EC49E32-6C51-45F2-BFA4-9136BFE9366D}" type="pres">
      <dgm:prSet presAssocID="{32448FA3-27D6-4945-9FA1-AE2A1F147ABC}" presName="node" presStyleLbl="node1" presStyleIdx="9" presStyleCnt="10">
        <dgm:presLayoutVars>
          <dgm:bulletEnabled val="1"/>
        </dgm:presLayoutVars>
      </dgm:prSet>
      <dgm:spPr/>
    </dgm:pt>
  </dgm:ptLst>
  <dgm:cxnLst>
    <dgm:cxn modelId="{48404310-CAFF-4F87-B3D7-D49128B190F8}" srcId="{D9C98194-D0D9-4BB1-87A9-5A0EF2B5795D}" destId="{590C2044-491D-4262-A93E-9516B1BCA62B}" srcOrd="3" destOrd="0" parTransId="{517FC344-E3AD-4132-A92F-2DED1E1206EB}" sibTransId="{51B44A48-1D0E-40AB-B8DB-2822975E70EE}"/>
    <dgm:cxn modelId="{E43C6540-E7B9-4528-9D10-2470C8F13D38}" type="presOf" srcId="{460F254F-78DF-469A-AABA-83C25FFD3CB5}" destId="{6FCFE7E8-1147-44EE-AC0D-3B1B33936F02}" srcOrd="0" destOrd="0" presId="urn:microsoft.com/office/officeart/2005/8/layout/process5"/>
    <dgm:cxn modelId="{C2619044-EB53-4BCF-867A-34EA94B5FC64}" type="presOf" srcId="{B4AA548D-4C19-4E9F-B3A5-43625A96F544}" destId="{D6758F75-D79A-4833-88C4-7E156B027FC9}" srcOrd="0" destOrd="0" presId="urn:microsoft.com/office/officeart/2005/8/layout/process5"/>
    <dgm:cxn modelId="{BA78AE64-2A9C-4A2C-8FC3-BD16BFBACA69}" type="presOf" srcId="{51B44A48-1D0E-40AB-B8DB-2822975E70EE}" destId="{46A970DF-1489-4407-8590-A43AA34CC3D2}" srcOrd="0" destOrd="0" presId="urn:microsoft.com/office/officeart/2005/8/layout/process5"/>
    <dgm:cxn modelId="{9F1EA966-A841-49D2-87A9-2AFB7E735728}" type="presOf" srcId="{5377BD44-70CC-463E-9A98-4DA08BA3D93C}" destId="{F942532B-88BE-4EF2-B58B-EF7FC32BC8B6}" srcOrd="0" destOrd="0" presId="urn:microsoft.com/office/officeart/2005/8/layout/process5"/>
    <dgm:cxn modelId="{9E82F467-6C53-40DD-961C-86FD84B291DE}" type="presOf" srcId="{534AAB95-6D2F-4A31-9955-A4DB3A3389A5}" destId="{71EDFEFF-35FA-4D4F-98F5-93A5DE4BFB6A}" srcOrd="1" destOrd="0" presId="urn:microsoft.com/office/officeart/2005/8/layout/process5"/>
    <dgm:cxn modelId="{E8B2DC4A-AEFB-49A0-A296-6E53C6246E03}" type="presOf" srcId="{460F254F-78DF-469A-AABA-83C25FFD3CB5}" destId="{FA233C03-86DC-4641-B084-CC94003C1A5C}" srcOrd="1" destOrd="0" presId="urn:microsoft.com/office/officeart/2005/8/layout/process5"/>
    <dgm:cxn modelId="{7020A36D-A018-4488-8DE2-4BEDDF7163D2}" type="presOf" srcId="{590C2044-491D-4262-A93E-9516B1BCA62B}" destId="{1304DDE6-9E22-479B-9240-69BA82891709}" srcOrd="0" destOrd="0" presId="urn:microsoft.com/office/officeart/2005/8/layout/process5"/>
    <dgm:cxn modelId="{D1FE0F4F-7956-417E-BCA3-ED0CB77B2867}" type="presOf" srcId="{1013BEB3-C869-4649-988C-6568E7BC67CE}" destId="{122CAA14-4928-4C4C-BB37-F16FB2ADCA78}" srcOrd="0" destOrd="0" presId="urn:microsoft.com/office/officeart/2005/8/layout/process5"/>
    <dgm:cxn modelId="{E0E66E54-CDB1-43E3-9C6A-6BCE6447936A}" type="presOf" srcId="{E4BA43C4-4499-4486-9C08-50C0164532C0}" destId="{16504329-AEEF-4C3E-AF7D-85D9210E7AE5}" srcOrd="0" destOrd="0" presId="urn:microsoft.com/office/officeart/2005/8/layout/process5"/>
    <dgm:cxn modelId="{C8D7CD54-681D-4D3D-8EA6-6FFA7BB2F746}" srcId="{D9C98194-D0D9-4BB1-87A9-5A0EF2B5795D}" destId="{B4AA548D-4C19-4E9F-B3A5-43625A96F544}" srcOrd="2" destOrd="0" parTransId="{8B1A910D-86D5-4428-884D-CFEEB7A6C945}" sibTransId="{5BF5A9AB-9262-4727-BB6F-910BD2868090}"/>
    <dgm:cxn modelId="{6C118F55-0EE7-4B8F-830B-6241E381F3D3}" type="presOf" srcId="{5377BD44-70CC-463E-9A98-4DA08BA3D93C}" destId="{F2CF44E0-D056-4E37-BCC2-1897BE73C180}" srcOrd="1" destOrd="0" presId="urn:microsoft.com/office/officeart/2005/8/layout/process5"/>
    <dgm:cxn modelId="{C2D18C76-A806-4156-B79F-38407807B433}" type="presOf" srcId="{B39BCCC9-86E4-4DDD-8EE0-C02EB18D0A41}" destId="{4774E09D-A575-4BDF-AA6C-4A6F70B76370}" srcOrd="0" destOrd="0" presId="urn:microsoft.com/office/officeart/2005/8/layout/process5"/>
    <dgm:cxn modelId="{B523147B-0897-470E-9E75-56B18285195D}" type="presOf" srcId="{32448FA3-27D6-4945-9FA1-AE2A1F147ABC}" destId="{7EC49E32-6C51-45F2-BFA4-9136BFE9366D}" srcOrd="0" destOrd="0" presId="urn:microsoft.com/office/officeart/2005/8/layout/process5"/>
    <dgm:cxn modelId="{561C1F7D-063F-456C-A509-B7F62D725264}" type="presOf" srcId="{5B5FDB09-6CDA-4252-B30D-9D2FF61F0231}" destId="{7ED42F3F-4710-4573-A102-11E59BFA6FEE}" srcOrd="1" destOrd="0" presId="urn:microsoft.com/office/officeart/2005/8/layout/process5"/>
    <dgm:cxn modelId="{84AFE080-6582-4A0D-B7E8-C728D6C18328}" type="presOf" srcId="{534AAB95-6D2F-4A31-9955-A4DB3A3389A5}" destId="{4E578367-E89C-48E7-A303-F6D8CE2C90CB}" srcOrd="0" destOrd="0" presId="urn:microsoft.com/office/officeart/2005/8/layout/process5"/>
    <dgm:cxn modelId="{4852AC8F-E044-4C98-AA77-5BD27A019B29}" type="presOf" srcId="{48913505-4E0A-402F-B32C-F35DEEFE775F}" destId="{F2A66F04-D82B-46E8-B016-43C4DA2BDAE2}" srcOrd="0" destOrd="0" presId="urn:microsoft.com/office/officeart/2005/8/layout/process5"/>
    <dgm:cxn modelId="{CB991292-351B-4D89-9970-D3E02985FB97}" type="presOf" srcId="{5201117C-C678-4A11-9B69-13D9333D073A}" destId="{324E3931-B885-4A89-9CBF-02D5770DC0A7}" srcOrd="0" destOrd="0" presId="urn:microsoft.com/office/officeart/2005/8/layout/process5"/>
    <dgm:cxn modelId="{74585893-3820-4E90-8F4B-FEE86FA0CB6C}" srcId="{D9C98194-D0D9-4BB1-87A9-5A0EF2B5795D}" destId="{32448FA3-27D6-4945-9FA1-AE2A1F147ABC}" srcOrd="9" destOrd="0" parTransId="{C480DA85-8C1B-4500-B511-565B748D1608}" sibTransId="{E128042C-3B24-484A-9A7F-3B3C3A0BE6E3}"/>
    <dgm:cxn modelId="{3A06F598-BD9A-4EDB-B047-D4EF85DBD0E5}" srcId="{D9C98194-D0D9-4BB1-87A9-5A0EF2B5795D}" destId="{FA415275-5F01-4B94-BB9D-32605668FA21}" srcOrd="7" destOrd="0" parTransId="{B6DDA224-95AF-434F-A67B-B267070D2099}" sibTransId="{9331834B-2F5D-4462-9C97-23103C199C3A}"/>
    <dgm:cxn modelId="{14D0C79B-51B9-4FF6-8D11-8DB81AAF28C9}" type="presOf" srcId="{51B44A48-1D0E-40AB-B8DB-2822975E70EE}" destId="{1407DC2E-DE88-4455-8A0D-B29267D379C0}" srcOrd="1" destOrd="0" presId="urn:microsoft.com/office/officeart/2005/8/layout/process5"/>
    <dgm:cxn modelId="{A2A8CCA0-6863-4BCF-A663-27A40FED8C74}" srcId="{D9C98194-D0D9-4BB1-87A9-5A0EF2B5795D}" destId="{0CDC2BAA-4B9B-4045-A12C-FAC49A039C08}" srcOrd="8" destOrd="0" parTransId="{12EDAB08-C52F-444C-A7BF-A806D7078A41}" sibTransId="{E4BA43C4-4499-4486-9C08-50C0164532C0}"/>
    <dgm:cxn modelId="{AC7C6DA4-3BBA-4F38-BF27-A4A3D194D982}" srcId="{D9C98194-D0D9-4BB1-87A9-5A0EF2B5795D}" destId="{5201117C-C678-4A11-9B69-13D9333D073A}" srcOrd="0" destOrd="0" parTransId="{606D09D3-480F-491E-B066-B2CF6CE9C303}" sibTransId="{48913505-4E0A-402F-B32C-F35DEEFE775F}"/>
    <dgm:cxn modelId="{E60B05A8-0014-4AF7-ABA2-7F8154D57C66}" type="presOf" srcId="{0CDC2BAA-4B9B-4045-A12C-FAC49A039C08}" destId="{966603EA-7F75-4DA6-8EC2-715D24E05788}" srcOrd="0" destOrd="0" presId="urn:microsoft.com/office/officeart/2005/8/layout/process5"/>
    <dgm:cxn modelId="{D6AEECB0-BD05-46F5-B60F-325B088130E2}" srcId="{D9C98194-D0D9-4BB1-87A9-5A0EF2B5795D}" destId="{A7B633FE-BD00-4522-AF72-DE96F6761A9F}" srcOrd="4" destOrd="0" parTransId="{A1C94578-E923-444C-8ACA-A8F8FD3D395E}" sibTransId="{5377BD44-70CC-463E-9A98-4DA08BA3D93C}"/>
    <dgm:cxn modelId="{951C81B1-6F15-4C30-B099-38081AABF302}" type="presOf" srcId="{E4BA43C4-4499-4486-9C08-50C0164532C0}" destId="{48F37930-DF94-42DA-ACCD-7B39285E09FB}" srcOrd="1" destOrd="0" presId="urn:microsoft.com/office/officeart/2005/8/layout/process5"/>
    <dgm:cxn modelId="{E7B11DB8-28AE-4DA3-949E-D7B6E481E0F8}" type="presOf" srcId="{5BF5A9AB-9262-4727-BB6F-910BD2868090}" destId="{CF2D6D12-A121-4124-A30A-09CB652A0DFB}" srcOrd="1" destOrd="0" presId="urn:microsoft.com/office/officeart/2005/8/layout/process5"/>
    <dgm:cxn modelId="{D2863BBE-987E-4016-A590-2FFEAC90E017}" type="presOf" srcId="{5BF5A9AB-9262-4727-BB6F-910BD2868090}" destId="{513C1322-5014-45B4-8643-E9E2C9CA38C3}" srcOrd="0" destOrd="0" presId="urn:microsoft.com/office/officeart/2005/8/layout/process5"/>
    <dgm:cxn modelId="{7C1CFCC2-87CD-488C-ADD4-0DF8ACA11358}" type="presOf" srcId="{9331834B-2F5D-4462-9C97-23103C199C3A}" destId="{FB5D6EF8-A275-4E41-BC84-BDD5E6835B01}" srcOrd="0" destOrd="0" presId="urn:microsoft.com/office/officeart/2005/8/layout/process5"/>
    <dgm:cxn modelId="{BED482CB-B94A-4BE6-8538-E27644485E69}" type="presOf" srcId="{D9C98194-D0D9-4BB1-87A9-5A0EF2B5795D}" destId="{08FAD6DD-BB56-4D68-B184-9231C4506CA4}" srcOrd="0" destOrd="0" presId="urn:microsoft.com/office/officeart/2005/8/layout/process5"/>
    <dgm:cxn modelId="{653B8ACE-9991-4508-9F9A-290C7A431552}" srcId="{D9C98194-D0D9-4BB1-87A9-5A0EF2B5795D}" destId="{B39BCCC9-86E4-4DDD-8EE0-C02EB18D0A41}" srcOrd="5" destOrd="0" parTransId="{A6F3EC51-C357-42AF-811B-F4CAAE9F11AA}" sibTransId="{460F254F-78DF-469A-AABA-83C25FFD3CB5}"/>
    <dgm:cxn modelId="{99D714D1-5319-4258-8DD9-482B26599D12}" srcId="{D9C98194-D0D9-4BB1-87A9-5A0EF2B5795D}" destId="{1013BEB3-C869-4649-988C-6568E7BC67CE}" srcOrd="6" destOrd="0" parTransId="{997CFC87-28AD-43B5-8644-806C3BC696AB}" sibTransId="{534AAB95-6D2F-4A31-9955-A4DB3A3389A5}"/>
    <dgm:cxn modelId="{167CABDE-BD7E-43F4-8142-DE777D00E4B5}" type="presOf" srcId="{48913505-4E0A-402F-B32C-F35DEEFE775F}" destId="{596263DB-8118-4138-BF9C-B104CBBC7292}" srcOrd="1" destOrd="0" presId="urn:microsoft.com/office/officeart/2005/8/layout/process5"/>
    <dgm:cxn modelId="{D0CF32DF-C66E-42D7-8D89-EC05EDBA296A}" type="presOf" srcId="{FA415275-5F01-4B94-BB9D-32605668FA21}" destId="{42077774-B33B-4F18-98E7-B164A88027DC}" srcOrd="0" destOrd="0" presId="urn:microsoft.com/office/officeart/2005/8/layout/process5"/>
    <dgm:cxn modelId="{67F1F7E3-8934-479B-8C5F-140DD82E7A48}" srcId="{D9C98194-D0D9-4BB1-87A9-5A0EF2B5795D}" destId="{D9302560-9AD2-40A6-B96E-1BC27A86C042}" srcOrd="1" destOrd="0" parTransId="{3E00D951-0A08-4EFC-8532-231F57DB99EE}" sibTransId="{5B5FDB09-6CDA-4252-B30D-9D2FF61F0231}"/>
    <dgm:cxn modelId="{44BCBBE7-14F8-4681-BC95-755FD2E695B3}" type="presOf" srcId="{9331834B-2F5D-4462-9C97-23103C199C3A}" destId="{97CE9E58-64C1-44F8-B1E0-5B6083F87C9F}" srcOrd="1" destOrd="0" presId="urn:microsoft.com/office/officeart/2005/8/layout/process5"/>
    <dgm:cxn modelId="{F2A52DF4-D333-4995-8E3E-AC82F218835C}" type="presOf" srcId="{A7B633FE-BD00-4522-AF72-DE96F6761A9F}" destId="{B79622A8-9E92-49BE-A007-C39C60E07B99}" srcOrd="0" destOrd="0" presId="urn:microsoft.com/office/officeart/2005/8/layout/process5"/>
    <dgm:cxn modelId="{187DDBF4-B194-4A52-8D32-55CCDA68F0DF}" type="presOf" srcId="{D9302560-9AD2-40A6-B96E-1BC27A86C042}" destId="{B7953178-5B02-4F13-917B-7346379AED55}" srcOrd="0" destOrd="0" presId="urn:microsoft.com/office/officeart/2005/8/layout/process5"/>
    <dgm:cxn modelId="{63264FF6-4621-4C49-A4C2-E9398554091C}" type="presOf" srcId="{5B5FDB09-6CDA-4252-B30D-9D2FF61F0231}" destId="{B7A66D03-3A1D-4C3E-90F2-84DF4B6BC499}" srcOrd="0" destOrd="0" presId="urn:microsoft.com/office/officeart/2005/8/layout/process5"/>
    <dgm:cxn modelId="{CC04033E-83EF-477D-8086-4E546A5F4EE5}" type="presParOf" srcId="{08FAD6DD-BB56-4D68-B184-9231C4506CA4}" destId="{324E3931-B885-4A89-9CBF-02D5770DC0A7}" srcOrd="0" destOrd="0" presId="urn:microsoft.com/office/officeart/2005/8/layout/process5"/>
    <dgm:cxn modelId="{A4020F25-E99F-47E9-9B37-2521B44492B1}" type="presParOf" srcId="{08FAD6DD-BB56-4D68-B184-9231C4506CA4}" destId="{F2A66F04-D82B-46E8-B016-43C4DA2BDAE2}" srcOrd="1" destOrd="0" presId="urn:microsoft.com/office/officeart/2005/8/layout/process5"/>
    <dgm:cxn modelId="{6F335D09-55A4-4C2C-BBB6-9F74E66190A0}" type="presParOf" srcId="{F2A66F04-D82B-46E8-B016-43C4DA2BDAE2}" destId="{596263DB-8118-4138-BF9C-B104CBBC7292}" srcOrd="0" destOrd="0" presId="urn:microsoft.com/office/officeart/2005/8/layout/process5"/>
    <dgm:cxn modelId="{503ACC5A-6825-4E4C-BC70-3E3B05C781B2}" type="presParOf" srcId="{08FAD6DD-BB56-4D68-B184-9231C4506CA4}" destId="{B7953178-5B02-4F13-917B-7346379AED55}" srcOrd="2" destOrd="0" presId="urn:microsoft.com/office/officeart/2005/8/layout/process5"/>
    <dgm:cxn modelId="{F6A32F67-ACAD-44C3-BED7-B5722C97F1D3}" type="presParOf" srcId="{08FAD6DD-BB56-4D68-B184-9231C4506CA4}" destId="{B7A66D03-3A1D-4C3E-90F2-84DF4B6BC499}" srcOrd="3" destOrd="0" presId="urn:microsoft.com/office/officeart/2005/8/layout/process5"/>
    <dgm:cxn modelId="{57C2F100-8909-4750-8CCD-A7CD35B8A198}" type="presParOf" srcId="{B7A66D03-3A1D-4C3E-90F2-84DF4B6BC499}" destId="{7ED42F3F-4710-4573-A102-11E59BFA6FEE}" srcOrd="0" destOrd="0" presId="urn:microsoft.com/office/officeart/2005/8/layout/process5"/>
    <dgm:cxn modelId="{EC4D7742-58BB-4784-A8F5-835492CE5EA2}" type="presParOf" srcId="{08FAD6DD-BB56-4D68-B184-9231C4506CA4}" destId="{D6758F75-D79A-4833-88C4-7E156B027FC9}" srcOrd="4" destOrd="0" presId="urn:microsoft.com/office/officeart/2005/8/layout/process5"/>
    <dgm:cxn modelId="{F6CF6CBE-6AE1-42B6-AA8E-CA564EA5AE81}" type="presParOf" srcId="{08FAD6DD-BB56-4D68-B184-9231C4506CA4}" destId="{513C1322-5014-45B4-8643-E9E2C9CA38C3}" srcOrd="5" destOrd="0" presId="urn:microsoft.com/office/officeart/2005/8/layout/process5"/>
    <dgm:cxn modelId="{35BF8DC9-098E-4CCC-840D-D29A36E78076}" type="presParOf" srcId="{513C1322-5014-45B4-8643-E9E2C9CA38C3}" destId="{CF2D6D12-A121-4124-A30A-09CB652A0DFB}" srcOrd="0" destOrd="0" presId="urn:microsoft.com/office/officeart/2005/8/layout/process5"/>
    <dgm:cxn modelId="{5769E272-068B-461E-9558-5F02A925139D}" type="presParOf" srcId="{08FAD6DD-BB56-4D68-B184-9231C4506CA4}" destId="{1304DDE6-9E22-479B-9240-69BA82891709}" srcOrd="6" destOrd="0" presId="urn:microsoft.com/office/officeart/2005/8/layout/process5"/>
    <dgm:cxn modelId="{F913284F-6EC1-48CB-8BF1-79900E37D516}" type="presParOf" srcId="{08FAD6DD-BB56-4D68-B184-9231C4506CA4}" destId="{46A970DF-1489-4407-8590-A43AA34CC3D2}" srcOrd="7" destOrd="0" presId="urn:microsoft.com/office/officeart/2005/8/layout/process5"/>
    <dgm:cxn modelId="{52A3C276-EBAC-47FF-AF62-330D2CE5B1B3}" type="presParOf" srcId="{46A970DF-1489-4407-8590-A43AA34CC3D2}" destId="{1407DC2E-DE88-4455-8A0D-B29267D379C0}" srcOrd="0" destOrd="0" presId="urn:microsoft.com/office/officeart/2005/8/layout/process5"/>
    <dgm:cxn modelId="{F307D073-E255-46AF-B660-B9A8F9B52761}" type="presParOf" srcId="{08FAD6DD-BB56-4D68-B184-9231C4506CA4}" destId="{B79622A8-9E92-49BE-A007-C39C60E07B99}" srcOrd="8" destOrd="0" presId="urn:microsoft.com/office/officeart/2005/8/layout/process5"/>
    <dgm:cxn modelId="{3ED3647C-B93B-4594-8BCE-3C7C983F01BC}" type="presParOf" srcId="{08FAD6DD-BB56-4D68-B184-9231C4506CA4}" destId="{F942532B-88BE-4EF2-B58B-EF7FC32BC8B6}" srcOrd="9" destOrd="0" presId="urn:microsoft.com/office/officeart/2005/8/layout/process5"/>
    <dgm:cxn modelId="{816B3ADB-96D6-424C-957A-71B4ED8AEAEF}" type="presParOf" srcId="{F942532B-88BE-4EF2-B58B-EF7FC32BC8B6}" destId="{F2CF44E0-D056-4E37-BCC2-1897BE73C180}" srcOrd="0" destOrd="0" presId="urn:microsoft.com/office/officeart/2005/8/layout/process5"/>
    <dgm:cxn modelId="{03618E10-D57E-4B8D-9896-19DC3DD9BEC1}" type="presParOf" srcId="{08FAD6DD-BB56-4D68-B184-9231C4506CA4}" destId="{4774E09D-A575-4BDF-AA6C-4A6F70B76370}" srcOrd="10" destOrd="0" presId="urn:microsoft.com/office/officeart/2005/8/layout/process5"/>
    <dgm:cxn modelId="{67E53752-A239-4D53-836D-8B1BCF453529}" type="presParOf" srcId="{08FAD6DD-BB56-4D68-B184-9231C4506CA4}" destId="{6FCFE7E8-1147-44EE-AC0D-3B1B33936F02}" srcOrd="11" destOrd="0" presId="urn:microsoft.com/office/officeart/2005/8/layout/process5"/>
    <dgm:cxn modelId="{547CDD21-51A2-47B8-81F6-B26AC24F766A}" type="presParOf" srcId="{6FCFE7E8-1147-44EE-AC0D-3B1B33936F02}" destId="{FA233C03-86DC-4641-B084-CC94003C1A5C}" srcOrd="0" destOrd="0" presId="urn:microsoft.com/office/officeart/2005/8/layout/process5"/>
    <dgm:cxn modelId="{88208AA3-91B0-497B-9AD7-DF0889994FB2}" type="presParOf" srcId="{08FAD6DD-BB56-4D68-B184-9231C4506CA4}" destId="{122CAA14-4928-4C4C-BB37-F16FB2ADCA78}" srcOrd="12" destOrd="0" presId="urn:microsoft.com/office/officeart/2005/8/layout/process5"/>
    <dgm:cxn modelId="{81FD811C-9225-4E95-B127-91122E405376}" type="presParOf" srcId="{08FAD6DD-BB56-4D68-B184-9231C4506CA4}" destId="{4E578367-E89C-48E7-A303-F6D8CE2C90CB}" srcOrd="13" destOrd="0" presId="urn:microsoft.com/office/officeart/2005/8/layout/process5"/>
    <dgm:cxn modelId="{44D4FE12-2933-44E6-B1BF-1A9C20AD6C1B}" type="presParOf" srcId="{4E578367-E89C-48E7-A303-F6D8CE2C90CB}" destId="{71EDFEFF-35FA-4D4F-98F5-93A5DE4BFB6A}" srcOrd="0" destOrd="0" presId="urn:microsoft.com/office/officeart/2005/8/layout/process5"/>
    <dgm:cxn modelId="{8BC43C3F-8D78-42C4-A590-AB1BE5497FB3}" type="presParOf" srcId="{08FAD6DD-BB56-4D68-B184-9231C4506CA4}" destId="{42077774-B33B-4F18-98E7-B164A88027DC}" srcOrd="14" destOrd="0" presId="urn:microsoft.com/office/officeart/2005/8/layout/process5"/>
    <dgm:cxn modelId="{14068983-3BB6-48DF-A89E-9C4C517F59F0}" type="presParOf" srcId="{08FAD6DD-BB56-4D68-B184-9231C4506CA4}" destId="{FB5D6EF8-A275-4E41-BC84-BDD5E6835B01}" srcOrd="15" destOrd="0" presId="urn:microsoft.com/office/officeart/2005/8/layout/process5"/>
    <dgm:cxn modelId="{3DF3507A-B0B3-4B66-A535-06DC7ADEAF26}" type="presParOf" srcId="{FB5D6EF8-A275-4E41-BC84-BDD5E6835B01}" destId="{97CE9E58-64C1-44F8-B1E0-5B6083F87C9F}" srcOrd="0" destOrd="0" presId="urn:microsoft.com/office/officeart/2005/8/layout/process5"/>
    <dgm:cxn modelId="{85871492-E735-4D10-8286-47D86B623A5F}" type="presParOf" srcId="{08FAD6DD-BB56-4D68-B184-9231C4506CA4}" destId="{966603EA-7F75-4DA6-8EC2-715D24E05788}" srcOrd="16" destOrd="0" presId="urn:microsoft.com/office/officeart/2005/8/layout/process5"/>
    <dgm:cxn modelId="{5CE92A4D-228D-42A3-8A6B-8F8A71E6177F}" type="presParOf" srcId="{08FAD6DD-BB56-4D68-B184-9231C4506CA4}" destId="{16504329-AEEF-4C3E-AF7D-85D9210E7AE5}" srcOrd="17" destOrd="0" presId="urn:microsoft.com/office/officeart/2005/8/layout/process5"/>
    <dgm:cxn modelId="{C07842EE-4774-4FF5-BCBF-D54439F2858A}" type="presParOf" srcId="{16504329-AEEF-4C3E-AF7D-85D9210E7AE5}" destId="{48F37930-DF94-42DA-ACCD-7B39285E09FB}" srcOrd="0" destOrd="0" presId="urn:microsoft.com/office/officeart/2005/8/layout/process5"/>
    <dgm:cxn modelId="{48B6326B-374D-4E70-B183-EA437BB349C3}" type="presParOf" srcId="{08FAD6DD-BB56-4D68-B184-9231C4506CA4}" destId="{7EC49E32-6C51-45F2-BFA4-9136BFE9366D}"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6D51A1B-18B1-4E19-879F-90CDE9CBAB2E}"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13FA06F8-0465-4EF1-A49A-B8C58CF74FBF}">
      <dgm:prSet custT="1"/>
      <dgm:spPr/>
      <dgm:t>
        <a:bodyPr/>
        <a:lstStyle/>
        <a:p>
          <a:r>
            <a:rPr lang="en-US" altLang="en-US" sz="1800" dirty="0">
              <a:ea typeface="ＭＳ Ｐゴシック" pitchFamily="34" charset="-128"/>
            </a:rPr>
            <a:t>Information and Dates</a:t>
          </a:r>
        </a:p>
      </dgm:t>
    </dgm:pt>
    <dgm:pt modelId="{80F015C4-5A9C-4444-B6D5-DCA56460F919}" type="sibTrans" cxnId="{A6C17DF3-2A41-4E88-B2D6-D6EB3588DED3}">
      <dgm:prSet/>
      <dgm:spPr/>
      <dgm:t>
        <a:bodyPr/>
        <a:lstStyle/>
        <a:p>
          <a:endParaRPr lang="en-US" sz="6600"/>
        </a:p>
      </dgm:t>
    </dgm:pt>
    <dgm:pt modelId="{B9DC7871-A793-43BE-B538-3FA5B92F823C}" type="parTrans" cxnId="{A6C17DF3-2A41-4E88-B2D6-D6EB3588DED3}">
      <dgm:prSet/>
      <dgm:spPr/>
      <dgm:t>
        <a:bodyPr/>
        <a:lstStyle/>
        <a:p>
          <a:endParaRPr lang="en-US" sz="6600"/>
        </a:p>
      </dgm:t>
    </dgm:pt>
    <dgm:pt modelId="{538AAF91-ECC6-4BFB-9277-9AA4313591BD}">
      <dgm:prSet custT="1"/>
      <dgm:spPr/>
      <dgm:t>
        <a:bodyPr/>
        <a:lstStyle/>
        <a:p>
          <a:pPr algn="l" rtl="0"/>
          <a:r>
            <a:rPr lang="en-US" sz="1800" b="0" i="0" dirty="0"/>
            <a:t>Always ensure you have the correct version</a:t>
          </a:r>
          <a:r>
            <a:rPr lang="en-US" sz="1400" b="0" i="0" dirty="0"/>
            <a:t>!</a:t>
          </a:r>
          <a:endParaRPr lang="en-US" sz="1400" dirty="0"/>
        </a:p>
      </dgm:t>
    </dgm:pt>
    <dgm:pt modelId="{C93B0356-2102-4BE5-8830-AE0E7828F75F}" type="parTrans" cxnId="{250B32A6-FAB8-47DD-91D9-5209E0BA43C3}">
      <dgm:prSet/>
      <dgm:spPr/>
      <dgm:t>
        <a:bodyPr/>
        <a:lstStyle/>
        <a:p>
          <a:endParaRPr lang="en-US"/>
        </a:p>
      </dgm:t>
    </dgm:pt>
    <dgm:pt modelId="{C00A8314-283F-4DA0-8634-F9FBF7AF5E64}" type="sibTrans" cxnId="{250B32A6-FAB8-47DD-91D9-5209E0BA43C3}">
      <dgm:prSet/>
      <dgm:spPr/>
      <dgm:t>
        <a:bodyPr/>
        <a:lstStyle/>
        <a:p>
          <a:endParaRPr lang="en-US"/>
        </a:p>
      </dgm:t>
    </dgm:pt>
    <dgm:pt modelId="{6E33E6B2-CA8D-4C5A-9EEA-4E53394771DF}">
      <dgm:prSet custT="1"/>
      <dgm:spPr/>
      <dgm:t>
        <a:bodyPr/>
        <a:lstStyle/>
        <a:p>
          <a:pPr algn="l" rtl="0"/>
          <a:r>
            <a:rPr lang="en-US" sz="1800" dirty="0"/>
            <a:t>You must use BSA form 512-728 </a:t>
          </a:r>
          <a:endParaRPr lang="en-US" sz="1800" b="0" i="0" dirty="0"/>
        </a:p>
        <a:p>
          <a:pPr algn="r" rtl="0"/>
          <a:r>
            <a:rPr lang="en-US" altLang="en-US" sz="1400" dirty="0">
              <a:ea typeface="ＭＳ Ｐゴシック" pitchFamily="34" charset="-128"/>
            </a:rPr>
            <a:t>Guide to Advancement 9.0.1.0 – 9.0.1.10.</a:t>
          </a:r>
          <a:endParaRPr lang="en-US" sz="1400" dirty="0"/>
        </a:p>
      </dgm:t>
    </dgm:pt>
    <dgm:pt modelId="{98F8E992-F8F7-4D33-9C0A-C813BC2D3EE6}" type="parTrans" cxnId="{ABA4EAE5-0302-47A9-B2B3-2DDC5BFEF985}">
      <dgm:prSet/>
      <dgm:spPr/>
      <dgm:t>
        <a:bodyPr/>
        <a:lstStyle/>
        <a:p>
          <a:endParaRPr lang="en-US"/>
        </a:p>
      </dgm:t>
    </dgm:pt>
    <dgm:pt modelId="{879819C4-5006-404F-947C-EC64FBF33714}" type="sibTrans" cxnId="{ABA4EAE5-0302-47A9-B2B3-2DDC5BFEF985}">
      <dgm:prSet/>
      <dgm:spPr/>
      <dgm:t>
        <a:bodyPr/>
        <a:lstStyle/>
        <a:p>
          <a:endParaRPr lang="en-US"/>
        </a:p>
      </dgm:t>
    </dgm:pt>
    <dgm:pt modelId="{D2526CB2-5B36-4467-956A-C2B90C142ECE}">
      <dgm:prSet custT="1"/>
      <dgm:spPr/>
      <dgm:t>
        <a:bodyPr/>
        <a:lstStyle/>
        <a:p>
          <a:r>
            <a:rPr lang="en-US" sz="1800" b="0" i="0" dirty="0"/>
            <a:t>Be sure all dates are correct</a:t>
          </a:r>
          <a:endParaRPr lang="en-US" altLang="en-US" sz="1800" dirty="0">
            <a:ea typeface="ＭＳ Ｐゴシック" pitchFamily="34" charset="-128"/>
          </a:endParaRPr>
        </a:p>
      </dgm:t>
    </dgm:pt>
    <dgm:pt modelId="{8BE9707B-19A9-4D07-BCCA-8B40F9F04CB5}" type="parTrans" cxnId="{679AD65E-9BC5-40C8-B836-40C90DD70B57}">
      <dgm:prSet/>
      <dgm:spPr/>
      <dgm:t>
        <a:bodyPr/>
        <a:lstStyle/>
        <a:p>
          <a:endParaRPr lang="en-US"/>
        </a:p>
      </dgm:t>
    </dgm:pt>
    <dgm:pt modelId="{437FD402-FF7E-462D-9B96-C2062CF6D019}" type="sibTrans" cxnId="{679AD65E-9BC5-40C8-B836-40C90DD70B57}">
      <dgm:prSet/>
      <dgm:spPr/>
      <dgm:t>
        <a:bodyPr/>
        <a:lstStyle/>
        <a:p>
          <a:endParaRPr lang="en-US"/>
        </a:p>
      </dgm:t>
    </dgm:pt>
    <dgm:pt modelId="{CE82968E-E8B6-47D7-BF54-35400B7673A4}">
      <dgm:prSet custT="1"/>
      <dgm:spPr/>
      <dgm:t>
        <a:bodyPr/>
        <a:lstStyle/>
        <a:p>
          <a:r>
            <a:rPr lang="en-US" altLang="en-US" dirty="0">
              <a:ea typeface="ＭＳ Ｐゴシック" pitchFamily="34" charset="-128"/>
            </a:rPr>
            <a:t>Use </a:t>
          </a:r>
          <a:r>
            <a:rPr lang="en-US" altLang="en-US" dirty="0" err="1">
              <a:ea typeface="ＭＳ Ｐゴシック" pitchFamily="34" charset="-128"/>
            </a:rPr>
            <a:t>Scoutbook</a:t>
          </a:r>
          <a:r>
            <a:rPr lang="en-US" altLang="en-US" dirty="0">
              <a:ea typeface="ＭＳ Ｐゴシック" pitchFamily="34" charset="-128"/>
            </a:rPr>
            <a:t> or Contact Council to verify</a:t>
          </a:r>
          <a:endParaRPr lang="en-US" altLang="en-US" sz="1800" dirty="0">
            <a:ea typeface="ＭＳ Ｐゴシック" pitchFamily="34" charset="-128"/>
          </a:endParaRPr>
        </a:p>
      </dgm:t>
    </dgm:pt>
    <dgm:pt modelId="{7A723FDC-2009-4DA9-9E39-3F3A5BBCA4DB}" type="parTrans" cxnId="{440F93F2-4F23-481D-8E62-A1167435AC92}">
      <dgm:prSet/>
      <dgm:spPr/>
      <dgm:t>
        <a:bodyPr/>
        <a:lstStyle/>
        <a:p>
          <a:endParaRPr lang="en-US"/>
        </a:p>
      </dgm:t>
    </dgm:pt>
    <dgm:pt modelId="{9CAD5E46-1BF2-4D5F-AD88-6DAFA44A6236}" type="sibTrans" cxnId="{440F93F2-4F23-481D-8E62-A1167435AC92}">
      <dgm:prSet/>
      <dgm:spPr/>
      <dgm:t>
        <a:bodyPr/>
        <a:lstStyle/>
        <a:p>
          <a:endParaRPr lang="en-US"/>
        </a:p>
      </dgm:t>
    </dgm:pt>
    <dgm:pt modelId="{562DBAC6-3F90-4CB2-9829-984F14DE7EDE}">
      <dgm:prSet custT="1"/>
      <dgm:spPr/>
      <dgm:t>
        <a:bodyPr/>
        <a:lstStyle/>
        <a:p>
          <a:r>
            <a:rPr lang="en-US" b="0" i="0" dirty="0"/>
            <a:t>List only 21 merit badges</a:t>
          </a:r>
          <a:endParaRPr lang="en-US" altLang="en-US" sz="1800" dirty="0">
            <a:ea typeface="ＭＳ Ｐゴシック" pitchFamily="34" charset="-128"/>
          </a:endParaRPr>
        </a:p>
      </dgm:t>
    </dgm:pt>
    <dgm:pt modelId="{EB6FD23C-6537-4687-A14B-657AAE4BFAB4}" type="parTrans" cxnId="{750A682F-793E-4703-9A4C-8671B136220E}">
      <dgm:prSet/>
      <dgm:spPr/>
      <dgm:t>
        <a:bodyPr/>
        <a:lstStyle/>
        <a:p>
          <a:endParaRPr lang="en-US"/>
        </a:p>
      </dgm:t>
    </dgm:pt>
    <dgm:pt modelId="{484F621A-CF9D-43E2-80F7-FACC7CBB76AA}" type="sibTrans" cxnId="{750A682F-793E-4703-9A4C-8671B136220E}">
      <dgm:prSet/>
      <dgm:spPr/>
      <dgm:t>
        <a:bodyPr/>
        <a:lstStyle/>
        <a:p>
          <a:endParaRPr lang="en-US"/>
        </a:p>
      </dgm:t>
    </dgm:pt>
    <dgm:pt modelId="{F9CC8E69-5FB2-47EC-BEE9-AF20357B9B25}">
      <dgm:prSet custT="1"/>
      <dgm:spPr/>
      <dgm:t>
        <a:bodyPr/>
        <a:lstStyle/>
        <a:p>
          <a:r>
            <a:rPr lang="en-US" b="0" i="0" dirty="0"/>
            <a:t>Include unit numbers for merit badges.</a:t>
          </a:r>
          <a:endParaRPr lang="en-US" altLang="en-US" sz="1800" dirty="0">
            <a:ea typeface="ＭＳ Ｐゴシック" pitchFamily="34" charset="-128"/>
          </a:endParaRPr>
        </a:p>
      </dgm:t>
    </dgm:pt>
    <dgm:pt modelId="{E79737DB-F635-4543-B030-1E0FD32BABD1}" type="parTrans" cxnId="{4D4FCD89-3EC1-418C-9384-320F1E95DFD9}">
      <dgm:prSet/>
      <dgm:spPr/>
      <dgm:t>
        <a:bodyPr/>
        <a:lstStyle/>
        <a:p>
          <a:endParaRPr lang="en-US"/>
        </a:p>
      </dgm:t>
    </dgm:pt>
    <dgm:pt modelId="{483C02BD-1C83-4885-BCEC-FBC726F68035}" type="sibTrans" cxnId="{4D4FCD89-3EC1-418C-9384-320F1E95DFD9}">
      <dgm:prSet/>
      <dgm:spPr/>
      <dgm:t>
        <a:bodyPr/>
        <a:lstStyle/>
        <a:p>
          <a:endParaRPr lang="en-US"/>
        </a:p>
      </dgm:t>
    </dgm:pt>
    <dgm:pt modelId="{999233D6-DB65-4282-BA81-3E3E5798F69D}">
      <dgm:prSet custT="1"/>
      <dgm:spPr/>
      <dgm:t>
        <a:bodyPr/>
        <a:lstStyle/>
        <a:p>
          <a:r>
            <a:rPr lang="en-US" b="0" i="0" dirty="0"/>
            <a:t>Provide all 6 references (5 if not working).</a:t>
          </a:r>
          <a:endParaRPr lang="en-US" altLang="en-US" sz="1800" dirty="0">
            <a:ea typeface="ＭＳ Ｐゴシック" pitchFamily="34" charset="-128"/>
          </a:endParaRPr>
        </a:p>
      </dgm:t>
    </dgm:pt>
    <dgm:pt modelId="{2CB50389-493E-4C50-BC60-1251E9342384}" type="parTrans" cxnId="{4E941C34-2373-41F0-A742-1B60EA1E5913}">
      <dgm:prSet/>
      <dgm:spPr/>
      <dgm:t>
        <a:bodyPr/>
        <a:lstStyle/>
        <a:p>
          <a:endParaRPr lang="en-US"/>
        </a:p>
      </dgm:t>
    </dgm:pt>
    <dgm:pt modelId="{E30E84E2-A88C-497F-A9FD-D3ED49C23BF5}" type="sibTrans" cxnId="{4E941C34-2373-41F0-A742-1B60EA1E5913}">
      <dgm:prSet/>
      <dgm:spPr/>
      <dgm:t>
        <a:bodyPr/>
        <a:lstStyle/>
        <a:p>
          <a:endParaRPr lang="en-US"/>
        </a:p>
      </dgm:t>
    </dgm:pt>
    <dgm:pt modelId="{813831DE-A8DB-404F-89BE-58831E9A9498}">
      <dgm:prSet custT="1"/>
      <dgm:spPr/>
      <dgm:t>
        <a:bodyPr/>
        <a:lstStyle/>
        <a:p>
          <a:r>
            <a:rPr lang="en-US" b="0" i="0" dirty="0"/>
            <a:t>Signatures</a:t>
          </a:r>
          <a:endParaRPr lang="en-US" altLang="en-US" sz="1800" dirty="0">
            <a:ea typeface="ＭＳ Ｐゴシック" pitchFamily="34" charset="-128"/>
          </a:endParaRPr>
        </a:p>
      </dgm:t>
    </dgm:pt>
    <dgm:pt modelId="{270D0A77-27CE-419A-8C75-E1885C82B885}" type="parTrans" cxnId="{510C8092-B06E-4171-96FE-BCBAD48D1016}">
      <dgm:prSet/>
      <dgm:spPr/>
      <dgm:t>
        <a:bodyPr/>
        <a:lstStyle/>
        <a:p>
          <a:endParaRPr lang="en-US"/>
        </a:p>
      </dgm:t>
    </dgm:pt>
    <dgm:pt modelId="{40433CAC-D44A-478D-8917-5AD9A8402C73}" type="sibTrans" cxnId="{510C8092-B06E-4171-96FE-BCBAD48D1016}">
      <dgm:prSet/>
      <dgm:spPr/>
      <dgm:t>
        <a:bodyPr/>
        <a:lstStyle/>
        <a:p>
          <a:endParaRPr lang="en-US"/>
        </a:p>
      </dgm:t>
    </dgm:pt>
    <dgm:pt modelId="{3753CC86-F14F-42AE-871D-91230FC5EC75}">
      <dgm:prSet custT="1"/>
      <dgm:spPr/>
      <dgm:t>
        <a:bodyPr/>
        <a:lstStyle/>
        <a:p>
          <a:r>
            <a:rPr lang="en-US" b="0" i="0" dirty="0"/>
            <a:t>Yours</a:t>
          </a:r>
          <a:endParaRPr lang="en-US" altLang="en-US" sz="1800" dirty="0">
            <a:ea typeface="ＭＳ Ｐゴシック" pitchFamily="34" charset="-128"/>
          </a:endParaRPr>
        </a:p>
      </dgm:t>
    </dgm:pt>
    <dgm:pt modelId="{2B1252C4-E7C9-4DC6-AC2A-044C8D6DD67B}" type="parTrans" cxnId="{94A6EC84-3E1C-4C29-8C8B-0F2F526C5376}">
      <dgm:prSet/>
      <dgm:spPr/>
      <dgm:t>
        <a:bodyPr/>
        <a:lstStyle/>
        <a:p>
          <a:endParaRPr lang="en-US"/>
        </a:p>
      </dgm:t>
    </dgm:pt>
    <dgm:pt modelId="{3051139B-0475-467D-9033-572564B1D49C}" type="sibTrans" cxnId="{94A6EC84-3E1C-4C29-8C8B-0F2F526C5376}">
      <dgm:prSet/>
      <dgm:spPr/>
      <dgm:t>
        <a:bodyPr/>
        <a:lstStyle/>
        <a:p>
          <a:endParaRPr lang="en-US"/>
        </a:p>
      </dgm:t>
    </dgm:pt>
    <dgm:pt modelId="{1F53DD90-0AF6-4DCC-913C-A39FF296B8CA}">
      <dgm:prSet custT="1"/>
      <dgm:spPr/>
      <dgm:t>
        <a:bodyPr/>
        <a:lstStyle/>
        <a:p>
          <a:r>
            <a:rPr lang="en-US" b="0" i="0" dirty="0"/>
            <a:t>Unit Leader</a:t>
          </a:r>
          <a:endParaRPr lang="en-US" altLang="en-US" sz="1800" dirty="0">
            <a:ea typeface="ＭＳ Ｐゴシック" pitchFamily="34" charset="-128"/>
          </a:endParaRPr>
        </a:p>
      </dgm:t>
    </dgm:pt>
    <dgm:pt modelId="{637573B9-B25C-4717-B2C7-0529E03A6A36}" type="parTrans" cxnId="{C0781A25-2F8C-4942-84ED-E2066A2572D6}">
      <dgm:prSet/>
      <dgm:spPr/>
      <dgm:t>
        <a:bodyPr/>
        <a:lstStyle/>
        <a:p>
          <a:endParaRPr lang="en-US"/>
        </a:p>
      </dgm:t>
    </dgm:pt>
    <dgm:pt modelId="{8A8AC5D8-C53D-42B4-A53E-56E7B096FA16}" type="sibTrans" cxnId="{C0781A25-2F8C-4942-84ED-E2066A2572D6}">
      <dgm:prSet/>
      <dgm:spPr/>
      <dgm:t>
        <a:bodyPr/>
        <a:lstStyle/>
        <a:p>
          <a:endParaRPr lang="en-US"/>
        </a:p>
      </dgm:t>
    </dgm:pt>
    <dgm:pt modelId="{CE750689-CD9E-4871-84F2-2B38611D4F4C}">
      <dgm:prSet custT="1"/>
      <dgm:spPr/>
      <dgm:t>
        <a:bodyPr/>
        <a:lstStyle/>
        <a:p>
          <a:r>
            <a:rPr lang="en-US" b="0" i="0" dirty="0"/>
            <a:t>Committee Chair</a:t>
          </a:r>
          <a:endParaRPr lang="en-US" altLang="en-US" sz="1800" dirty="0">
            <a:ea typeface="ＭＳ Ｐゴシック" pitchFamily="34" charset="-128"/>
          </a:endParaRPr>
        </a:p>
      </dgm:t>
    </dgm:pt>
    <dgm:pt modelId="{518AA892-139E-4879-BD7A-04F7028DB6EC}" type="parTrans" cxnId="{5D5FDD43-A553-4AB2-988E-E2E156E3F1ED}">
      <dgm:prSet/>
      <dgm:spPr/>
      <dgm:t>
        <a:bodyPr/>
        <a:lstStyle/>
        <a:p>
          <a:endParaRPr lang="en-US"/>
        </a:p>
      </dgm:t>
    </dgm:pt>
    <dgm:pt modelId="{5E8C0F4E-1155-4DF2-B488-F9FA46A93C00}" type="sibTrans" cxnId="{5D5FDD43-A553-4AB2-988E-E2E156E3F1ED}">
      <dgm:prSet/>
      <dgm:spPr/>
      <dgm:t>
        <a:bodyPr/>
        <a:lstStyle/>
        <a:p>
          <a:endParaRPr lang="en-US"/>
        </a:p>
      </dgm:t>
    </dgm:pt>
    <dgm:pt modelId="{CCCE3A2C-909E-4E82-B8E9-96A827D4B6D4}">
      <dgm:prSet custT="1"/>
      <dgm:spPr/>
      <dgm:t>
        <a:bodyPr/>
        <a:lstStyle/>
        <a:p>
          <a:r>
            <a:rPr lang="en-US" altLang="en-US" sz="1800" dirty="0">
              <a:ea typeface="ＭＳ Ｐゴシック" pitchFamily="34" charset="-128"/>
            </a:rPr>
            <a:t>Position(s) of Responsibility</a:t>
          </a:r>
        </a:p>
      </dgm:t>
    </dgm:pt>
    <dgm:pt modelId="{5BA181DE-9F74-4780-8CFD-32E249B62E36}" type="parTrans" cxnId="{35FD625F-761F-4704-AE10-33A2AD6EB21D}">
      <dgm:prSet/>
      <dgm:spPr/>
      <dgm:t>
        <a:bodyPr/>
        <a:lstStyle/>
        <a:p>
          <a:endParaRPr lang="en-US"/>
        </a:p>
      </dgm:t>
    </dgm:pt>
    <dgm:pt modelId="{64338ADC-B5CB-4120-8386-2EB73B9F5FD3}" type="sibTrans" cxnId="{35FD625F-761F-4704-AE10-33A2AD6EB21D}">
      <dgm:prSet/>
      <dgm:spPr/>
      <dgm:t>
        <a:bodyPr/>
        <a:lstStyle/>
        <a:p>
          <a:endParaRPr lang="en-US"/>
        </a:p>
      </dgm:t>
    </dgm:pt>
    <dgm:pt modelId="{44A07ACC-0B74-4218-91D1-C3755C632D02}" type="pres">
      <dgm:prSet presAssocID="{26D51A1B-18B1-4E19-879F-90CDE9CBAB2E}" presName="linear" presStyleCnt="0">
        <dgm:presLayoutVars>
          <dgm:dir/>
          <dgm:animLvl val="lvl"/>
          <dgm:resizeHandles val="exact"/>
        </dgm:presLayoutVars>
      </dgm:prSet>
      <dgm:spPr/>
    </dgm:pt>
    <dgm:pt modelId="{5BF27D0C-B4B7-4493-8CF9-2D91BDBDE992}" type="pres">
      <dgm:prSet presAssocID="{6E33E6B2-CA8D-4C5A-9EEA-4E53394771DF}" presName="parentLin" presStyleCnt="0"/>
      <dgm:spPr/>
    </dgm:pt>
    <dgm:pt modelId="{DAA4B7C7-AE29-496F-9A2A-5E0E6AFE39E7}" type="pres">
      <dgm:prSet presAssocID="{6E33E6B2-CA8D-4C5A-9EEA-4E53394771DF}" presName="parentLeftMargin" presStyleLbl="node1" presStyleIdx="0" presStyleCnt="2"/>
      <dgm:spPr/>
    </dgm:pt>
    <dgm:pt modelId="{12728A92-E216-4BCE-A08F-D91CD00670E8}" type="pres">
      <dgm:prSet presAssocID="{6E33E6B2-CA8D-4C5A-9EEA-4E53394771DF}" presName="parentText" presStyleLbl="node1" presStyleIdx="0" presStyleCnt="2" custScaleY="35122" custLinFactNeighborY="-40725">
        <dgm:presLayoutVars>
          <dgm:chMax val="0"/>
          <dgm:bulletEnabled val="1"/>
        </dgm:presLayoutVars>
      </dgm:prSet>
      <dgm:spPr/>
    </dgm:pt>
    <dgm:pt modelId="{F0B9B20B-3CBF-45EE-9D8B-A812F32C9367}" type="pres">
      <dgm:prSet presAssocID="{6E33E6B2-CA8D-4C5A-9EEA-4E53394771DF}" presName="negativeSpace" presStyleCnt="0"/>
      <dgm:spPr/>
    </dgm:pt>
    <dgm:pt modelId="{44601FA7-FE5A-4FCA-A855-E6074F1E93CE}" type="pres">
      <dgm:prSet presAssocID="{6E33E6B2-CA8D-4C5A-9EEA-4E53394771DF}" presName="childText" presStyleLbl="conFgAcc1" presStyleIdx="0" presStyleCnt="2" custScaleY="47617" custLinFactNeighborY="5351">
        <dgm:presLayoutVars>
          <dgm:bulletEnabled val="1"/>
        </dgm:presLayoutVars>
      </dgm:prSet>
      <dgm:spPr/>
    </dgm:pt>
    <dgm:pt modelId="{444F3028-7949-456A-9414-AFA3F67C8756}" type="pres">
      <dgm:prSet presAssocID="{879819C4-5006-404F-947C-EC64FBF33714}" presName="spaceBetweenRectangles" presStyleCnt="0"/>
      <dgm:spPr/>
    </dgm:pt>
    <dgm:pt modelId="{7E4A3ACD-1C32-4976-BB87-9E33D889C578}" type="pres">
      <dgm:prSet presAssocID="{13FA06F8-0465-4EF1-A49A-B8C58CF74FBF}" presName="parentLin" presStyleCnt="0"/>
      <dgm:spPr/>
    </dgm:pt>
    <dgm:pt modelId="{2B7C0CFD-2BC3-4FB5-A87A-F33A0BFF1DF7}" type="pres">
      <dgm:prSet presAssocID="{13FA06F8-0465-4EF1-A49A-B8C58CF74FBF}" presName="parentLeftMargin" presStyleLbl="node1" presStyleIdx="0" presStyleCnt="2" custScaleY="23116"/>
      <dgm:spPr/>
    </dgm:pt>
    <dgm:pt modelId="{EFB4BF84-BEBB-4381-AA63-3785A568ABBF}" type="pres">
      <dgm:prSet presAssocID="{13FA06F8-0465-4EF1-A49A-B8C58CF74FBF}" presName="parentText" presStyleLbl="node1" presStyleIdx="1" presStyleCnt="2" custScaleY="27455" custLinFactNeighborX="-6542" custLinFactNeighborY="-27565">
        <dgm:presLayoutVars>
          <dgm:chMax val="0"/>
          <dgm:bulletEnabled val="1"/>
        </dgm:presLayoutVars>
      </dgm:prSet>
      <dgm:spPr/>
    </dgm:pt>
    <dgm:pt modelId="{09A5B777-6F3E-4910-96BA-95EFE8407858}" type="pres">
      <dgm:prSet presAssocID="{13FA06F8-0465-4EF1-A49A-B8C58CF74FBF}" presName="negativeSpace" presStyleCnt="0"/>
      <dgm:spPr/>
    </dgm:pt>
    <dgm:pt modelId="{11977094-7504-4693-9907-F873F3106AD5}" type="pres">
      <dgm:prSet presAssocID="{13FA06F8-0465-4EF1-A49A-B8C58CF74FBF}" presName="childText" presStyleLbl="conFgAcc1" presStyleIdx="1" presStyleCnt="2" custScaleX="75701" custScaleY="79401" custLinFactNeighborY="21836">
        <dgm:presLayoutVars>
          <dgm:bulletEnabled val="1"/>
        </dgm:presLayoutVars>
      </dgm:prSet>
      <dgm:spPr/>
    </dgm:pt>
  </dgm:ptLst>
  <dgm:cxnLst>
    <dgm:cxn modelId="{C1EF3205-053D-438A-8487-8E032ABE995B}" type="presOf" srcId="{CCCE3A2C-909E-4E82-B8E9-96A827D4B6D4}" destId="{11977094-7504-4693-9907-F873F3106AD5}" srcOrd="0" destOrd="4" presId="urn:microsoft.com/office/officeart/2005/8/layout/list1"/>
    <dgm:cxn modelId="{87523B07-3438-4E8A-ABB4-E1C4634EBAAF}" type="presOf" srcId="{813831DE-A8DB-404F-89BE-58831E9A9498}" destId="{11977094-7504-4693-9907-F873F3106AD5}" srcOrd="0" destOrd="6" presId="urn:microsoft.com/office/officeart/2005/8/layout/list1"/>
    <dgm:cxn modelId="{CDD25E19-6B66-4F34-95EE-C6D1696407FE}" type="presOf" srcId="{6E33E6B2-CA8D-4C5A-9EEA-4E53394771DF}" destId="{DAA4B7C7-AE29-496F-9A2A-5E0E6AFE39E7}" srcOrd="0" destOrd="0" presId="urn:microsoft.com/office/officeart/2005/8/layout/list1"/>
    <dgm:cxn modelId="{ADC9EF20-78D1-4EB2-A014-1E9EC4214487}" type="presOf" srcId="{538AAF91-ECC6-4BFB-9277-9AA4313591BD}" destId="{44601FA7-FE5A-4FCA-A855-E6074F1E93CE}" srcOrd="0" destOrd="0" presId="urn:microsoft.com/office/officeart/2005/8/layout/list1"/>
    <dgm:cxn modelId="{C0781A25-2F8C-4942-84ED-E2066A2572D6}" srcId="{813831DE-A8DB-404F-89BE-58831E9A9498}" destId="{1F53DD90-0AF6-4DCC-913C-A39FF296B8CA}" srcOrd="1" destOrd="0" parTransId="{637573B9-B25C-4717-B2C7-0529E03A6A36}" sibTransId="{8A8AC5D8-C53D-42B4-A53E-56E7B096FA16}"/>
    <dgm:cxn modelId="{750A682F-793E-4703-9A4C-8671B136220E}" srcId="{13FA06F8-0465-4EF1-A49A-B8C58CF74FBF}" destId="{562DBAC6-3F90-4CB2-9829-984F14DE7EDE}" srcOrd="1" destOrd="0" parTransId="{EB6FD23C-6537-4687-A14B-657AAE4BFAB4}" sibTransId="{484F621A-CF9D-43E2-80F7-FACC7CBB76AA}"/>
    <dgm:cxn modelId="{50B1F131-DBBD-4341-8874-294150E6C918}" type="presOf" srcId="{3753CC86-F14F-42AE-871D-91230FC5EC75}" destId="{11977094-7504-4693-9907-F873F3106AD5}" srcOrd="0" destOrd="7" presId="urn:microsoft.com/office/officeart/2005/8/layout/list1"/>
    <dgm:cxn modelId="{4E941C34-2373-41F0-A742-1B60EA1E5913}" srcId="{13FA06F8-0465-4EF1-A49A-B8C58CF74FBF}" destId="{999233D6-DB65-4282-BA81-3E3E5798F69D}" srcOrd="3" destOrd="0" parTransId="{2CB50389-493E-4C50-BC60-1251E9342384}" sibTransId="{E30E84E2-A88C-497F-A9FD-D3ED49C23BF5}"/>
    <dgm:cxn modelId="{679AD65E-9BC5-40C8-B836-40C90DD70B57}" srcId="{13FA06F8-0465-4EF1-A49A-B8C58CF74FBF}" destId="{D2526CB2-5B36-4467-956A-C2B90C142ECE}" srcOrd="0" destOrd="0" parTransId="{8BE9707B-19A9-4D07-BCCA-8B40F9F04CB5}" sibTransId="{437FD402-FF7E-462D-9B96-C2062CF6D019}"/>
    <dgm:cxn modelId="{1C80025F-866E-4E79-8A11-F04486D0D97C}" type="presOf" srcId="{6E33E6B2-CA8D-4C5A-9EEA-4E53394771DF}" destId="{12728A92-E216-4BCE-A08F-D91CD00670E8}" srcOrd="1" destOrd="0" presId="urn:microsoft.com/office/officeart/2005/8/layout/list1"/>
    <dgm:cxn modelId="{35FD625F-761F-4704-AE10-33A2AD6EB21D}" srcId="{13FA06F8-0465-4EF1-A49A-B8C58CF74FBF}" destId="{CCCE3A2C-909E-4E82-B8E9-96A827D4B6D4}" srcOrd="2" destOrd="0" parTransId="{5BA181DE-9F74-4780-8CFD-32E249B62E36}" sibTransId="{64338ADC-B5CB-4120-8386-2EB73B9F5FD3}"/>
    <dgm:cxn modelId="{5D5FDD43-A553-4AB2-988E-E2E156E3F1ED}" srcId="{813831DE-A8DB-404F-89BE-58831E9A9498}" destId="{CE750689-CD9E-4871-84F2-2B38611D4F4C}" srcOrd="2" destOrd="0" parTransId="{518AA892-139E-4879-BD7A-04F7028DB6EC}" sibTransId="{5E8C0F4E-1155-4DF2-B488-F9FA46A93C00}"/>
    <dgm:cxn modelId="{4928E066-DC22-445E-93F2-05637E0DEC79}" type="presOf" srcId="{F9CC8E69-5FB2-47EC-BEE9-AF20357B9B25}" destId="{11977094-7504-4693-9907-F873F3106AD5}" srcOrd="0" destOrd="3" presId="urn:microsoft.com/office/officeart/2005/8/layout/list1"/>
    <dgm:cxn modelId="{5AEDE258-F956-4107-A3DF-1C95FBF5EE02}" type="presOf" srcId="{26D51A1B-18B1-4E19-879F-90CDE9CBAB2E}" destId="{44A07ACC-0B74-4218-91D1-C3755C632D02}" srcOrd="0" destOrd="0" presId="urn:microsoft.com/office/officeart/2005/8/layout/list1"/>
    <dgm:cxn modelId="{94A6EC84-3E1C-4C29-8C8B-0F2F526C5376}" srcId="{813831DE-A8DB-404F-89BE-58831E9A9498}" destId="{3753CC86-F14F-42AE-871D-91230FC5EC75}" srcOrd="0" destOrd="0" parTransId="{2B1252C4-E7C9-4DC6-AC2A-044C8D6DD67B}" sibTransId="{3051139B-0475-467D-9033-572564B1D49C}"/>
    <dgm:cxn modelId="{4D4FCD89-3EC1-418C-9384-320F1E95DFD9}" srcId="{562DBAC6-3F90-4CB2-9829-984F14DE7EDE}" destId="{F9CC8E69-5FB2-47EC-BEE9-AF20357B9B25}" srcOrd="0" destOrd="0" parTransId="{E79737DB-F635-4543-B030-1E0FD32BABD1}" sibTransId="{483C02BD-1C83-4885-BCEC-FBC726F68035}"/>
    <dgm:cxn modelId="{DE4C058B-CD9C-4AD6-A8A8-EDD23922EBEF}" type="presOf" srcId="{1F53DD90-0AF6-4DCC-913C-A39FF296B8CA}" destId="{11977094-7504-4693-9907-F873F3106AD5}" srcOrd="0" destOrd="8" presId="urn:microsoft.com/office/officeart/2005/8/layout/list1"/>
    <dgm:cxn modelId="{BB429691-FF8D-4B2F-920A-1FC1C2426DE1}" type="presOf" srcId="{13FA06F8-0465-4EF1-A49A-B8C58CF74FBF}" destId="{2B7C0CFD-2BC3-4FB5-A87A-F33A0BFF1DF7}" srcOrd="0" destOrd="0" presId="urn:microsoft.com/office/officeart/2005/8/layout/list1"/>
    <dgm:cxn modelId="{510C8092-B06E-4171-96FE-BCBAD48D1016}" srcId="{13FA06F8-0465-4EF1-A49A-B8C58CF74FBF}" destId="{813831DE-A8DB-404F-89BE-58831E9A9498}" srcOrd="4" destOrd="0" parTransId="{270D0A77-27CE-419A-8C75-E1885C82B885}" sibTransId="{40433CAC-D44A-478D-8917-5AD9A8402C73}"/>
    <dgm:cxn modelId="{F6365796-942D-4687-BCC8-EA12C5D0B5DE}" type="presOf" srcId="{CE82968E-E8B6-47D7-BF54-35400B7673A4}" destId="{11977094-7504-4693-9907-F873F3106AD5}" srcOrd="0" destOrd="1" presId="urn:microsoft.com/office/officeart/2005/8/layout/list1"/>
    <dgm:cxn modelId="{79BB98A0-FCBA-443B-8DAD-CEF7EE119351}" type="presOf" srcId="{999233D6-DB65-4282-BA81-3E3E5798F69D}" destId="{11977094-7504-4693-9907-F873F3106AD5}" srcOrd="0" destOrd="5" presId="urn:microsoft.com/office/officeart/2005/8/layout/list1"/>
    <dgm:cxn modelId="{250B32A6-FAB8-47DD-91D9-5209E0BA43C3}" srcId="{6E33E6B2-CA8D-4C5A-9EEA-4E53394771DF}" destId="{538AAF91-ECC6-4BFB-9277-9AA4313591BD}" srcOrd="0" destOrd="0" parTransId="{C93B0356-2102-4BE5-8830-AE0E7828F75F}" sibTransId="{C00A8314-283F-4DA0-8634-F9FBF7AF5E64}"/>
    <dgm:cxn modelId="{99644CBA-AD5C-4D67-A0AE-F8E859EC0A84}" type="presOf" srcId="{562DBAC6-3F90-4CB2-9829-984F14DE7EDE}" destId="{11977094-7504-4693-9907-F873F3106AD5}" srcOrd="0" destOrd="2" presId="urn:microsoft.com/office/officeart/2005/8/layout/list1"/>
    <dgm:cxn modelId="{3ACE1EC0-D74B-4922-95E3-C93DA89B4FC8}" type="presOf" srcId="{CE750689-CD9E-4871-84F2-2B38611D4F4C}" destId="{11977094-7504-4693-9907-F873F3106AD5}" srcOrd="0" destOrd="9" presId="urn:microsoft.com/office/officeart/2005/8/layout/list1"/>
    <dgm:cxn modelId="{168CDED3-AD90-45B4-9C57-A30D6C09F6D4}" type="presOf" srcId="{13FA06F8-0465-4EF1-A49A-B8C58CF74FBF}" destId="{EFB4BF84-BEBB-4381-AA63-3785A568ABBF}" srcOrd="1" destOrd="0" presId="urn:microsoft.com/office/officeart/2005/8/layout/list1"/>
    <dgm:cxn modelId="{ABA4EAE5-0302-47A9-B2B3-2DDC5BFEF985}" srcId="{26D51A1B-18B1-4E19-879F-90CDE9CBAB2E}" destId="{6E33E6B2-CA8D-4C5A-9EEA-4E53394771DF}" srcOrd="0" destOrd="0" parTransId="{98F8E992-F8F7-4D33-9C0A-C813BC2D3EE6}" sibTransId="{879819C4-5006-404F-947C-EC64FBF33714}"/>
    <dgm:cxn modelId="{86B41CEF-1D96-49CB-81F1-7A1ED25A9CAE}" type="presOf" srcId="{D2526CB2-5B36-4467-956A-C2B90C142ECE}" destId="{11977094-7504-4693-9907-F873F3106AD5}" srcOrd="0" destOrd="0" presId="urn:microsoft.com/office/officeart/2005/8/layout/list1"/>
    <dgm:cxn modelId="{440F93F2-4F23-481D-8E62-A1167435AC92}" srcId="{D2526CB2-5B36-4467-956A-C2B90C142ECE}" destId="{CE82968E-E8B6-47D7-BF54-35400B7673A4}" srcOrd="0" destOrd="0" parTransId="{7A723FDC-2009-4DA9-9E39-3F3A5BBCA4DB}" sibTransId="{9CAD5E46-1BF2-4D5F-AD88-6DAFA44A6236}"/>
    <dgm:cxn modelId="{A6C17DF3-2A41-4E88-B2D6-D6EB3588DED3}" srcId="{26D51A1B-18B1-4E19-879F-90CDE9CBAB2E}" destId="{13FA06F8-0465-4EF1-A49A-B8C58CF74FBF}" srcOrd="1" destOrd="0" parTransId="{B9DC7871-A793-43BE-B538-3FA5B92F823C}" sibTransId="{80F015C4-5A9C-4444-B6D5-DCA56460F919}"/>
    <dgm:cxn modelId="{AAFA256D-DFB9-4986-9559-2FCCEE3A724B}" type="presParOf" srcId="{44A07ACC-0B74-4218-91D1-C3755C632D02}" destId="{5BF27D0C-B4B7-4493-8CF9-2D91BDBDE992}" srcOrd="0" destOrd="0" presId="urn:microsoft.com/office/officeart/2005/8/layout/list1"/>
    <dgm:cxn modelId="{D9260B2B-911D-4911-9D39-3E228B5639DD}" type="presParOf" srcId="{5BF27D0C-B4B7-4493-8CF9-2D91BDBDE992}" destId="{DAA4B7C7-AE29-496F-9A2A-5E0E6AFE39E7}" srcOrd="0" destOrd="0" presId="urn:microsoft.com/office/officeart/2005/8/layout/list1"/>
    <dgm:cxn modelId="{B1DEEBF0-63D6-42CE-9930-E46138E5D6B0}" type="presParOf" srcId="{5BF27D0C-B4B7-4493-8CF9-2D91BDBDE992}" destId="{12728A92-E216-4BCE-A08F-D91CD00670E8}" srcOrd="1" destOrd="0" presId="urn:microsoft.com/office/officeart/2005/8/layout/list1"/>
    <dgm:cxn modelId="{5313A2B8-4BD1-4036-893C-ED2BB9DBB729}" type="presParOf" srcId="{44A07ACC-0B74-4218-91D1-C3755C632D02}" destId="{F0B9B20B-3CBF-45EE-9D8B-A812F32C9367}" srcOrd="1" destOrd="0" presId="urn:microsoft.com/office/officeart/2005/8/layout/list1"/>
    <dgm:cxn modelId="{D3E31A01-E2A0-44B6-BC4D-A18E1D633B7B}" type="presParOf" srcId="{44A07ACC-0B74-4218-91D1-C3755C632D02}" destId="{44601FA7-FE5A-4FCA-A855-E6074F1E93CE}" srcOrd="2" destOrd="0" presId="urn:microsoft.com/office/officeart/2005/8/layout/list1"/>
    <dgm:cxn modelId="{41F75378-B1E3-4624-908E-C131AF8B1E42}" type="presParOf" srcId="{44A07ACC-0B74-4218-91D1-C3755C632D02}" destId="{444F3028-7949-456A-9414-AFA3F67C8756}" srcOrd="3" destOrd="0" presId="urn:microsoft.com/office/officeart/2005/8/layout/list1"/>
    <dgm:cxn modelId="{1F98721C-F174-429E-B1A2-75F912ED2BEC}" type="presParOf" srcId="{44A07ACC-0B74-4218-91D1-C3755C632D02}" destId="{7E4A3ACD-1C32-4976-BB87-9E33D889C578}" srcOrd="4" destOrd="0" presId="urn:microsoft.com/office/officeart/2005/8/layout/list1"/>
    <dgm:cxn modelId="{D9DE417F-AF2B-45FB-BE63-7102DCFD0287}" type="presParOf" srcId="{7E4A3ACD-1C32-4976-BB87-9E33D889C578}" destId="{2B7C0CFD-2BC3-4FB5-A87A-F33A0BFF1DF7}" srcOrd="0" destOrd="0" presId="urn:microsoft.com/office/officeart/2005/8/layout/list1"/>
    <dgm:cxn modelId="{5D943C32-5942-47A5-A0D2-7D0D7A7DB9D9}" type="presParOf" srcId="{7E4A3ACD-1C32-4976-BB87-9E33D889C578}" destId="{EFB4BF84-BEBB-4381-AA63-3785A568ABBF}" srcOrd="1" destOrd="0" presId="urn:microsoft.com/office/officeart/2005/8/layout/list1"/>
    <dgm:cxn modelId="{622F8AED-D3B5-4D71-9672-E2DAE789075D}" type="presParOf" srcId="{44A07ACC-0B74-4218-91D1-C3755C632D02}" destId="{09A5B777-6F3E-4910-96BA-95EFE8407858}" srcOrd="5" destOrd="0" presId="urn:microsoft.com/office/officeart/2005/8/layout/list1"/>
    <dgm:cxn modelId="{36B50E07-80B8-4823-ABF1-47B476DAF0AB}" type="presParOf" srcId="{44A07ACC-0B74-4218-91D1-C3755C632D02}" destId="{11977094-7504-4693-9907-F873F3106AD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Give to references listed on your application</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Use the official OCBSA Confidential Appraisal</a:t>
          </a:r>
          <a:r>
            <a:rPr lang="en-US" altLang="en-US" sz="1400" dirty="0">
              <a:ea typeface="ＭＳ Ｐゴシック" pitchFamily="34" charset="-128"/>
            </a:rPr>
            <a:t>.</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u="sng" dirty="0">
              <a:solidFill>
                <a:srgbClr val="0066FF"/>
              </a:solidFill>
              <a:ea typeface="ＭＳ Ｐゴシック" pitchFamily="34" charset="-128"/>
            </a:rPr>
            <a:t>http://www.ocbsa.org/bsaadvancement/eagle-packet/</a:t>
          </a:r>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F3A17362-53FC-4710-B986-D1F921F6B21A}">
      <dgm:prSet custT="1"/>
      <dgm:spPr/>
      <dgm:t>
        <a:bodyPr/>
        <a:lstStyle/>
        <a:p>
          <a:r>
            <a:rPr lang="en-US" altLang="en-US" dirty="0">
              <a:ea typeface="ＭＳ Ｐゴシック" pitchFamily="34" charset="-128"/>
            </a:rPr>
            <a:t>Stamped envelope, pre-addressed to be sent to your District Representative.</a:t>
          </a:r>
          <a:endParaRPr lang="en-US" altLang="en-US" sz="1400" dirty="0">
            <a:ea typeface="ＭＳ Ｐゴシック" pitchFamily="34" charset="-128"/>
          </a:endParaRPr>
        </a:p>
      </dgm:t>
    </dgm:pt>
    <dgm:pt modelId="{B8C8D39B-22FB-41D9-A1CE-D1BF28B8C85E}" type="parTrans" cxnId="{51359A5D-CB73-4DD6-8227-29727D3D7C13}">
      <dgm:prSet/>
      <dgm:spPr/>
      <dgm:t>
        <a:bodyPr/>
        <a:lstStyle/>
        <a:p>
          <a:endParaRPr lang="en-US"/>
        </a:p>
      </dgm:t>
    </dgm:pt>
    <dgm:pt modelId="{35FCF716-B52D-40C0-A627-2A91BE6330A8}" type="sibTrans" cxnId="{51359A5D-CB73-4DD6-8227-29727D3D7C13}">
      <dgm:prSet/>
      <dgm:spPr/>
      <dgm:t>
        <a:bodyPr/>
        <a:lstStyle/>
        <a:p>
          <a:endParaRPr lang="en-US"/>
        </a:p>
      </dgm:t>
    </dgm:pt>
    <dgm:pt modelId="{6D7B6239-006F-487A-806C-B65F80E06AB6}">
      <dgm:prSet custT="1"/>
      <dgm:spPr/>
      <dgm:t>
        <a:bodyPr/>
        <a:lstStyle/>
        <a:p>
          <a:r>
            <a:rPr lang="en-US" altLang="en-US" sz="1800" dirty="0">
              <a:ea typeface="ＭＳ Ｐゴシック" pitchFamily="34" charset="-128"/>
            </a:rPr>
            <a:t>Parents</a:t>
          </a:r>
        </a:p>
      </dgm:t>
    </dgm:pt>
    <dgm:pt modelId="{C1A6038D-0792-4BA3-A123-D7513614C601}" type="parTrans" cxnId="{1C239E9E-7C05-4454-A849-0E87258EFE83}">
      <dgm:prSet/>
      <dgm:spPr/>
      <dgm:t>
        <a:bodyPr/>
        <a:lstStyle/>
        <a:p>
          <a:endParaRPr lang="en-US"/>
        </a:p>
      </dgm:t>
    </dgm:pt>
    <dgm:pt modelId="{A33815A6-7712-42E0-A309-2BD38E38D269}" type="sibTrans" cxnId="{1C239E9E-7C05-4454-A849-0E87258EFE83}">
      <dgm:prSet/>
      <dgm:spPr/>
      <dgm:t>
        <a:bodyPr/>
        <a:lstStyle/>
        <a:p>
          <a:endParaRPr lang="en-US"/>
        </a:p>
      </dgm:t>
    </dgm:pt>
    <dgm:pt modelId="{20B6DBE8-5B7A-4A1A-88D1-9132A7968230}">
      <dgm:prSet custT="1"/>
      <dgm:spPr/>
      <dgm:t>
        <a:bodyPr/>
        <a:lstStyle/>
        <a:p>
          <a:r>
            <a:rPr lang="en-US" altLang="en-US" sz="1800" dirty="0">
              <a:ea typeface="ＭＳ Ｐゴシック" pitchFamily="34" charset="-128"/>
            </a:rPr>
            <a:t>Educator</a:t>
          </a:r>
        </a:p>
      </dgm:t>
    </dgm:pt>
    <dgm:pt modelId="{B07CC6B7-ED53-435B-869E-D136A78BDB96}" type="parTrans" cxnId="{E77E79EA-ED1C-4813-885C-C4B51DDC70B7}">
      <dgm:prSet/>
      <dgm:spPr/>
      <dgm:t>
        <a:bodyPr/>
        <a:lstStyle/>
        <a:p>
          <a:endParaRPr lang="en-US"/>
        </a:p>
      </dgm:t>
    </dgm:pt>
    <dgm:pt modelId="{09CEF3B3-921D-4B85-BD05-78FC5788BCF1}" type="sibTrans" cxnId="{E77E79EA-ED1C-4813-885C-C4B51DDC70B7}">
      <dgm:prSet/>
      <dgm:spPr/>
      <dgm:t>
        <a:bodyPr/>
        <a:lstStyle/>
        <a:p>
          <a:endParaRPr lang="en-US"/>
        </a:p>
      </dgm:t>
    </dgm:pt>
    <dgm:pt modelId="{73B9DC0B-A0A6-442C-93CD-E716B0BC9196}">
      <dgm:prSet custT="1"/>
      <dgm:spPr/>
      <dgm:t>
        <a:bodyPr/>
        <a:lstStyle/>
        <a:p>
          <a:r>
            <a:rPr lang="en-US" altLang="en-US" sz="1800" dirty="0">
              <a:ea typeface="ＭＳ Ｐゴシック" pitchFamily="34" charset="-128"/>
            </a:rPr>
            <a:t>Employer (optional)</a:t>
          </a:r>
        </a:p>
      </dgm:t>
    </dgm:pt>
    <dgm:pt modelId="{B627EF7B-37F5-4279-B12B-CE11F651EFE8}" type="parTrans" cxnId="{55605CF9-F3E3-47C6-8F7B-68B0CB15121D}">
      <dgm:prSet/>
      <dgm:spPr/>
      <dgm:t>
        <a:bodyPr/>
        <a:lstStyle/>
        <a:p>
          <a:endParaRPr lang="en-US"/>
        </a:p>
      </dgm:t>
    </dgm:pt>
    <dgm:pt modelId="{E49AFD21-1A49-40EB-9B69-717FD2A67800}" type="sibTrans" cxnId="{55605CF9-F3E3-47C6-8F7B-68B0CB15121D}">
      <dgm:prSet/>
      <dgm:spPr/>
      <dgm:t>
        <a:bodyPr/>
        <a:lstStyle/>
        <a:p>
          <a:endParaRPr lang="en-US"/>
        </a:p>
      </dgm:t>
    </dgm:pt>
    <dgm:pt modelId="{460F97FD-3236-4B79-94AB-E48BA61FFD64}">
      <dgm:prSet custT="1"/>
      <dgm:spPr/>
      <dgm:t>
        <a:bodyPr/>
        <a:lstStyle/>
        <a:p>
          <a:r>
            <a:rPr lang="en-US" altLang="en-US" sz="1800" dirty="0">
              <a:ea typeface="ＭＳ Ｐゴシック" pitchFamily="34" charset="-128"/>
            </a:rPr>
            <a:t>Religious Leader</a:t>
          </a:r>
        </a:p>
      </dgm:t>
    </dgm:pt>
    <dgm:pt modelId="{7FC6EF86-C1C7-4C78-9B2C-599A360855E7}" type="parTrans" cxnId="{4B646739-2B70-4214-AFE5-E3FD2BC3C6C8}">
      <dgm:prSet/>
      <dgm:spPr/>
      <dgm:t>
        <a:bodyPr/>
        <a:lstStyle/>
        <a:p>
          <a:endParaRPr lang="en-US"/>
        </a:p>
      </dgm:t>
    </dgm:pt>
    <dgm:pt modelId="{1E4F42E6-F4DD-4443-98C2-3E6ED59569F0}" type="sibTrans" cxnId="{4B646739-2B70-4214-AFE5-E3FD2BC3C6C8}">
      <dgm:prSet/>
      <dgm:spPr/>
      <dgm:t>
        <a:bodyPr/>
        <a:lstStyle/>
        <a:p>
          <a:endParaRPr lang="en-US"/>
        </a:p>
      </dgm:t>
    </dgm:pt>
    <dgm:pt modelId="{41C7A20E-E3A6-4711-BBA7-A44B890B473D}">
      <dgm:prSet custT="1"/>
      <dgm:spPr/>
      <dgm:t>
        <a:bodyPr/>
        <a:lstStyle/>
        <a:p>
          <a:r>
            <a:rPr lang="en-US" altLang="en-US" sz="1800" dirty="0">
              <a:ea typeface="ＭＳ Ｐゴシック" pitchFamily="34" charset="-128"/>
            </a:rPr>
            <a:t>Two additional</a:t>
          </a:r>
        </a:p>
      </dgm:t>
    </dgm:pt>
    <dgm:pt modelId="{81A25B2B-914A-45B2-9F3A-956457D0F7DF}" type="parTrans" cxnId="{37C2ED3D-693D-4732-A820-E0CBB9F14C4E}">
      <dgm:prSet/>
      <dgm:spPr/>
      <dgm:t>
        <a:bodyPr/>
        <a:lstStyle/>
        <a:p>
          <a:endParaRPr lang="en-US"/>
        </a:p>
      </dgm:t>
    </dgm:pt>
    <dgm:pt modelId="{1D9FA881-A5CD-4B41-8110-C0F44D0A5993}" type="sibTrans" cxnId="{37C2ED3D-693D-4732-A820-E0CBB9F14C4E}">
      <dgm:prSet/>
      <dgm:spPr/>
      <dgm:t>
        <a:bodyPr/>
        <a:lstStyle/>
        <a:p>
          <a:endParaRPr lang="en-US"/>
        </a:p>
      </dgm:t>
    </dgm:pt>
    <dgm:pt modelId="{22A6D193-50E5-4228-80C4-0CFB5827DD64}">
      <dgm:prSet custT="1"/>
      <dgm:spPr/>
      <dgm:t>
        <a:bodyPr/>
        <a:lstStyle/>
        <a:p>
          <a:r>
            <a:rPr lang="en-US" altLang="en-US" sz="1800" dirty="0">
              <a:ea typeface="ＭＳ Ｐゴシック" pitchFamily="34" charset="-128"/>
            </a:rPr>
            <a:t>If no, religious leader, list your parents</a:t>
          </a:r>
        </a:p>
      </dgm:t>
    </dgm:pt>
    <dgm:pt modelId="{38132B05-61F1-4186-AB13-DDB7A055B51E}" type="parTrans" cxnId="{44D425CD-1120-494C-A3D2-B7D7F82531A8}">
      <dgm:prSet/>
      <dgm:spPr/>
      <dgm:t>
        <a:bodyPr/>
        <a:lstStyle/>
        <a:p>
          <a:endParaRPr lang="en-US"/>
        </a:p>
      </dgm:t>
    </dgm:pt>
    <dgm:pt modelId="{17A08046-26F6-411A-81A7-432444ED0EAC}" type="sibTrans" cxnId="{44D425CD-1120-494C-A3D2-B7D7F82531A8}">
      <dgm:prSet/>
      <dgm:spPr/>
      <dgm:t>
        <a:bodyPr/>
        <a:lstStyle/>
        <a:p>
          <a:endParaRPr lang="en-US"/>
        </a:p>
      </dgm:t>
    </dgm:pt>
    <dgm:pt modelId="{0A7DA84C-16A2-4685-83C2-457DA3834039}">
      <dgm:prSet custT="1"/>
      <dgm:spPr/>
      <dgm:t>
        <a:bodyPr/>
        <a:lstStyle/>
        <a:p>
          <a:r>
            <a:rPr lang="en-US" altLang="en-US" sz="1800" dirty="0">
              <a:ea typeface="ＭＳ Ｐゴシック" pitchFamily="34" charset="-128"/>
            </a:rPr>
            <a:t>Any two.  Scouting/non-Scouting, Over/Under 21</a:t>
          </a:r>
        </a:p>
      </dgm:t>
    </dgm:pt>
    <dgm:pt modelId="{23B0AAC7-C074-4978-8C8F-39C9F92C72C5}" type="parTrans" cxnId="{780A7C55-23A3-4F06-9CBB-815D30BE1A7E}">
      <dgm:prSet/>
      <dgm:spPr/>
      <dgm:t>
        <a:bodyPr/>
        <a:lstStyle/>
        <a:p>
          <a:endParaRPr lang="en-US"/>
        </a:p>
      </dgm:t>
    </dgm:pt>
    <dgm:pt modelId="{DF63C9F4-349F-4CED-B7FB-DEB281C957C5}" type="sibTrans" cxnId="{780A7C55-23A3-4F06-9CBB-815D30BE1A7E}">
      <dgm:prSet/>
      <dgm:spPr/>
      <dgm:t>
        <a:bodyPr/>
        <a:lstStyle/>
        <a:p>
          <a:endParaRPr lang="en-US"/>
        </a:p>
      </dgm:t>
    </dgm:pt>
    <dgm:pt modelId="{74CB533B-3A98-4D2D-98DD-9CF60B0577E9}">
      <dgm:prSet custT="1"/>
      <dgm:spPr/>
      <dgm:t>
        <a:bodyPr/>
        <a:lstStyle/>
        <a:p>
          <a:r>
            <a:rPr lang="en-US" altLang="en-US" sz="1800" b="1" dirty="0">
              <a:solidFill>
                <a:srgbClr val="FF0000"/>
              </a:solidFill>
              <a:ea typeface="ＭＳ Ｐゴシック" pitchFamily="34" charset="-128"/>
            </a:rPr>
            <a:t>THESE MAY NOT BE DONE ELECTRONICALLY! (no email)</a:t>
          </a:r>
        </a:p>
      </dgm:t>
    </dgm:pt>
    <dgm:pt modelId="{47FBE08C-650F-4CEF-A204-866D9DBB66F6}" type="parTrans" cxnId="{76BBE6FA-2D74-4C7C-B31C-C6DD6127B711}">
      <dgm:prSet/>
      <dgm:spPr/>
      <dgm:t>
        <a:bodyPr/>
        <a:lstStyle/>
        <a:p>
          <a:endParaRPr lang="en-US"/>
        </a:p>
      </dgm:t>
    </dgm:pt>
    <dgm:pt modelId="{A1164CA5-AB26-4C58-B15B-186B543B3EEA}" type="sibTrans" cxnId="{76BBE6FA-2D74-4C7C-B31C-C6DD6127B711}">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X="926" custLinFactNeighborY="3862">
        <dgm:presLayoutVars>
          <dgm:bulletEnabled val="1"/>
        </dgm:presLayoutVars>
      </dgm:prSet>
      <dgm:spPr/>
    </dgm:pt>
  </dgm:ptLst>
  <dgm:cxnLst>
    <dgm:cxn modelId="{FF463304-2391-472E-9F86-FDBFECFB501F}" type="presOf" srcId="{74CB533B-3A98-4D2D-98DD-9CF60B0577E9}" destId="{822E5720-5F8D-4CB0-B21F-9574061B3C2E}" srcOrd="0" destOrd="10" presId="urn:microsoft.com/office/officeart/2005/8/layout/list1"/>
    <dgm:cxn modelId="{EFAE1035-16C1-4135-862B-2DC242ECCFD3}" type="presOf" srcId="{EC49932C-E78A-475B-A32F-559FCF14402A}" destId="{822E5720-5F8D-4CB0-B21F-9574061B3C2E}" srcOrd="0" destOrd="0" presId="urn:microsoft.com/office/officeart/2005/8/layout/list1"/>
    <dgm:cxn modelId="{4B646739-2B70-4214-AFE5-E3FD2BC3C6C8}" srcId="{E4460039-3476-4565-A0F0-2D1BA4F66DFD}" destId="{460F97FD-3236-4B79-94AB-E48BA61FFD64}" srcOrd="3" destOrd="0" parTransId="{7FC6EF86-C1C7-4C78-9B2C-599A360855E7}" sibTransId="{1E4F42E6-F4DD-4443-98C2-3E6ED59569F0}"/>
    <dgm:cxn modelId="{5271C93D-90DD-48BA-BF17-E15E0346F611}" type="presOf" srcId="{22A6D193-50E5-4228-80C4-0CFB5827DD64}" destId="{822E5720-5F8D-4CB0-B21F-9574061B3C2E}" srcOrd="0" destOrd="6" presId="urn:microsoft.com/office/officeart/2005/8/layout/list1"/>
    <dgm:cxn modelId="{50E8E73D-75DE-4CE0-B653-25F9A3B4F1AE}" type="presOf" srcId="{4ADEB452-77B5-45EE-BF98-558FFBCDB522}" destId="{06CDEBC3-8B85-4470-979C-53051DF049DA}" srcOrd="0" destOrd="0" presId="urn:microsoft.com/office/officeart/2005/8/layout/list1"/>
    <dgm:cxn modelId="{37C2ED3D-693D-4732-A820-E0CBB9F14C4E}" srcId="{E4460039-3476-4565-A0F0-2D1BA4F66DFD}" destId="{41C7A20E-E3A6-4711-BBA7-A44B890B473D}" srcOrd="4" destOrd="0" parTransId="{81A25B2B-914A-45B2-9F3A-956457D0F7DF}" sibTransId="{1D9FA881-A5CD-4B41-8110-C0F44D0A5993}"/>
    <dgm:cxn modelId="{51359A5D-CB73-4DD6-8227-29727D3D7C13}" srcId="{E4460039-3476-4565-A0F0-2D1BA4F66DFD}" destId="{F3A17362-53FC-4710-B986-D1F921F6B21A}" srcOrd="5" destOrd="0" parTransId="{B8C8D39B-22FB-41D9-A1CE-D1BF28B8C85E}" sibTransId="{35FCF716-B52D-40C0-A627-2A91BE6330A8}"/>
    <dgm:cxn modelId="{87B79E6B-D096-412A-AC92-D6026EF338F1}" srcId="{4ADEB452-77B5-45EE-BF98-558FFBCDB522}" destId="{E4460039-3476-4565-A0F0-2D1BA4F66DFD}" srcOrd="1" destOrd="0" parTransId="{A4F54599-ABBC-4A4C-84D4-FC3C2352329D}" sibTransId="{3E68FBFC-303E-49E6-AA7F-709A06ECB50D}"/>
    <dgm:cxn modelId="{91366F6F-C286-45CF-8435-D79519AED9B3}" type="presOf" srcId="{6D7B6239-006F-487A-806C-B65F80E06AB6}" destId="{822E5720-5F8D-4CB0-B21F-9574061B3C2E}" srcOrd="0" destOrd="2"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780A7C55-23A3-4F06-9CBB-815D30BE1A7E}" srcId="{41C7A20E-E3A6-4711-BBA7-A44B890B473D}" destId="{0A7DA84C-16A2-4685-83C2-457DA3834039}" srcOrd="0" destOrd="0" parTransId="{23B0AAC7-C074-4978-8C8F-39C9F92C72C5}" sibTransId="{DF63C9F4-349F-4CED-B7FB-DEB281C957C5}"/>
    <dgm:cxn modelId="{12EBF779-C685-49D3-BD38-3AB799E44EC1}" type="presOf" srcId="{20B6DBE8-5B7A-4A1A-88D1-9132A7968230}" destId="{822E5720-5F8D-4CB0-B21F-9574061B3C2E}" srcOrd="0" destOrd="3"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CBB94190-5999-4B98-BBD0-A96CF666C468}" type="presOf" srcId="{73B9DC0B-A0A6-442C-93CD-E716B0BC9196}" destId="{822E5720-5F8D-4CB0-B21F-9574061B3C2E}" srcOrd="0" destOrd="4" presId="urn:microsoft.com/office/officeart/2005/8/layout/list1"/>
    <dgm:cxn modelId="{1C239E9E-7C05-4454-A849-0E87258EFE83}" srcId="{E4460039-3476-4565-A0F0-2D1BA4F66DFD}" destId="{6D7B6239-006F-487A-806C-B65F80E06AB6}" srcOrd="0" destOrd="0" parTransId="{C1A6038D-0792-4BA3-A123-D7513614C601}" sibTransId="{A33815A6-7712-42E0-A309-2BD38E38D269}"/>
    <dgm:cxn modelId="{9886DB9F-A05F-4527-8016-45730BEC22A6}" type="presOf" srcId="{EA88E065-6DF8-48C9-8643-59E47A9D2D5F}" destId="{F039789C-37C1-498C-B007-F2948A27E6CD}" srcOrd="0" destOrd="0" presId="urn:microsoft.com/office/officeart/2005/8/layout/list1"/>
    <dgm:cxn modelId="{161193A8-BE3E-456F-A236-82F4A058248C}" type="presOf" srcId="{4ADEB452-77B5-45EE-BF98-558FFBCDB522}" destId="{A4685222-1EFB-4259-8B41-2F80C06E0DAD}" srcOrd="1" destOrd="0" presId="urn:microsoft.com/office/officeart/2005/8/layout/list1"/>
    <dgm:cxn modelId="{11BFEDAC-DE02-4C8F-9146-186255A35192}" type="presOf" srcId="{E4460039-3476-4565-A0F0-2D1BA4F66DFD}" destId="{822E5720-5F8D-4CB0-B21F-9574061B3C2E}" srcOrd="0" destOrd="1" presId="urn:microsoft.com/office/officeart/2005/8/layout/list1"/>
    <dgm:cxn modelId="{F0D38AB2-3D24-4CDB-AFC3-9E3F77022696}" type="presOf" srcId="{460F97FD-3236-4B79-94AB-E48BA61FFD64}" destId="{822E5720-5F8D-4CB0-B21F-9574061B3C2E}" srcOrd="0" destOrd="5" presId="urn:microsoft.com/office/officeart/2005/8/layout/list1"/>
    <dgm:cxn modelId="{1BD9C6B6-7676-46A2-978D-1DDE3BD8424E}" type="presOf" srcId="{41C7A20E-E3A6-4711-BBA7-A44B890B473D}" destId="{822E5720-5F8D-4CB0-B21F-9574061B3C2E}" srcOrd="0" destOrd="7" presId="urn:microsoft.com/office/officeart/2005/8/layout/list1"/>
    <dgm:cxn modelId="{44D425CD-1120-494C-A3D2-B7D7F82531A8}" srcId="{460F97FD-3236-4B79-94AB-E48BA61FFD64}" destId="{22A6D193-50E5-4228-80C4-0CFB5827DD64}" srcOrd="0" destOrd="0" parTransId="{38132B05-61F1-4186-AB13-DDB7A055B51E}" sibTransId="{17A08046-26F6-411A-81A7-432444ED0EAC}"/>
    <dgm:cxn modelId="{E77E79EA-ED1C-4813-885C-C4B51DDC70B7}" srcId="{E4460039-3476-4565-A0F0-2D1BA4F66DFD}" destId="{20B6DBE8-5B7A-4A1A-88D1-9132A7968230}" srcOrd="1" destOrd="0" parTransId="{B07CC6B7-ED53-435B-869E-D136A78BDB96}" sibTransId="{09CEF3B3-921D-4B85-BD05-78FC5788BCF1}"/>
    <dgm:cxn modelId="{FAF8A6ED-604F-4CB1-BE5B-4E9807643B8F}" type="presOf" srcId="{0A7DA84C-16A2-4685-83C2-457DA3834039}" destId="{822E5720-5F8D-4CB0-B21F-9574061B3C2E}" srcOrd="0" destOrd="8" presId="urn:microsoft.com/office/officeart/2005/8/layout/list1"/>
    <dgm:cxn modelId="{E7E0DBEF-8AF9-43A3-B3CF-C3862D6E76AF}" type="presOf" srcId="{F3A17362-53FC-4710-B986-D1F921F6B21A}" destId="{822E5720-5F8D-4CB0-B21F-9574061B3C2E}" srcOrd="0" destOrd="9" presId="urn:microsoft.com/office/officeart/2005/8/layout/list1"/>
    <dgm:cxn modelId="{55605CF9-F3E3-47C6-8F7B-68B0CB15121D}" srcId="{E4460039-3476-4565-A0F0-2D1BA4F66DFD}" destId="{73B9DC0B-A0A6-442C-93CD-E716B0BC9196}" srcOrd="2" destOrd="0" parTransId="{B627EF7B-37F5-4279-B12B-CE11F651EFE8}" sibTransId="{E49AFD21-1A49-40EB-9B69-717FD2A67800}"/>
    <dgm:cxn modelId="{76BBE6FA-2D74-4C7C-B31C-C6DD6127B711}" srcId="{4ADEB452-77B5-45EE-BF98-558FFBCDB522}" destId="{74CB533B-3A98-4D2D-98DD-9CF60B0577E9}" srcOrd="2" destOrd="0" parTransId="{47FBE08C-650F-4CEF-A204-866D9DBB66F6}" sibTransId="{A1164CA5-AB26-4C58-B15B-186B543B3EEA}"/>
    <dgm:cxn modelId="{08CE7F36-4CEC-44B4-992C-B39C1D5D202F}" type="presParOf" srcId="{F039789C-37C1-498C-B007-F2948A27E6CD}" destId="{6BDB9A5E-2F91-4878-82AA-8DA50D395986}" srcOrd="0" destOrd="0" presId="urn:microsoft.com/office/officeart/2005/8/layout/list1"/>
    <dgm:cxn modelId="{9D037DA5-0D8C-4F59-AAF3-87E97C52CD01}" type="presParOf" srcId="{6BDB9A5E-2F91-4878-82AA-8DA50D395986}" destId="{06CDEBC3-8B85-4470-979C-53051DF049DA}" srcOrd="0" destOrd="0" presId="urn:microsoft.com/office/officeart/2005/8/layout/list1"/>
    <dgm:cxn modelId="{33A91AE4-E6E0-4AA8-998F-AD12BDE103DD}" type="presParOf" srcId="{6BDB9A5E-2F91-4878-82AA-8DA50D395986}" destId="{A4685222-1EFB-4259-8B41-2F80C06E0DAD}" srcOrd="1" destOrd="0" presId="urn:microsoft.com/office/officeart/2005/8/layout/list1"/>
    <dgm:cxn modelId="{C486C06A-8DD3-4C22-9FDA-F8946623653D}" type="presParOf" srcId="{F039789C-37C1-498C-B007-F2948A27E6CD}" destId="{7B6862F8-18B2-4A53-BDA7-5E1246DC745E}" srcOrd="1" destOrd="0" presId="urn:microsoft.com/office/officeart/2005/8/layout/list1"/>
    <dgm:cxn modelId="{0383DFCD-22D1-4B16-A994-7BD877EE883E}"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sz="1800" b="0" i="0" dirty="0"/>
            <a:t>Statement of Ambitions and Life Purpose </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dirty="0">
              <a:ea typeface="ＭＳ Ｐゴシック" pitchFamily="34" charset="-128"/>
            </a:rPr>
            <a:t>This will assist your Board of Review in understanding your goals and aspirations. </a:t>
          </a:r>
          <a:endParaRPr lang="en-US" altLang="en-US" sz="1800" u="sng" dirty="0">
            <a:solidFill>
              <a:srgbClr val="0066FF"/>
            </a:solidFill>
            <a:ea typeface="ＭＳ Ｐゴシック" pitchFamily="34" charset="-128"/>
          </a:endParaRPr>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CE106A1A-FAD2-44D7-816F-6DF142FA1CB5}">
      <dgm:prSet custT="1"/>
      <dgm:spPr/>
      <dgm:t>
        <a:bodyPr/>
        <a:lstStyle/>
        <a:p>
          <a:r>
            <a:rPr lang="en-US" altLang="en-US" sz="1800" b="0" i="0" dirty="0"/>
            <a:t>Listing of Positions, Honors and Awards</a:t>
          </a:r>
        </a:p>
      </dgm:t>
    </dgm:pt>
    <dgm:pt modelId="{B075FC49-E53D-40C7-A916-AC167001A8FC}" type="parTrans" cxnId="{1E32C0E2-F93B-4EF1-81D8-108ECB93D56B}">
      <dgm:prSet/>
      <dgm:spPr/>
      <dgm:t>
        <a:bodyPr/>
        <a:lstStyle/>
        <a:p>
          <a:endParaRPr lang="en-US"/>
        </a:p>
      </dgm:t>
    </dgm:pt>
    <dgm:pt modelId="{79202505-D84A-40CC-822D-7A8556824AD4}" type="sibTrans" cxnId="{1E32C0E2-F93B-4EF1-81D8-108ECB93D56B}">
      <dgm:prSet/>
      <dgm:spPr/>
      <dgm:t>
        <a:bodyPr/>
        <a:lstStyle/>
        <a:p>
          <a:endParaRPr lang="en-US"/>
        </a:p>
      </dgm:t>
    </dgm:pt>
    <dgm:pt modelId="{FA657C50-1935-473B-81BC-6646EA2D375A}">
      <dgm:prSet custT="1"/>
      <dgm:spPr/>
      <dgm:t>
        <a:bodyPr/>
        <a:lstStyle/>
        <a:p>
          <a:r>
            <a:rPr lang="en-US" altLang="en-US" sz="1800" b="0" i="0" dirty="0"/>
            <a:t>This will assist your Board of Review in determining what you did on your Trail to Eagle.</a:t>
          </a:r>
        </a:p>
      </dgm:t>
    </dgm:pt>
    <dgm:pt modelId="{20B83D07-9C1E-443D-91A4-9C31FA2C5AD4}" type="parTrans" cxnId="{C168C641-C7E7-4500-BAEC-1D9E8BBD270A}">
      <dgm:prSet/>
      <dgm:spPr/>
      <dgm:t>
        <a:bodyPr/>
        <a:lstStyle/>
        <a:p>
          <a:endParaRPr lang="en-US"/>
        </a:p>
      </dgm:t>
    </dgm:pt>
    <dgm:pt modelId="{B1ACDCB7-E8BB-42D8-A9BA-454E62362DA8}" type="sibTrans" cxnId="{C168C641-C7E7-4500-BAEC-1D9E8BBD270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2"/>
      <dgm:spPr/>
    </dgm:pt>
    <dgm:pt modelId="{A4685222-1EFB-4259-8B41-2F80C06E0DAD}" type="pres">
      <dgm:prSet presAssocID="{4ADEB452-77B5-45EE-BF98-558FFBCDB522}" presName="parentText" presStyleLbl="node1" presStyleIdx="0" presStyleCnt="2">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2" custLinFactNeighborY="26156">
        <dgm:presLayoutVars>
          <dgm:bulletEnabled val="1"/>
        </dgm:presLayoutVars>
      </dgm:prSet>
      <dgm:spPr/>
    </dgm:pt>
    <dgm:pt modelId="{3C7128AF-F83D-42EF-A122-1A20E7AE75BF}" type="pres">
      <dgm:prSet presAssocID="{FF894ED2-720D-456D-B684-2559D3FD99D2}" presName="spaceBetweenRectangles" presStyleCnt="0"/>
      <dgm:spPr/>
    </dgm:pt>
    <dgm:pt modelId="{17675159-5BDB-4673-BC16-7E8B70EAD013}" type="pres">
      <dgm:prSet presAssocID="{CE106A1A-FAD2-44D7-816F-6DF142FA1CB5}" presName="parentLin" presStyleCnt="0"/>
      <dgm:spPr/>
    </dgm:pt>
    <dgm:pt modelId="{FD1506EE-1EEE-41CA-B151-0D38A0BC2C67}" type="pres">
      <dgm:prSet presAssocID="{CE106A1A-FAD2-44D7-816F-6DF142FA1CB5}" presName="parentLeftMargin" presStyleLbl="node1" presStyleIdx="0" presStyleCnt="2"/>
      <dgm:spPr/>
    </dgm:pt>
    <dgm:pt modelId="{40D3232A-1724-4F50-9B40-E16C08215621}" type="pres">
      <dgm:prSet presAssocID="{CE106A1A-FAD2-44D7-816F-6DF142FA1CB5}" presName="parentText" presStyleLbl="node1" presStyleIdx="1" presStyleCnt="2">
        <dgm:presLayoutVars>
          <dgm:chMax val="0"/>
          <dgm:bulletEnabled val="1"/>
        </dgm:presLayoutVars>
      </dgm:prSet>
      <dgm:spPr/>
    </dgm:pt>
    <dgm:pt modelId="{CCE75D76-44E8-43BB-B2AF-DDF613723E1A}" type="pres">
      <dgm:prSet presAssocID="{CE106A1A-FAD2-44D7-816F-6DF142FA1CB5}" presName="negativeSpace" presStyleCnt="0"/>
      <dgm:spPr/>
    </dgm:pt>
    <dgm:pt modelId="{52E3F8B6-840F-4CFC-B1A2-4F53A7CC8FCD}" type="pres">
      <dgm:prSet presAssocID="{CE106A1A-FAD2-44D7-816F-6DF142FA1CB5}" presName="childText" presStyleLbl="conFgAcc1" presStyleIdx="1" presStyleCnt="2">
        <dgm:presLayoutVars>
          <dgm:bulletEnabled val="1"/>
        </dgm:presLayoutVars>
      </dgm:prSet>
      <dgm:spPr/>
    </dgm:pt>
  </dgm:ptLst>
  <dgm:cxnLst>
    <dgm:cxn modelId="{AD913D1B-8E25-4468-9C44-A29340A27ABA}" type="presOf" srcId="{EA88E065-6DF8-48C9-8643-59E47A9D2D5F}" destId="{F039789C-37C1-498C-B007-F2948A27E6CD}" srcOrd="0" destOrd="0" presId="urn:microsoft.com/office/officeart/2005/8/layout/list1"/>
    <dgm:cxn modelId="{C168C641-C7E7-4500-BAEC-1D9E8BBD270A}" srcId="{CE106A1A-FAD2-44D7-816F-6DF142FA1CB5}" destId="{FA657C50-1935-473B-81BC-6646EA2D375A}" srcOrd="0" destOrd="0" parTransId="{20B83D07-9C1E-443D-91A4-9C31FA2C5AD4}" sibTransId="{B1ACDCB7-E8BB-42D8-A9BA-454E62362DA8}"/>
    <dgm:cxn modelId="{446AD56A-4972-4190-8D69-FADB50991061}" type="presOf" srcId="{CE106A1A-FAD2-44D7-816F-6DF142FA1CB5}" destId="{40D3232A-1724-4F50-9B40-E16C08215621}" srcOrd="1"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13A7D180-A989-46F9-ABF2-8E5CC5C961D7}" srcId="{4ADEB452-77B5-45EE-BF98-558FFBCDB522}" destId="{EC49932C-E78A-475B-A32F-559FCF14402A}" srcOrd="0" destOrd="0" parTransId="{3C351282-51E2-4E19-98A0-5DD8ED35B8A1}" sibTransId="{664E4C26-19AA-4593-A800-FFB82DD41B2B}"/>
    <dgm:cxn modelId="{32E57989-A4F1-41F9-87C5-31F40AC02699}" type="presOf" srcId="{EC49932C-E78A-475B-A32F-559FCF14402A}" destId="{822E5720-5F8D-4CB0-B21F-9574061B3C2E}" srcOrd="0" destOrd="0" presId="urn:microsoft.com/office/officeart/2005/8/layout/list1"/>
    <dgm:cxn modelId="{56556E92-DFA9-4602-8146-9E270254D25B}" type="presOf" srcId="{4ADEB452-77B5-45EE-BF98-558FFBCDB522}" destId="{A4685222-1EFB-4259-8B41-2F80C06E0DAD}" srcOrd="1" destOrd="0" presId="urn:microsoft.com/office/officeart/2005/8/layout/list1"/>
    <dgm:cxn modelId="{0E9408AD-2209-4203-885C-6AE6B3DB9937}" type="presOf" srcId="{FA657C50-1935-473B-81BC-6646EA2D375A}" destId="{52E3F8B6-840F-4CFC-B1A2-4F53A7CC8FCD}" srcOrd="0" destOrd="0" presId="urn:microsoft.com/office/officeart/2005/8/layout/list1"/>
    <dgm:cxn modelId="{BE0C8BBA-092E-4627-965E-D1D084B1D41D}" type="presOf" srcId="{4ADEB452-77B5-45EE-BF98-558FFBCDB522}" destId="{06CDEBC3-8B85-4470-979C-53051DF049DA}" srcOrd="0" destOrd="0" presId="urn:microsoft.com/office/officeart/2005/8/layout/list1"/>
    <dgm:cxn modelId="{9AE437D4-7B15-433A-944B-FB567235ECD7}" type="presOf" srcId="{CE106A1A-FAD2-44D7-816F-6DF142FA1CB5}" destId="{FD1506EE-1EEE-41CA-B151-0D38A0BC2C67}" srcOrd="0" destOrd="0" presId="urn:microsoft.com/office/officeart/2005/8/layout/list1"/>
    <dgm:cxn modelId="{1E32C0E2-F93B-4EF1-81D8-108ECB93D56B}" srcId="{EA88E065-6DF8-48C9-8643-59E47A9D2D5F}" destId="{CE106A1A-FAD2-44D7-816F-6DF142FA1CB5}" srcOrd="1" destOrd="0" parTransId="{B075FC49-E53D-40C7-A916-AC167001A8FC}" sibTransId="{79202505-D84A-40CC-822D-7A8556824AD4}"/>
    <dgm:cxn modelId="{E228D5CC-D0F3-43CE-9D9A-3E38F2FB4C4F}" type="presParOf" srcId="{F039789C-37C1-498C-B007-F2948A27E6CD}" destId="{6BDB9A5E-2F91-4878-82AA-8DA50D395986}" srcOrd="0" destOrd="0" presId="urn:microsoft.com/office/officeart/2005/8/layout/list1"/>
    <dgm:cxn modelId="{894775BE-A97D-43BF-A85B-8B0985CE5F35}" type="presParOf" srcId="{6BDB9A5E-2F91-4878-82AA-8DA50D395986}" destId="{06CDEBC3-8B85-4470-979C-53051DF049DA}" srcOrd="0" destOrd="0" presId="urn:microsoft.com/office/officeart/2005/8/layout/list1"/>
    <dgm:cxn modelId="{AD894A56-DC51-45F6-A4A9-4B4257D0579B}" type="presParOf" srcId="{6BDB9A5E-2F91-4878-82AA-8DA50D395986}" destId="{A4685222-1EFB-4259-8B41-2F80C06E0DAD}" srcOrd="1" destOrd="0" presId="urn:microsoft.com/office/officeart/2005/8/layout/list1"/>
    <dgm:cxn modelId="{17E352B7-E695-4B6D-A450-A80FFA9D5FD2}" type="presParOf" srcId="{F039789C-37C1-498C-B007-F2948A27E6CD}" destId="{7B6862F8-18B2-4A53-BDA7-5E1246DC745E}" srcOrd="1" destOrd="0" presId="urn:microsoft.com/office/officeart/2005/8/layout/list1"/>
    <dgm:cxn modelId="{4674D5AA-E15A-40CA-9E66-4EC46BF2321C}" type="presParOf" srcId="{F039789C-37C1-498C-B007-F2948A27E6CD}" destId="{822E5720-5F8D-4CB0-B21F-9574061B3C2E}" srcOrd="2" destOrd="0" presId="urn:microsoft.com/office/officeart/2005/8/layout/list1"/>
    <dgm:cxn modelId="{4A767CEC-A063-4393-AB8A-A5BBDAB245A2}" type="presParOf" srcId="{F039789C-37C1-498C-B007-F2948A27E6CD}" destId="{3C7128AF-F83D-42EF-A122-1A20E7AE75BF}" srcOrd="3" destOrd="0" presId="urn:microsoft.com/office/officeart/2005/8/layout/list1"/>
    <dgm:cxn modelId="{991EF9A6-384A-4588-8524-480421F47D95}" type="presParOf" srcId="{F039789C-37C1-498C-B007-F2948A27E6CD}" destId="{17675159-5BDB-4673-BC16-7E8B70EAD013}" srcOrd="4" destOrd="0" presId="urn:microsoft.com/office/officeart/2005/8/layout/list1"/>
    <dgm:cxn modelId="{005ED9AA-F500-49DB-8081-66DA92CFA6DA}" type="presParOf" srcId="{17675159-5BDB-4673-BC16-7E8B70EAD013}" destId="{FD1506EE-1EEE-41CA-B151-0D38A0BC2C67}" srcOrd="0" destOrd="0" presId="urn:microsoft.com/office/officeart/2005/8/layout/list1"/>
    <dgm:cxn modelId="{D95522A7-01C8-4E44-9556-8525FB43E954}" type="presParOf" srcId="{17675159-5BDB-4673-BC16-7E8B70EAD013}" destId="{40D3232A-1724-4F50-9B40-E16C08215621}" srcOrd="1" destOrd="0" presId="urn:microsoft.com/office/officeart/2005/8/layout/list1"/>
    <dgm:cxn modelId="{924813D7-9E08-490E-ABDD-77942B99ECD8}" type="presParOf" srcId="{F039789C-37C1-498C-B007-F2948A27E6CD}" destId="{CCE75D76-44E8-43BB-B2AF-DDF613723E1A}" srcOrd="5" destOrd="0" presId="urn:microsoft.com/office/officeart/2005/8/layout/list1"/>
    <dgm:cxn modelId="{7B83F0F8-B02E-40F2-9FB6-F51F671DCBA9}" type="presParOf" srcId="{F039789C-37C1-498C-B007-F2948A27E6CD}" destId="{52E3F8B6-840F-4CFC-B1A2-4F53A7CC8FC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Successfully complete an Eagle Scout board of review.</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6E280403-9AA6-42E4-B734-21E88FD0EFB2}">
      <dgm:prSet custT="1"/>
      <dgm:spPr/>
      <dgm:t>
        <a:bodyPr/>
        <a:lstStyle/>
        <a:p>
          <a:r>
            <a:rPr lang="en-US" altLang="en-US" sz="1800" dirty="0">
              <a:ea typeface="ＭＳ Ｐゴシック" pitchFamily="34" charset="-128"/>
            </a:rPr>
            <a:t>Need not be completed before age 18. </a:t>
          </a:r>
          <a:r>
            <a:rPr lang="en-US" altLang="en-US" sz="1400" dirty="0">
              <a:ea typeface="ＭＳ Ｐゴシック" pitchFamily="34" charset="-128"/>
            </a:rPr>
            <a:t>(8.0.3.1)</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6B6F0EAE-B31F-485D-B38E-C4CBD4E22238}">
      <dgm:prSet custT="1"/>
      <dgm:spPr/>
      <dgm:t>
        <a:bodyPr/>
        <a:lstStyle/>
        <a:p>
          <a:r>
            <a:rPr lang="en-US" altLang="en-US" sz="1800" dirty="0">
              <a:ea typeface="ＭＳ Ｐゴシック" pitchFamily="34" charset="-128"/>
            </a:rPr>
            <a:t>Specific rules apply for Eagle Boards of review </a:t>
          </a:r>
          <a:r>
            <a:rPr lang="en-US" altLang="en-US" sz="1400" dirty="0">
              <a:ea typeface="ＭＳ Ｐゴシック" pitchFamily="34" charset="-128"/>
            </a:rPr>
            <a:t>(8.0.3.0). </a:t>
          </a:r>
          <a:r>
            <a:rPr lang="en-US" altLang="en-US" sz="1800" dirty="0">
              <a:ea typeface="ＭＳ Ｐゴシック" pitchFamily="34" charset="-128"/>
            </a:rPr>
            <a:t>Some examples include:</a:t>
          </a:r>
        </a:p>
      </dgm:t>
    </dgm:pt>
    <dgm:pt modelId="{76FB2051-A2DC-4350-AB8E-42472D6AD7F3}" type="parTrans" cxnId="{4D8279AC-4FCD-44F8-AD65-A42C7A044B37}">
      <dgm:prSet/>
      <dgm:spPr/>
      <dgm:t>
        <a:bodyPr/>
        <a:lstStyle/>
        <a:p>
          <a:endParaRPr lang="en-US"/>
        </a:p>
      </dgm:t>
    </dgm:pt>
    <dgm:pt modelId="{F3EDC2B6-054C-4EBB-ACC8-AB8FB3474AB5}" type="sibTrans" cxnId="{4D8279AC-4FCD-44F8-AD65-A42C7A044B37}">
      <dgm:prSet/>
      <dgm:spPr/>
      <dgm:t>
        <a:bodyPr/>
        <a:lstStyle/>
        <a:p>
          <a:endParaRPr lang="en-US"/>
        </a:p>
      </dgm:t>
    </dgm:pt>
    <dgm:pt modelId="{72592643-43CD-4857-BC7A-16586F3582EC}">
      <dgm:prSet custT="1"/>
      <dgm:spPr/>
      <dgm:t>
        <a:bodyPr/>
        <a:lstStyle/>
        <a:p>
          <a:r>
            <a:rPr lang="en-US" altLang="en-US" sz="1800" dirty="0">
              <a:ea typeface="ＭＳ Ｐゴシック" pitchFamily="34" charset="-128"/>
            </a:rPr>
            <a:t>May only have one Eagle Board of Review. </a:t>
          </a:r>
          <a:r>
            <a:rPr lang="en-US" altLang="en-US" sz="1400" dirty="0">
              <a:ea typeface="ＭＳ Ｐゴシック" pitchFamily="34" charset="-128"/>
            </a:rPr>
            <a:t>(8.0.3.0)</a:t>
          </a:r>
        </a:p>
      </dgm:t>
    </dgm:pt>
    <dgm:pt modelId="{CF8D22DA-7A02-459D-A470-2CB0C9B5760D}" type="parTrans" cxnId="{860B07DC-9BB9-459E-86D9-C2CB171DCA54}">
      <dgm:prSet/>
      <dgm:spPr/>
      <dgm:t>
        <a:bodyPr/>
        <a:lstStyle/>
        <a:p>
          <a:endParaRPr lang="en-US"/>
        </a:p>
      </dgm:t>
    </dgm:pt>
    <dgm:pt modelId="{C3912F44-D893-4D2D-8713-5E834132D05C}" type="sibTrans" cxnId="{860B07DC-9BB9-459E-86D9-C2CB171DCA54}">
      <dgm:prSet/>
      <dgm:spPr/>
      <dgm:t>
        <a:bodyPr/>
        <a:lstStyle/>
        <a:p>
          <a:endParaRPr lang="en-US"/>
        </a:p>
      </dgm:t>
    </dgm:pt>
    <dgm:pt modelId="{9E0208D2-866F-4DF2-99AA-508495C72F6C}">
      <dgm:prSet custT="1"/>
      <dgm:spPr/>
      <dgm:t>
        <a:bodyPr/>
        <a:lstStyle/>
        <a:p>
          <a:r>
            <a:rPr lang="en-US" altLang="en-US" sz="1800" dirty="0">
              <a:ea typeface="ＭＳ Ｐゴシック" pitchFamily="34" charset="-128"/>
            </a:rPr>
            <a:t>May not occur until Council has verified the application. </a:t>
          </a:r>
          <a:r>
            <a:rPr lang="en-US" altLang="en-US" sz="1400" dirty="0">
              <a:ea typeface="ＭＳ Ｐゴシック" pitchFamily="34" charset="-128"/>
            </a:rPr>
            <a:t>(9.0.1.6, 8.0.3.0)</a:t>
          </a:r>
        </a:p>
      </dgm:t>
    </dgm:pt>
    <dgm:pt modelId="{3D34F908-BFFA-49F1-8F28-84224A147DF6}" type="parTrans" cxnId="{6FE35F20-144C-4310-95DB-DD0FF5E33024}">
      <dgm:prSet/>
      <dgm:spPr/>
      <dgm:t>
        <a:bodyPr/>
        <a:lstStyle/>
        <a:p>
          <a:endParaRPr lang="en-US"/>
        </a:p>
      </dgm:t>
    </dgm:pt>
    <dgm:pt modelId="{6A68360B-24DB-450B-8FAF-89A811A97763}" type="sibTrans" cxnId="{6FE35F20-144C-4310-95DB-DD0FF5E33024}">
      <dgm:prSet/>
      <dgm:spPr/>
      <dgm:t>
        <a:bodyPr/>
        <a:lstStyle/>
        <a:p>
          <a:endParaRPr lang="en-US"/>
        </a:p>
      </dgm:t>
    </dgm:pt>
    <dgm:pt modelId="{5EF19571-2378-45BA-8045-A1ACE1457FFF}">
      <dgm:prSet custT="1"/>
      <dgm:spPr/>
      <dgm:t>
        <a:bodyPr/>
        <a:lstStyle/>
        <a:p>
          <a:r>
            <a:rPr lang="en-US" altLang="en-US" sz="1800" dirty="0">
              <a:ea typeface="ＭＳ Ｐゴシック" pitchFamily="34" charset="-128"/>
            </a:rPr>
            <a:t>May not be refused. </a:t>
          </a:r>
          <a:r>
            <a:rPr lang="en-US" altLang="en-US" sz="1400" dirty="0">
              <a:ea typeface="ＭＳ Ｐゴシック" pitchFamily="34" charset="-128"/>
            </a:rPr>
            <a:t>(8.0.3.2)</a:t>
          </a:r>
        </a:p>
      </dgm:t>
    </dgm:pt>
    <dgm:pt modelId="{ACB2B85A-ECF4-4328-B678-F09E293E9E3C}" type="parTrans" cxnId="{0CBC9B78-B26A-427E-BE20-7793E838E02F}">
      <dgm:prSet/>
      <dgm:spPr/>
      <dgm:t>
        <a:bodyPr/>
        <a:lstStyle/>
        <a:p>
          <a:endParaRPr lang="en-US"/>
        </a:p>
      </dgm:t>
    </dgm:pt>
    <dgm:pt modelId="{1ABB64A5-7397-4848-980A-A7FEB048916C}" type="sibTrans" cxnId="{0CBC9B78-B26A-427E-BE20-7793E838E02F}">
      <dgm:prSet/>
      <dgm:spPr/>
      <dgm:t>
        <a:bodyPr/>
        <a:lstStyle/>
        <a:p>
          <a:endParaRPr lang="en-US"/>
        </a:p>
      </dgm:t>
    </dgm:pt>
    <dgm:pt modelId="{14AC217F-A715-4EAE-A719-293820D80E49}">
      <dgm:prSet custT="1"/>
      <dgm:spPr/>
      <dgm:t>
        <a:bodyPr/>
        <a:lstStyle/>
        <a:p>
          <a:r>
            <a:rPr lang="en-US" altLang="en-US" sz="1800" dirty="0">
              <a:ea typeface="ＭＳ Ｐゴシック" pitchFamily="34" charset="-128"/>
            </a:rPr>
            <a:t>Decision must be unanimous. </a:t>
          </a:r>
          <a:r>
            <a:rPr lang="en-US" altLang="en-US" sz="1400" dirty="0">
              <a:ea typeface="ＭＳ Ｐゴシック" pitchFamily="34" charset="-128"/>
            </a:rPr>
            <a:t>(8.0.1.4)</a:t>
          </a:r>
        </a:p>
      </dgm:t>
    </dgm:pt>
    <dgm:pt modelId="{72FAA3A6-FCCF-41CF-ADBB-9D190DB507CA}" type="parTrans" cxnId="{BB422420-7841-4855-84D5-67B3EE7AE94C}">
      <dgm:prSet/>
      <dgm:spPr/>
      <dgm:t>
        <a:bodyPr/>
        <a:lstStyle/>
        <a:p>
          <a:endParaRPr lang="en-US"/>
        </a:p>
      </dgm:t>
    </dgm:pt>
    <dgm:pt modelId="{0345C3AE-93F7-4D0B-96F2-7001E4801906}" type="sibTrans" cxnId="{BB422420-7841-4855-84D5-67B3EE7AE94C}">
      <dgm:prSet/>
      <dgm:spPr/>
      <dgm:t>
        <a:bodyPr/>
        <a:lstStyle/>
        <a:p>
          <a:endParaRPr lang="en-US"/>
        </a:p>
      </dgm:t>
    </dgm:pt>
    <dgm:pt modelId="{B475783B-EDC7-481A-B2E0-1B354F80922A}">
      <dgm:prSet custT="1"/>
      <dgm:spPr/>
      <dgm:t>
        <a:bodyPr/>
        <a:lstStyle/>
        <a:p>
          <a:r>
            <a:rPr lang="en-US" altLang="en-US" sz="1800" dirty="0">
              <a:ea typeface="ＭＳ Ｐゴシック" pitchFamily="34" charset="-128"/>
            </a:rPr>
            <a:t>You have 24 months after your 18</a:t>
          </a:r>
          <a:r>
            <a:rPr lang="en-US" altLang="en-US" sz="1800" baseline="30000" dirty="0">
              <a:ea typeface="ＭＳ Ｐゴシック" pitchFamily="34" charset="-128"/>
            </a:rPr>
            <a:t>th</a:t>
          </a:r>
          <a:r>
            <a:rPr lang="en-US" altLang="en-US" sz="1800" dirty="0">
              <a:ea typeface="ＭＳ Ｐゴシック" pitchFamily="34" charset="-128"/>
            </a:rPr>
            <a:t> birthday and an extension is sometimes possible</a:t>
          </a:r>
        </a:p>
      </dgm:t>
    </dgm:pt>
    <dgm:pt modelId="{E64F3E4B-BBA5-486F-87DD-A1870476BFF1}" type="parTrans" cxnId="{31FE155F-244B-4CCC-B2C4-9D6A2BB55407}">
      <dgm:prSet/>
      <dgm:spPr/>
      <dgm:t>
        <a:bodyPr/>
        <a:lstStyle/>
        <a:p>
          <a:endParaRPr lang="en-US"/>
        </a:p>
      </dgm:t>
    </dgm:pt>
    <dgm:pt modelId="{FFDA5EBC-B7BB-4CDE-9C6E-1222C88BA72D}" type="sibTrans" cxnId="{31FE155F-244B-4CCC-B2C4-9D6A2BB55407}">
      <dgm:prSet/>
      <dgm:spPr/>
      <dgm:t>
        <a:bodyPr/>
        <a:lstStyle/>
        <a:p>
          <a:endParaRPr lang="en-US"/>
        </a:p>
      </dgm:t>
    </dgm:pt>
    <dgm:pt modelId="{3F1B357A-4E39-4C76-9CEE-8BC719F2FA79}">
      <dgm:prSet custT="1"/>
      <dgm:spPr/>
      <dgm:t>
        <a:bodyPr/>
        <a:lstStyle/>
        <a:p>
          <a:r>
            <a:rPr lang="en-US" altLang="en-US" sz="1800" dirty="0">
              <a:ea typeface="ＭＳ Ｐゴシック" pitchFamily="34" charset="-128"/>
            </a:rPr>
            <a:t>A uniform is preferred but not mandatory. </a:t>
          </a:r>
          <a:r>
            <a:rPr lang="en-US" altLang="en-US" sz="1400" dirty="0">
              <a:ea typeface="ＭＳ Ｐゴシック" pitchFamily="34" charset="-128"/>
            </a:rPr>
            <a:t>(8.0.0.4)</a:t>
          </a:r>
        </a:p>
      </dgm:t>
    </dgm:pt>
    <dgm:pt modelId="{7F267D1C-5D80-48E5-B048-65ABA4A7D332}" type="parTrans" cxnId="{9A40AB57-C352-42CD-B152-80B01065C199}">
      <dgm:prSet/>
      <dgm:spPr/>
      <dgm:t>
        <a:bodyPr/>
        <a:lstStyle/>
        <a:p>
          <a:endParaRPr lang="en-US"/>
        </a:p>
      </dgm:t>
    </dgm:pt>
    <dgm:pt modelId="{750B9A29-A836-4A9C-8577-7AEBA8F03FB4}" type="sibTrans" cxnId="{9A40AB57-C352-42CD-B152-80B01065C199}">
      <dgm:prSet/>
      <dgm:spPr/>
      <dgm:t>
        <a:bodyPr/>
        <a:lstStyle/>
        <a:p>
          <a:endParaRPr lang="en-US"/>
        </a:p>
      </dgm:t>
    </dgm:pt>
    <dgm:pt modelId="{B8A113E1-CAB8-426C-9EBF-CC92342897A9}">
      <dgm:prSet custT="1"/>
      <dgm:spPr/>
      <dgm:t>
        <a:bodyPr/>
        <a:lstStyle/>
        <a:p>
          <a:r>
            <a:rPr lang="en-US" altLang="en-US" sz="1800" dirty="0">
              <a:ea typeface="ＭＳ Ｐゴシック" pitchFamily="34" charset="-128"/>
            </a:rPr>
            <a:t>If you are denied a Board of Review, contact your District Advancement Chair.</a:t>
          </a:r>
          <a:endParaRPr lang="en-US" altLang="en-US" sz="1400" dirty="0">
            <a:ea typeface="ＭＳ Ｐゴシック" pitchFamily="34" charset="-128"/>
          </a:endParaRPr>
        </a:p>
      </dgm:t>
    </dgm:pt>
    <dgm:pt modelId="{6026B5D9-3443-4918-8FB1-ECAB9D510115}" type="parTrans" cxnId="{B479CD87-8B86-4A94-9D9F-395A539AC412}">
      <dgm:prSet/>
      <dgm:spPr/>
      <dgm:t>
        <a:bodyPr/>
        <a:lstStyle/>
        <a:p>
          <a:endParaRPr lang="en-US"/>
        </a:p>
      </dgm:t>
    </dgm:pt>
    <dgm:pt modelId="{C892FAB7-2DF9-46C5-9C82-DA959EFFBC1A}" type="sibTrans" cxnId="{B479CD87-8B86-4A94-9D9F-395A539AC412}">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441809">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custLinFactNeighborY="-16975">
        <dgm:presLayoutVars>
          <dgm:bulletEnabled val="1"/>
        </dgm:presLayoutVars>
      </dgm:prSet>
      <dgm:spPr/>
    </dgm:pt>
  </dgm:ptLst>
  <dgm:cxnLst>
    <dgm:cxn modelId="{D9C31506-695B-4B36-A9C9-E24D19795A21}" type="presOf" srcId="{6E280403-9AA6-42E4-B734-21E88FD0EFB2}" destId="{ABC2FFE7-D1AE-41CE-9C70-49EAE92FCE12}" srcOrd="0" destOrd="0" presId="urn:microsoft.com/office/officeart/2005/8/layout/list1"/>
    <dgm:cxn modelId="{BB422420-7841-4855-84D5-67B3EE7AE94C}" srcId="{6B6F0EAE-B31F-485D-B38E-C4CBD4E22238}" destId="{14AC217F-A715-4EAE-A719-293820D80E49}" srcOrd="1" destOrd="0" parTransId="{72FAA3A6-FCCF-41CF-ADBB-9D190DB507CA}" sibTransId="{0345C3AE-93F7-4D0B-96F2-7001E4801906}"/>
    <dgm:cxn modelId="{6FE35F20-144C-4310-95DB-DD0FF5E33024}" srcId="{F05D5820-F2F8-4CDF-989D-EF77EB6BB111}" destId="{9E0208D2-866F-4DF2-99AA-508495C72F6C}" srcOrd="3" destOrd="0" parTransId="{3D34F908-BFFA-49F1-8F28-84224A147DF6}" sibTransId="{6A68360B-24DB-450B-8FAF-89A811A97763}"/>
    <dgm:cxn modelId="{10C14326-AD97-4FCD-B569-3EB3AC16CA6B}" type="presOf" srcId="{F05D5820-F2F8-4CDF-989D-EF77EB6BB111}" destId="{D3C75B76-4F2D-44DC-ABEB-89066BDAC5A9}" srcOrd="0" destOrd="0" presId="urn:microsoft.com/office/officeart/2005/8/layout/list1"/>
    <dgm:cxn modelId="{2AAFF729-15BE-42CD-B7AC-78DFCF46E065}" type="presOf" srcId="{F05D5820-F2F8-4CDF-989D-EF77EB6BB111}" destId="{844FDA5F-3551-4CA1-9CF2-70B9DF1B4617}" srcOrd="1" destOrd="0" presId="urn:microsoft.com/office/officeart/2005/8/layout/list1"/>
    <dgm:cxn modelId="{FD4D2436-5017-4AFE-A427-ADA196450B68}" type="presOf" srcId="{EA88E065-6DF8-48C9-8643-59E47A9D2D5F}" destId="{F039789C-37C1-498C-B007-F2948A27E6CD}" srcOrd="0" destOrd="0" presId="urn:microsoft.com/office/officeart/2005/8/layout/list1"/>
    <dgm:cxn modelId="{30FA313C-30C0-4842-B4D5-F716B5AD2C5A}" type="presOf" srcId="{72592643-43CD-4857-BC7A-16586F3582EC}" destId="{ABC2FFE7-D1AE-41CE-9C70-49EAE92FCE12}" srcOrd="0" destOrd="4"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31FE155F-244B-4CCC-B2C4-9D6A2BB55407}" srcId="{6E280403-9AA6-42E4-B734-21E88FD0EFB2}" destId="{B475783B-EDC7-481A-B2E0-1B354F80922A}" srcOrd="0" destOrd="0" parTransId="{E64F3E4B-BBA5-486F-87DD-A1870476BFF1}" sibTransId="{FFDA5EBC-B7BB-4CDE-9C6E-1222C88BA72D}"/>
    <dgm:cxn modelId="{F75E3854-2D32-4C76-9FD3-E8938C074B2C}" srcId="{F05D5820-F2F8-4CDF-989D-EF77EB6BB111}" destId="{6E280403-9AA6-42E4-B734-21E88FD0EFB2}" srcOrd="0" destOrd="0" parTransId="{8A4763A8-0F1B-4583-ABAF-116E8E81C199}" sibTransId="{3F1D64F5-6C38-4DE6-A59D-0FC09AC2D5B7}"/>
    <dgm:cxn modelId="{9A40AB57-C352-42CD-B152-80B01065C199}" srcId="{F05D5820-F2F8-4CDF-989D-EF77EB6BB111}" destId="{3F1B357A-4E39-4C76-9CEE-8BC719F2FA79}" srcOrd="1" destOrd="0" parTransId="{7F267D1C-5D80-48E5-B048-65ABA4A7D332}" sibTransId="{750B9A29-A836-4A9C-8577-7AEBA8F03FB4}"/>
    <dgm:cxn modelId="{0CBC9B78-B26A-427E-BE20-7793E838E02F}" srcId="{F05D5820-F2F8-4CDF-989D-EF77EB6BB111}" destId="{5EF19571-2378-45BA-8045-A1ACE1457FFF}" srcOrd="4" destOrd="0" parTransId="{ACB2B85A-ECF4-4328-B678-F09E293E9E3C}" sibTransId="{1ABB64A5-7397-4848-980A-A7FEB048916C}"/>
    <dgm:cxn modelId="{B479CD87-8B86-4A94-9D9F-395A539AC412}" srcId="{5EF19571-2378-45BA-8045-A1ACE1457FFF}" destId="{B8A113E1-CAB8-426C-9EBF-CC92342897A9}" srcOrd="0" destOrd="0" parTransId="{6026B5D9-3443-4918-8FB1-ECAB9D510115}" sibTransId="{C892FAB7-2DF9-46C5-9C82-DA959EFFBC1A}"/>
    <dgm:cxn modelId="{8AA16193-6F92-4F5B-89A0-CC86738DC628}" type="presOf" srcId="{B8A113E1-CAB8-426C-9EBF-CC92342897A9}" destId="{ABC2FFE7-D1AE-41CE-9C70-49EAE92FCE12}" srcOrd="0" destOrd="8" presId="urn:microsoft.com/office/officeart/2005/8/layout/list1"/>
    <dgm:cxn modelId="{F03B61A7-CB77-4CE0-94E6-B31B3E599D60}" type="presOf" srcId="{6B6F0EAE-B31F-485D-B38E-C4CBD4E22238}" destId="{ABC2FFE7-D1AE-41CE-9C70-49EAE92FCE12}" srcOrd="0" destOrd="3" presId="urn:microsoft.com/office/officeart/2005/8/layout/list1"/>
    <dgm:cxn modelId="{4D8279AC-4FCD-44F8-AD65-A42C7A044B37}" srcId="{F05D5820-F2F8-4CDF-989D-EF77EB6BB111}" destId="{6B6F0EAE-B31F-485D-B38E-C4CBD4E22238}" srcOrd="2" destOrd="0" parTransId="{76FB2051-A2DC-4350-AB8E-42472D6AD7F3}" sibTransId="{F3EDC2B6-054C-4EBB-ACC8-AB8FB3474AB5}"/>
    <dgm:cxn modelId="{61390CB7-9BAF-4B6C-B37F-62406E1B4F54}" type="presOf" srcId="{5EF19571-2378-45BA-8045-A1ACE1457FFF}" destId="{ABC2FFE7-D1AE-41CE-9C70-49EAE92FCE12}" srcOrd="0" destOrd="7" presId="urn:microsoft.com/office/officeart/2005/8/layout/list1"/>
    <dgm:cxn modelId="{892DD8B7-EB6B-4AD5-8D4F-2C503ECDE113}" type="presOf" srcId="{3F1B357A-4E39-4C76-9CEE-8BC719F2FA79}" destId="{ABC2FFE7-D1AE-41CE-9C70-49EAE92FCE12}" srcOrd="0" destOrd="2" presId="urn:microsoft.com/office/officeart/2005/8/layout/list1"/>
    <dgm:cxn modelId="{20A09BCC-1291-446A-960E-F5E17F26E1E0}" type="presOf" srcId="{B475783B-EDC7-481A-B2E0-1B354F80922A}" destId="{ABC2FFE7-D1AE-41CE-9C70-49EAE92FCE12}" srcOrd="0" destOrd="1" presId="urn:microsoft.com/office/officeart/2005/8/layout/list1"/>
    <dgm:cxn modelId="{860B07DC-9BB9-459E-86D9-C2CB171DCA54}" srcId="{6B6F0EAE-B31F-485D-B38E-C4CBD4E22238}" destId="{72592643-43CD-4857-BC7A-16586F3582EC}" srcOrd="0" destOrd="0" parTransId="{CF8D22DA-7A02-459D-A470-2CB0C9B5760D}" sibTransId="{C3912F44-D893-4D2D-8713-5E834132D05C}"/>
    <dgm:cxn modelId="{9E0FDFEA-BA25-464D-AC1F-5E341F74735E}" type="presOf" srcId="{14AC217F-A715-4EAE-A719-293820D80E49}" destId="{ABC2FFE7-D1AE-41CE-9C70-49EAE92FCE12}" srcOrd="0" destOrd="5" presId="urn:microsoft.com/office/officeart/2005/8/layout/list1"/>
    <dgm:cxn modelId="{939AC6FD-1427-4A4A-9F33-47A12A350B01}" type="presOf" srcId="{9E0208D2-866F-4DF2-99AA-508495C72F6C}" destId="{ABC2FFE7-D1AE-41CE-9C70-49EAE92FCE12}" srcOrd="0" destOrd="6" presId="urn:microsoft.com/office/officeart/2005/8/layout/list1"/>
    <dgm:cxn modelId="{34AD4FCF-3953-4954-B1AB-56B4B2213213}" type="presParOf" srcId="{F039789C-37C1-498C-B007-F2948A27E6CD}" destId="{9C9FA1CC-96AC-4EE9-ACB1-D31A0046B0E4}" srcOrd="0" destOrd="0" presId="urn:microsoft.com/office/officeart/2005/8/layout/list1"/>
    <dgm:cxn modelId="{132490DD-7D62-430C-9F02-7EE9D5E87158}" type="presParOf" srcId="{9C9FA1CC-96AC-4EE9-ACB1-D31A0046B0E4}" destId="{D3C75B76-4F2D-44DC-ABEB-89066BDAC5A9}" srcOrd="0" destOrd="0" presId="urn:microsoft.com/office/officeart/2005/8/layout/list1"/>
    <dgm:cxn modelId="{48B4C3E4-8BC7-4366-B81F-ABB4B8FECB86}" type="presParOf" srcId="{9C9FA1CC-96AC-4EE9-ACB1-D31A0046B0E4}" destId="{844FDA5F-3551-4CA1-9CF2-70B9DF1B4617}" srcOrd="1" destOrd="0" presId="urn:microsoft.com/office/officeart/2005/8/layout/list1"/>
    <dgm:cxn modelId="{7534BDC3-E65A-4402-B806-F5AB87F3399C}" type="presParOf" srcId="{F039789C-37C1-498C-B007-F2948A27E6CD}" destId="{515CBDB7-7D21-4134-93F7-A41FCA89A972}" srcOrd="1" destOrd="0" presId="urn:microsoft.com/office/officeart/2005/8/layout/list1"/>
    <dgm:cxn modelId="{AD385DF8-C584-4D01-8E4C-5419FDD03F6B}"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Successfully complete an Eagle Scout board of review.</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6E280403-9AA6-42E4-B734-21E88FD0EFB2}">
      <dgm:prSet custT="1"/>
      <dgm:spPr/>
      <dgm:t>
        <a:bodyPr/>
        <a:lstStyle/>
        <a:p>
          <a:r>
            <a:rPr lang="en-US" altLang="en-US" sz="1800" dirty="0">
              <a:ea typeface="ＭＳ Ｐゴシック" pitchFamily="34" charset="-128"/>
            </a:rPr>
            <a:t>Your District Representative is usually the chair of the Board and is responsible to staff the Board. </a:t>
          </a:r>
          <a:r>
            <a:rPr lang="en-US" altLang="en-US" sz="1400" dirty="0">
              <a:ea typeface="ＭＳ Ｐゴシック" pitchFamily="34" charset="-128"/>
            </a:rPr>
            <a:t>(8.0.3.0)</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5DA07EB5-82B5-49F9-B5E2-EDA13344F133}">
      <dgm:prSet custT="1"/>
      <dgm:spPr/>
      <dgm:t>
        <a:bodyPr/>
        <a:lstStyle/>
        <a:p>
          <a:r>
            <a:rPr lang="en-US" altLang="en-US" sz="1800" dirty="0">
              <a:ea typeface="ＭＳ Ｐゴシック" pitchFamily="34" charset="-128"/>
            </a:rPr>
            <a:t>Must include at least one District or Council Representative, not affiliated with the unit. </a:t>
          </a:r>
        </a:p>
      </dgm:t>
    </dgm:pt>
    <dgm:pt modelId="{AF658B49-8714-4D71-9E29-84A7701885BC}" type="parTrans" cxnId="{08A4FECC-EE78-4D8A-A63A-663E98C9727B}">
      <dgm:prSet/>
      <dgm:spPr/>
      <dgm:t>
        <a:bodyPr/>
        <a:lstStyle/>
        <a:p>
          <a:endParaRPr lang="en-US"/>
        </a:p>
      </dgm:t>
    </dgm:pt>
    <dgm:pt modelId="{6CFA84E9-343B-4682-9CED-FFE875CBD033}" type="sibTrans" cxnId="{08A4FECC-EE78-4D8A-A63A-663E98C9727B}">
      <dgm:prSet/>
      <dgm:spPr/>
      <dgm:t>
        <a:bodyPr/>
        <a:lstStyle/>
        <a:p>
          <a:endParaRPr lang="en-US"/>
        </a:p>
      </dgm:t>
    </dgm:pt>
    <dgm:pt modelId="{A24D0AEA-D2BE-4D4E-AD86-4AED1727135D}">
      <dgm:prSet custT="1"/>
      <dgm:spPr/>
      <dgm:t>
        <a:bodyPr/>
        <a:lstStyle/>
        <a:p>
          <a:r>
            <a:rPr lang="en-US" altLang="en-US" sz="1800" dirty="0">
              <a:ea typeface="ＭＳ Ｐゴシック" pitchFamily="34" charset="-128"/>
            </a:rPr>
            <a:t>No unit leaders or assistants.</a:t>
          </a:r>
        </a:p>
      </dgm:t>
    </dgm:pt>
    <dgm:pt modelId="{F9E80EE5-1447-441D-9E07-C960DFEBB486}" type="parTrans" cxnId="{78BA037D-36CA-44F8-8DAB-2B4D2B8CAEB8}">
      <dgm:prSet/>
      <dgm:spPr/>
      <dgm:t>
        <a:bodyPr/>
        <a:lstStyle/>
        <a:p>
          <a:endParaRPr lang="en-US"/>
        </a:p>
      </dgm:t>
    </dgm:pt>
    <dgm:pt modelId="{B9BDFC1F-81CB-4FD2-92E6-A1138E6D3E76}" type="sibTrans" cxnId="{78BA037D-36CA-44F8-8DAB-2B4D2B8CAEB8}">
      <dgm:prSet/>
      <dgm:spPr/>
      <dgm:t>
        <a:bodyPr/>
        <a:lstStyle/>
        <a:p>
          <a:endParaRPr lang="en-US"/>
        </a:p>
      </dgm:t>
    </dgm:pt>
    <dgm:pt modelId="{3AD22AEA-B234-48C2-9171-F9DE12523E58}">
      <dgm:prSet custT="1"/>
      <dgm:spPr/>
      <dgm:t>
        <a:bodyPr/>
        <a:lstStyle/>
        <a:p>
          <a:r>
            <a:rPr lang="en-US" altLang="en-US" dirty="0">
              <a:ea typeface="ＭＳ Ｐゴシック" pitchFamily="34" charset="-128"/>
            </a:rPr>
            <a:t>Parents may not serve for their own Scout.</a:t>
          </a:r>
          <a:endParaRPr lang="en-US" altLang="en-US" sz="1800" dirty="0">
            <a:ea typeface="ＭＳ Ｐゴシック" pitchFamily="34" charset="-128"/>
          </a:endParaRPr>
        </a:p>
      </dgm:t>
    </dgm:pt>
    <dgm:pt modelId="{3E420915-C641-44EB-858B-781559427AA7}" type="parTrans" cxnId="{D46A4E36-9F7D-4B2E-91BE-FF891A655173}">
      <dgm:prSet/>
      <dgm:spPr/>
      <dgm:t>
        <a:bodyPr/>
        <a:lstStyle/>
        <a:p>
          <a:endParaRPr lang="en-US"/>
        </a:p>
      </dgm:t>
    </dgm:pt>
    <dgm:pt modelId="{50D202C1-2F48-4FCD-9AD9-2E7B8209EC6C}" type="sibTrans" cxnId="{D46A4E36-9F7D-4B2E-91BE-FF891A655173}">
      <dgm:prSet/>
      <dgm:spPr/>
      <dgm:t>
        <a:bodyPr/>
        <a:lstStyle/>
        <a:p>
          <a:endParaRPr lang="en-US"/>
        </a:p>
      </dgm:t>
    </dgm:pt>
    <dgm:pt modelId="{005DEA5A-EEA8-4565-833E-D5CA11C1E477}">
      <dgm:prSet custT="1"/>
      <dgm:spPr/>
      <dgm:t>
        <a:bodyPr/>
        <a:lstStyle/>
        <a:p>
          <a:r>
            <a:rPr lang="en-US" altLang="en-US" dirty="0">
              <a:ea typeface="ＭＳ Ｐゴシック" pitchFamily="34" charset="-128"/>
            </a:rPr>
            <a:t>Not required that all members be Registered Scouters.</a:t>
          </a:r>
          <a:endParaRPr lang="en-US" altLang="en-US" sz="1800" dirty="0">
            <a:ea typeface="ＭＳ Ｐゴシック" pitchFamily="34" charset="-128"/>
          </a:endParaRPr>
        </a:p>
      </dgm:t>
    </dgm:pt>
    <dgm:pt modelId="{AFC6DD82-DFF8-45CE-8611-2BC44C3580D0}" type="parTrans" cxnId="{0D0BD982-6801-42D9-BBFA-CD78F18CB475}">
      <dgm:prSet/>
      <dgm:spPr/>
      <dgm:t>
        <a:bodyPr/>
        <a:lstStyle/>
        <a:p>
          <a:endParaRPr lang="en-US"/>
        </a:p>
      </dgm:t>
    </dgm:pt>
    <dgm:pt modelId="{8BABCD3C-D5FC-4D2E-847B-B4E0AAE97BD1}" type="sibTrans" cxnId="{0D0BD982-6801-42D9-BBFA-CD78F18CB475}">
      <dgm:prSet/>
      <dgm:spPr/>
      <dgm:t>
        <a:bodyPr/>
        <a:lstStyle/>
        <a:p>
          <a:endParaRPr lang="en-US"/>
        </a:p>
      </dgm:t>
    </dgm:pt>
    <dgm:pt modelId="{5AE01345-8C92-4BB0-81ED-58139B29A9D8}">
      <dgm:prSet custT="1"/>
      <dgm:spPr/>
      <dgm:t>
        <a:bodyPr/>
        <a:lstStyle/>
        <a:p>
          <a:r>
            <a:rPr lang="en-US" altLang="en-US" sz="1800" dirty="0">
              <a:ea typeface="ＭＳ Ｐゴシック" pitchFamily="34" charset="-128"/>
            </a:rPr>
            <a:t>No fewer than 3 and no more than 6 members (all at least 21 years old).</a:t>
          </a:r>
        </a:p>
      </dgm:t>
    </dgm:pt>
    <dgm:pt modelId="{C4EB5182-7E71-4E82-A852-0FB525B884CB}" type="parTrans" cxnId="{413669E0-1F8E-4879-B886-AB731D1DCBD3}">
      <dgm:prSet/>
      <dgm:spPr/>
      <dgm:t>
        <a:bodyPr/>
        <a:lstStyle/>
        <a:p>
          <a:endParaRPr lang="en-US"/>
        </a:p>
      </dgm:t>
    </dgm:pt>
    <dgm:pt modelId="{3D317AF8-31C6-4D4C-8D34-94BADC874292}" type="sibTrans" cxnId="{413669E0-1F8E-4879-B886-AB731D1DCBD3}">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441809">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custLinFactY="267" custLinFactNeighborY="100000">
        <dgm:presLayoutVars>
          <dgm:bulletEnabled val="1"/>
        </dgm:presLayoutVars>
      </dgm:prSet>
      <dgm:spPr/>
    </dgm:pt>
  </dgm:ptLst>
  <dgm:cxnLst>
    <dgm:cxn modelId="{7CCDC729-EB6A-4B48-B9A8-12BA3C7FF66A}" type="presOf" srcId="{F05D5820-F2F8-4CDF-989D-EF77EB6BB111}" destId="{D3C75B76-4F2D-44DC-ABEB-89066BDAC5A9}" srcOrd="0" destOrd="0" presId="urn:microsoft.com/office/officeart/2005/8/layout/list1"/>
    <dgm:cxn modelId="{D46A4E36-9F7D-4B2E-91BE-FF891A655173}" srcId="{6E280403-9AA6-42E4-B734-21E88FD0EFB2}" destId="{3AD22AEA-B234-48C2-9171-F9DE12523E58}" srcOrd="2" destOrd="0" parTransId="{3E420915-C641-44EB-858B-781559427AA7}" sibTransId="{50D202C1-2F48-4FCD-9AD9-2E7B8209EC6C}"/>
    <dgm:cxn modelId="{62766C37-DCF5-4C25-8B5A-DDD8DED6D661}" type="presOf" srcId="{6E280403-9AA6-42E4-B734-21E88FD0EFB2}" destId="{ABC2FFE7-D1AE-41CE-9C70-49EAE92FCE12}"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46AF4861-9EF9-45FB-A45D-F49CF1030917}" type="presOf" srcId="{5DA07EB5-82B5-49F9-B5E2-EDA13344F133}" destId="{ABC2FFE7-D1AE-41CE-9C70-49EAE92FCE12}" srcOrd="0" destOrd="5" presId="urn:microsoft.com/office/officeart/2005/8/layout/list1"/>
    <dgm:cxn modelId="{B4CD374C-9D9A-4ABF-9163-537206D78570}" type="presOf" srcId="{005DEA5A-EEA8-4565-833E-D5CA11C1E477}" destId="{ABC2FFE7-D1AE-41CE-9C70-49EAE92FCE12}" srcOrd="0" destOrd="4" presId="urn:microsoft.com/office/officeart/2005/8/layout/list1"/>
    <dgm:cxn modelId="{5EDC0A52-742C-4A20-BC50-C5F525A4F497}" type="presOf" srcId="{A24D0AEA-D2BE-4D4E-AD86-4AED1727135D}" destId="{ABC2FFE7-D1AE-41CE-9C70-49EAE92FCE12}" srcOrd="0" destOrd="2" presId="urn:microsoft.com/office/officeart/2005/8/layout/list1"/>
    <dgm:cxn modelId="{F75E3854-2D32-4C76-9FD3-E8938C074B2C}" srcId="{F05D5820-F2F8-4CDF-989D-EF77EB6BB111}" destId="{6E280403-9AA6-42E4-B734-21E88FD0EFB2}" srcOrd="0" destOrd="0" parTransId="{8A4763A8-0F1B-4583-ABAF-116E8E81C199}" sibTransId="{3F1D64F5-6C38-4DE6-A59D-0FC09AC2D5B7}"/>
    <dgm:cxn modelId="{78BA037D-36CA-44F8-8DAB-2B4D2B8CAEB8}" srcId="{6E280403-9AA6-42E4-B734-21E88FD0EFB2}" destId="{A24D0AEA-D2BE-4D4E-AD86-4AED1727135D}" srcOrd="1" destOrd="0" parTransId="{F9E80EE5-1447-441D-9E07-C960DFEBB486}" sibTransId="{B9BDFC1F-81CB-4FD2-92E6-A1138E6D3E76}"/>
    <dgm:cxn modelId="{0D0BD982-6801-42D9-BBFA-CD78F18CB475}" srcId="{6E280403-9AA6-42E4-B734-21E88FD0EFB2}" destId="{005DEA5A-EEA8-4565-833E-D5CA11C1E477}" srcOrd="3" destOrd="0" parTransId="{AFC6DD82-DFF8-45CE-8611-2BC44C3580D0}" sibTransId="{8BABCD3C-D5FC-4D2E-847B-B4E0AAE97BD1}"/>
    <dgm:cxn modelId="{264AB383-EF4C-43CC-AD54-6BA689AC3557}" type="presOf" srcId="{3AD22AEA-B234-48C2-9171-F9DE12523E58}" destId="{ABC2FFE7-D1AE-41CE-9C70-49EAE92FCE12}" srcOrd="0" destOrd="3" presId="urn:microsoft.com/office/officeart/2005/8/layout/list1"/>
    <dgm:cxn modelId="{BACC27A1-D13B-43BB-8712-F138B0364534}" type="presOf" srcId="{F05D5820-F2F8-4CDF-989D-EF77EB6BB111}" destId="{844FDA5F-3551-4CA1-9CF2-70B9DF1B4617}" srcOrd="1" destOrd="0" presId="urn:microsoft.com/office/officeart/2005/8/layout/list1"/>
    <dgm:cxn modelId="{CDCF42B2-CCFF-459C-9903-A709A3FC7599}" type="presOf" srcId="{5AE01345-8C92-4BB0-81ED-58139B29A9D8}" destId="{ABC2FFE7-D1AE-41CE-9C70-49EAE92FCE12}" srcOrd="0" destOrd="1" presId="urn:microsoft.com/office/officeart/2005/8/layout/list1"/>
    <dgm:cxn modelId="{AAF241BF-EDA1-47FE-97E0-59BBC5CAC28A}" type="presOf" srcId="{EA88E065-6DF8-48C9-8643-59E47A9D2D5F}" destId="{F039789C-37C1-498C-B007-F2948A27E6CD}" srcOrd="0" destOrd="0" presId="urn:microsoft.com/office/officeart/2005/8/layout/list1"/>
    <dgm:cxn modelId="{08A4FECC-EE78-4D8A-A63A-663E98C9727B}" srcId="{6E280403-9AA6-42E4-B734-21E88FD0EFB2}" destId="{5DA07EB5-82B5-49F9-B5E2-EDA13344F133}" srcOrd="4" destOrd="0" parTransId="{AF658B49-8714-4D71-9E29-84A7701885BC}" sibTransId="{6CFA84E9-343B-4682-9CED-FFE875CBD033}"/>
    <dgm:cxn modelId="{413669E0-1F8E-4879-B886-AB731D1DCBD3}" srcId="{6E280403-9AA6-42E4-B734-21E88FD0EFB2}" destId="{5AE01345-8C92-4BB0-81ED-58139B29A9D8}" srcOrd="0" destOrd="0" parTransId="{C4EB5182-7E71-4E82-A852-0FB525B884CB}" sibTransId="{3D317AF8-31C6-4D4C-8D34-94BADC874292}"/>
    <dgm:cxn modelId="{F36403C3-7B7E-4FAB-8610-EF7341F2E6EA}" type="presParOf" srcId="{F039789C-37C1-498C-B007-F2948A27E6CD}" destId="{9C9FA1CC-96AC-4EE9-ACB1-D31A0046B0E4}" srcOrd="0" destOrd="0" presId="urn:microsoft.com/office/officeart/2005/8/layout/list1"/>
    <dgm:cxn modelId="{A2AB52CC-6044-454D-B057-5C3D06A1C63F}" type="presParOf" srcId="{9C9FA1CC-96AC-4EE9-ACB1-D31A0046B0E4}" destId="{D3C75B76-4F2D-44DC-ABEB-89066BDAC5A9}" srcOrd="0" destOrd="0" presId="urn:microsoft.com/office/officeart/2005/8/layout/list1"/>
    <dgm:cxn modelId="{D523BA84-6B87-4761-99DB-B2E9DEEB5A1B}" type="presParOf" srcId="{9C9FA1CC-96AC-4EE9-ACB1-D31A0046B0E4}" destId="{844FDA5F-3551-4CA1-9CF2-70B9DF1B4617}" srcOrd="1" destOrd="0" presId="urn:microsoft.com/office/officeart/2005/8/layout/list1"/>
    <dgm:cxn modelId="{B2B565CC-75A0-407B-9C77-2DCDA81A8DB8}" type="presParOf" srcId="{F039789C-37C1-498C-B007-F2948A27E6CD}" destId="{515CBDB7-7D21-4134-93F7-A41FCA89A972}" srcOrd="1" destOrd="0" presId="urn:microsoft.com/office/officeart/2005/8/layout/list1"/>
    <dgm:cxn modelId="{B7A59A65-17BC-4F50-87FC-48918D7375D7}"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sz="1800" b="0" i="0" dirty="0"/>
            <a:t>Successes</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dirty="0">
              <a:ea typeface="ＭＳ Ｐゴシック" pitchFamily="34" charset="-128"/>
            </a:rPr>
            <a:t>Board will sign your Eagle Application and ensure it is forwarded to Council </a:t>
          </a:r>
          <a:r>
            <a:rPr lang="en-US" altLang="en-US" sz="1400" dirty="0">
              <a:ea typeface="ＭＳ Ｐゴシック" pitchFamily="34" charset="-128"/>
            </a:rPr>
            <a:t>(9.0.1.8)</a:t>
          </a:r>
          <a:endParaRPr lang="en-US" altLang="en-US" sz="1100" u="sng" dirty="0">
            <a:solidFill>
              <a:srgbClr val="0066FF"/>
            </a:solidFill>
            <a:ea typeface="ＭＳ Ｐゴシック" pitchFamily="34" charset="-128"/>
          </a:endParaRPr>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19897AFD-2A3B-4849-BE7B-0F70E0D9F5B8}">
      <dgm:prSet custT="1"/>
      <dgm:spPr/>
      <dgm:t>
        <a:bodyPr/>
        <a:lstStyle/>
        <a:p>
          <a:r>
            <a:rPr lang="en-US" altLang="en-US" dirty="0">
              <a:ea typeface="ＭＳ Ｐゴシック" pitchFamily="34" charset="-128"/>
            </a:rPr>
            <a:t>National will notify the Council of the official decision </a:t>
          </a:r>
          <a:r>
            <a:rPr lang="en-US" altLang="en-US" sz="1400" dirty="0">
              <a:ea typeface="ＭＳ Ｐゴシック" pitchFamily="34" charset="-128"/>
            </a:rPr>
            <a:t>(9.0.1.10)</a:t>
          </a:r>
          <a:endParaRPr lang="en-US" altLang="en-US" sz="1400" u="sng" dirty="0">
            <a:solidFill>
              <a:srgbClr val="0066FF"/>
            </a:solidFill>
            <a:ea typeface="ＭＳ Ｐゴシック" pitchFamily="34" charset="-128"/>
          </a:endParaRPr>
        </a:p>
      </dgm:t>
    </dgm:pt>
    <dgm:pt modelId="{BAA1C649-6A63-4443-B861-500408CE7806}" type="parTrans" cxnId="{317D1AE6-3FE8-4AC8-928A-4A83F2144F88}">
      <dgm:prSet/>
      <dgm:spPr/>
      <dgm:t>
        <a:bodyPr/>
        <a:lstStyle/>
        <a:p>
          <a:endParaRPr lang="en-US"/>
        </a:p>
      </dgm:t>
    </dgm:pt>
    <dgm:pt modelId="{2CE79F76-2A35-4C01-A603-E7ECF4EAB40C}" type="sibTrans" cxnId="{317D1AE6-3FE8-4AC8-928A-4A83F2144F88}">
      <dgm:prSet/>
      <dgm:spPr/>
      <dgm:t>
        <a:bodyPr/>
        <a:lstStyle/>
        <a:p>
          <a:endParaRPr lang="en-US"/>
        </a:p>
      </dgm:t>
    </dgm:pt>
    <dgm:pt modelId="{3B127459-1AF5-43D5-BA9B-747F72C2224D}">
      <dgm:prSet custT="1"/>
      <dgm:spPr/>
      <dgm:t>
        <a:bodyPr/>
        <a:lstStyle/>
        <a:p>
          <a:r>
            <a:rPr lang="en-US" altLang="en-US" dirty="0">
              <a:ea typeface="ＭＳ Ｐゴシック" pitchFamily="34" charset="-128"/>
            </a:rPr>
            <a:t>Council will verify the Application is appropriately documented and forward to National </a:t>
          </a:r>
          <a:r>
            <a:rPr lang="en-US" altLang="en-US" sz="1400" dirty="0">
              <a:ea typeface="ＭＳ Ｐゴシック" pitchFamily="34" charset="-128"/>
            </a:rPr>
            <a:t>(9.0.1.9)</a:t>
          </a:r>
          <a:endParaRPr lang="en-US" altLang="en-US" sz="1100" u="sng" dirty="0">
            <a:solidFill>
              <a:srgbClr val="0066FF"/>
            </a:solidFill>
            <a:ea typeface="ＭＳ Ｐゴシック" pitchFamily="34" charset="-128"/>
          </a:endParaRPr>
        </a:p>
      </dgm:t>
    </dgm:pt>
    <dgm:pt modelId="{022A7693-5F97-4691-B7E1-FB5B067CEEFB}" type="parTrans" cxnId="{139BBFD9-8365-41C1-A89C-FA79EBCA931A}">
      <dgm:prSet/>
      <dgm:spPr/>
      <dgm:t>
        <a:bodyPr/>
        <a:lstStyle/>
        <a:p>
          <a:endParaRPr lang="en-US"/>
        </a:p>
      </dgm:t>
    </dgm:pt>
    <dgm:pt modelId="{123500AB-24DA-4BEB-A9BC-2509DA1A3762}" type="sibTrans" cxnId="{139BBFD9-8365-41C1-A89C-FA79EBCA931A}">
      <dgm:prSet/>
      <dgm:spPr/>
      <dgm:t>
        <a:bodyPr/>
        <a:lstStyle/>
        <a:p>
          <a:endParaRPr lang="en-US"/>
        </a:p>
      </dgm:t>
    </dgm:pt>
    <dgm:pt modelId="{A4F604FE-35C7-445B-81FF-B948CB6EA9BA}">
      <dgm:prSet custT="1"/>
      <dgm:spPr/>
      <dgm:t>
        <a:bodyPr/>
        <a:lstStyle/>
        <a:p>
          <a:r>
            <a:rPr lang="en-US" altLang="en-US" sz="1800" b="0" i="0" dirty="0"/>
            <a:t>Date of Rank</a:t>
          </a:r>
        </a:p>
      </dgm:t>
    </dgm:pt>
    <dgm:pt modelId="{69972D3B-2003-42C4-8C93-828336D9AD36}" type="parTrans" cxnId="{6CA1BC4E-A382-4767-856D-F122A4697486}">
      <dgm:prSet/>
      <dgm:spPr/>
      <dgm:t>
        <a:bodyPr/>
        <a:lstStyle/>
        <a:p>
          <a:endParaRPr lang="en-US"/>
        </a:p>
      </dgm:t>
    </dgm:pt>
    <dgm:pt modelId="{235B53EA-EB02-49F4-951F-6E45E51FEE6B}" type="sibTrans" cxnId="{6CA1BC4E-A382-4767-856D-F122A4697486}">
      <dgm:prSet/>
      <dgm:spPr/>
      <dgm:t>
        <a:bodyPr/>
        <a:lstStyle/>
        <a:p>
          <a:endParaRPr lang="en-US"/>
        </a:p>
      </dgm:t>
    </dgm:pt>
    <dgm:pt modelId="{19D35B83-A082-4025-A531-AA4EBE148F3D}">
      <dgm:prSet custT="1"/>
      <dgm:spPr/>
      <dgm:t>
        <a:bodyPr/>
        <a:lstStyle/>
        <a:p>
          <a:r>
            <a:rPr lang="en-US" altLang="en-US" sz="1800" b="0" i="0" dirty="0"/>
            <a:t>Your Eagle Board of Review will be the date of your Eagle Rank.  However, until notified by National that your application has been approved, you may not </a:t>
          </a:r>
          <a:r>
            <a:rPr lang="en-US" altLang="en-US" sz="1400" b="0" i="0" dirty="0"/>
            <a:t>(8.0.3.0)</a:t>
          </a:r>
        </a:p>
      </dgm:t>
    </dgm:pt>
    <dgm:pt modelId="{64F31979-0508-480B-A84A-F1E5FEB33DDB}" type="parTrans" cxnId="{1D0D92B8-8109-42CC-AF63-B9DDF2E0C848}">
      <dgm:prSet/>
      <dgm:spPr/>
      <dgm:t>
        <a:bodyPr/>
        <a:lstStyle/>
        <a:p>
          <a:endParaRPr lang="en-US"/>
        </a:p>
      </dgm:t>
    </dgm:pt>
    <dgm:pt modelId="{FB4B5E97-A491-48CA-AED7-E93F9EE12150}" type="sibTrans" cxnId="{1D0D92B8-8109-42CC-AF63-B9DDF2E0C848}">
      <dgm:prSet/>
      <dgm:spPr/>
      <dgm:t>
        <a:bodyPr/>
        <a:lstStyle/>
        <a:p>
          <a:endParaRPr lang="en-US"/>
        </a:p>
      </dgm:t>
    </dgm:pt>
    <dgm:pt modelId="{526CFC3C-8AD5-41C5-8634-9496C7602FAA}">
      <dgm:prSet custT="1"/>
      <dgm:spPr/>
      <dgm:t>
        <a:bodyPr/>
        <a:lstStyle/>
        <a:p>
          <a:r>
            <a:rPr lang="en-US" altLang="en-US" sz="1800" b="0" i="0" dirty="0"/>
            <a:t>Refer to yourself as an Eagle</a:t>
          </a:r>
        </a:p>
      </dgm:t>
    </dgm:pt>
    <dgm:pt modelId="{DA4DD7F8-0585-4D52-BC80-B91CD5953212}" type="parTrans" cxnId="{DA81C49F-11BD-4D70-AB24-7086FBD80ACF}">
      <dgm:prSet/>
      <dgm:spPr/>
      <dgm:t>
        <a:bodyPr/>
        <a:lstStyle/>
        <a:p>
          <a:endParaRPr lang="en-US"/>
        </a:p>
      </dgm:t>
    </dgm:pt>
    <dgm:pt modelId="{8CDA4CF4-6028-4885-A376-A0B4C5B11622}" type="sibTrans" cxnId="{DA81C49F-11BD-4D70-AB24-7086FBD80ACF}">
      <dgm:prSet/>
      <dgm:spPr/>
      <dgm:t>
        <a:bodyPr/>
        <a:lstStyle/>
        <a:p>
          <a:endParaRPr lang="en-US"/>
        </a:p>
      </dgm:t>
    </dgm:pt>
    <dgm:pt modelId="{9065422F-B6F9-41B1-96AE-FA10BF7246E3}">
      <dgm:prSet custT="1"/>
      <dgm:spPr/>
      <dgm:t>
        <a:bodyPr/>
        <a:lstStyle/>
        <a:p>
          <a:r>
            <a:rPr lang="en-US" altLang="en-US" sz="1800" b="0" i="0" dirty="0"/>
            <a:t>Schedule or conduct a Court of Honor</a:t>
          </a:r>
        </a:p>
      </dgm:t>
    </dgm:pt>
    <dgm:pt modelId="{F65FA895-E243-4FBB-AE24-1DDB016242C0}" type="parTrans" cxnId="{62B68B2E-D144-4885-8822-C93908D10A46}">
      <dgm:prSet/>
      <dgm:spPr/>
      <dgm:t>
        <a:bodyPr/>
        <a:lstStyle/>
        <a:p>
          <a:endParaRPr lang="en-US"/>
        </a:p>
      </dgm:t>
    </dgm:pt>
    <dgm:pt modelId="{CBEA8D53-CDF9-4654-8A37-9F9A270ACC38}" type="sibTrans" cxnId="{62B68B2E-D144-4885-8822-C93908D10A46}">
      <dgm:prSet/>
      <dgm:spPr/>
      <dgm:t>
        <a:bodyPr/>
        <a:lstStyle/>
        <a:p>
          <a:endParaRPr lang="en-US"/>
        </a:p>
      </dgm:t>
    </dgm:pt>
    <dgm:pt modelId="{3CEA50B2-0014-4752-9356-150F69B4995B}">
      <dgm:prSet custT="1"/>
      <dgm:spPr/>
      <dgm:t>
        <a:bodyPr/>
        <a:lstStyle/>
        <a:p>
          <a:r>
            <a:rPr lang="en-US" altLang="en-US" sz="1800" b="0" i="0" dirty="0"/>
            <a:t>Purchase any Eagle patches</a:t>
          </a:r>
        </a:p>
      </dgm:t>
    </dgm:pt>
    <dgm:pt modelId="{91CDDCAC-DBF0-4635-9124-F5F747F42E7E}" type="parTrans" cxnId="{30F18529-7F17-46F7-8BF1-F2C436CAED73}">
      <dgm:prSet/>
      <dgm:spPr/>
      <dgm:t>
        <a:bodyPr/>
        <a:lstStyle/>
        <a:p>
          <a:endParaRPr lang="en-US"/>
        </a:p>
      </dgm:t>
    </dgm:pt>
    <dgm:pt modelId="{946B01E2-3A04-4AA2-A63F-88BC2BC44838}" type="sibTrans" cxnId="{30F18529-7F17-46F7-8BF1-F2C436CAED73}">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2"/>
      <dgm:spPr/>
    </dgm:pt>
    <dgm:pt modelId="{A4685222-1EFB-4259-8B41-2F80C06E0DAD}" type="pres">
      <dgm:prSet presAssocID="{4ADEB452-77B5-45EE-BF98-558FFBCDB522}" presName="parentText" presStyleLbl="node1" presStyleIdx="0" presStyleCnt="2">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2" custLinFactNeighborY="26156">
        <dgm:presLayoutVars>
          <dgm:bulletEnabled val="1"/>
        </dgm:presLayoutVars>
      </dgm:prSet>
      <dgm:spPr/>
    </dgm:pt>
    <dgm:pt modelId="{3C7128AF-F83D-42EF-A122-1A20E7AE75BF}" type="pres">
      <dgm:prSet presAssocID="{FF894ED2-720D-456D-B684-2559D3FD99D2}" presName="spaceBetweenRectangles" presStyleCnt="0"/>
      <dgm:spPr/>
    </dgm:pt>
    <dgm:pt modelId="{41604874-2302-4CC6-92B6-94D36AA63766}" type="pres">
      <dgm:prSet presAssocID="{A4F604FE-35C7-445B-81FF-B948CB6EA9BA}" presName="parentLin" presStyleCnt="0"/>
      <dgm:spPr/>
    </dgm:pt>
    <dgm:pt modelId="{E8E71537-A1C4-4A1B-8F9F-CC1E81670117}" type="pres">
      <dgm:prSet presAssocID="{A4F604FE-35C7-445B-81FF-B948CB6EA9BA}" presName="parentLeftMargin" presStyleLbl="node1" presStyleIdx="0" presStyleCnt="2"/>
      <dgm:spPr/>
    </dgm:pt>
    <dgm:pt modelId="{E9C1342B-D42D-4BAC-8EB3-4737F0045551}" type="pres">
      <dgm:prSet presAssocID="{A4F604FE-35C7-445B-81FF-B948CB6EA9BA}" presName="parentText" presStyleLbl="node1" presStyleIdx="1" presStyleCnt="2">
        <dgm:presLayoutVars>
          <dgm:chMax val="0"/>
          <dgm:bulletEnabled val="1"/>
        </dgm:presLayoutVars>
      </dgm:prSet>
      <dgm:spPr/>
    </dgm:pt>
    <dgm:pt modelId="{D43A1235-38ED-4A24-AF15-2E011B771954}" type="pres">
      <dgm:prSet presAssocID="{A4F604FE-35C7-445B-81FF-B948CB6EA9BA}" presName="negativeSpace" presStyleCnt="0"/>
      <dgm:spPr/>
    </dgm:pt>
    <dgm:pt modelId="{1AC08C74-48C1-4431-8EE2-0D99771D0758}" type="pres">
      <dgm:prSet presAssocID="{A4F604FE-35C7-445B-81FF-B948CB6EA9BA}" presName="childText" presStyleLbl="conFgAcc1" presStyleIdx="1" presStyleCnt="2">
        <dgm:presLayoutVars>
          <dgm:bulletEnabled val="1"/>
        </dgm:presLayoutVars>
      </dgm:prSet>
      <dgm:spPr/>
    </dgm:pt>
  </dgm:ptLst>
  <dgm:cxnLst>
    <dgm:cxn modelId="{E8F1AB12-6001-4971-8554-D3C617A5AAEA}" type="presOf" srcId="{19897AFD-2A3B-4849-BE7B-0F70E0D9F5B8}" destId="{822E5720-5F8D-4CB0-B21F-9574061B3C2E}" srcOrd="0" destOrd="2" presId="urn:microsoft.com/office/officeart/2005/8/layout/list1"/>
    <dgm:cxn modelId="{30F18529-7F17-46F7-8BF1-F2C436CAED73}" srcId="{19D35B83-A082-4025-A531-AA4EBE148F3D}" destId="{3CEA50B2-0014-4752-9356-150F69B4995B}" srcOrd="1" destOrd="0" parTransId="{91CDDCAC-DBF0-4635-9124-F5F747F42E7E}" sibTransId="{946B01E2-3A04-4AA2-A63F-88BC2BC44838}"/>
    <dgm:cxn modelId="{62B68B2E-D144-4885-8822-C93908D10A46}" srcId="{19D35B83-A082-4025-A531-AA4EBE148F3D}" destId="{9065422F-B6F9-41B1-96AE-FA10BF7246E3}" srcOrd="2" destOrd="0" parTransId="{F65FA895-E243-4FBB-AE24-1DDB016242C0}" sibTransId="{CBEA8D53-CDF9-4654-8A37-9F9A270ACC38}"/>
    <dgm:cxn modelId="{F4D6203D-EFC2-4008-A92D-8B4141E8D47F}" type="presOf" srcId="{9065422F-B6F9-41B1-96AE-FA10BF7246E3}" destId="{1AC08C74-48C1-4431-8EE2-0D99771D0758}" srcOrd="0" destOrd="3" presId="urn:microsoft.com/office/officeart/2005/8/layout/list1"/>
    <dgm:cxn modelId="{A6A50F6B-5B46-4ED3-85DA-1FD23118A408}" type="presOf" srcId="{3B127459-1AF5-43D5-BA9B-747F72C2224D}" destId="{822E5720-5F8D-4CB0-B21F-9574061B3C2E}" srcOrd="0" destOrd="1" presId="urn:microsoft.com/office/officeart/2005/8/layout/list1"/>
    <dgm:cxn modelId="{2DE6546E-0EB3-46A8-BA18-E439E4692558}" type="presOf" srcId="{A4F604FE-35C7-445B-81FF-B948CB6EA9BA}" destId="{E8E71537-A1C4-4A1B-8F9F-CC1E81670117}" srcOrd="0" destOrd="0" presId="urn:microsoft.com/office/officeart/2005/8/layout/list1"/>
    <dgm:cxn modelId="{6CA1BC4E-A382-4767-856D-F122A4697486}" srcId="{EA88E065-6DF8-48C9-8643-59E47A9D2D5F}" destId="{A4F604FE-35C7-445B-81FF-B948CB6EA9BA}" srcOrd="1" destOrd="0" parTransId="{69972D3B-2003-42C4-8C93-828336D9AD36}" sibTransId="{235B53EA-EB02-49F4-951F-6E45E51FEE6B}"/>
    <dgm:cxn modelId="{C06F0C70-F163-4802-95D5-26B67773404C}" srcId="{EA88E065-6DF8-48C9-8643-59E47A9D2D5F}" destId="{4ADEB452-77B5-45EE-BF98-558FFBCDB522}" srcOrd="0" destOrd="0" parTransId="{C6EA751C-ECF1-46D6-B931-46FB765D7F8D}" sibTransId="{FF894ED2-720D-456D-B684-2559D3FD99D2}"/>
    <dgm:cxn modelId="{F02D5F50-9020-45B9-A8A9-F79E09E1A282}" type="presOf" srcId="{EA88E065-6DF8-48C9-8643-59E47A9D2D5F}" destId="{F039789C-37C1-498C-B007-F2948A27E6CD}" srcOrd="0" destOrd="0"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DA81C49F-11BD-4D70-AB24-7086FBD80ACF}" srcId="{19D35B83-A082-4025-A531-AA4EBE148F3D}" destId="{526CFC3C-8AD5-41C5-8634-9496C7602FAA}" srcOrd="0" destOrd="0" parTransId="{DA4DD7F8-0585-4D52-BC80-B91CD5953212}" sibTransId="{8CDA4CF4-6028-4885-A376-A0B4C5B11622}"/>
    <dgm:cxn modelId="{BF1DBCA5-38C6-4603-819A-71CE09BC0F9C}" type="presOf" srcId="{19D35B83-A082-4025-A531-AA4EBE148F3D}" destId="{1AC08C74-48C1-4431-8EE2-0D99771D0758}" srcOrd="0" destOrd="0" presId="urn:microsoft.com/office/officeart/2005/8/layout/list1"/>
    <dgm:cxn modelId="{7CF40AA6-19E8-4F2A-929D-1D105C29629A}" type="presOf" srcId="{EC49932C-E78A-475B-A32F-559FCF14402A}" destId="{822E5720-5F8D-4CB0-B21F-9574061B3C2E}" srcOrd="0" destOrd="0" presId="urn:microsoft.com/office/officeart/2005/8/layout/list1"/>
    <dgm:cxn modelId="{DDE035AC-D5EA-4DEC-BD85-AF4A4C276AB1}" type="presOf" srcId="{4ADEB452-77B5-45EE-BF98-558FFBCDB522}" destId="{A4685222-1EFB-4259-8B41-2F80C06E0DAD}" srcOrd="1" destOrd="0" presId="urn:microsoft.com/office/officeart/2005/8/layout/list1"/>
    <dgm:cxn modelId="{C0AF05AF-2F71-42F3-8608-5E27B2027917}" type="presOf" srcId="{4ADEB452-77B5-45EE-BF98-558FFBCDB522}" destId="{06CDEBC3-8B85-4470-979C-53051DF049DA}" srcOrd="0" destOrd="0" presId="urn:microsoft.com/office/officeart/2005/8/layout/list1"/>
    <dgm:cxn modelId="{1D0D92B8-8109-42CC-AF63-B9DDF2E0C848}" srcId="{A4F604FE-35C7-445B-81FF-B948CB6EA9BA}" destId="{19D35B83-A082-4025-A531-AA4EBE148F3D}" srcOrd="0" destOrd="0" parTransId="{64F31979-0508-480B-A84A-F1E5FEB33DDB}" sibTransId="{FB4B5E97-A491-48CA-AED7-E93F9EE12150}"/>
    <dgm:cxn modelId="{139BBFD9-8365-41C1-A89C-FA79EBCA931A}" srcId="{4ADEB452-77B5-45EE-BF98-558FFBCDB522}" destId="{3B127459-1AF5-43D5-BA9B-747F72C2224D}" srcOrd="1" destOrd="0" parTransId="{022A7693-5F97-4691-B7E1-FB5B067CEEFB}" sibTransId="{123500AB-24DA-4BEB-A9BC-2509DA1A3762}"/>
    <dgm:cxn modelId="{B58737DC-FFFC-4620-A9A3-2CC0ECB257A9}" type="presOf" srcId="{526CFC3C-8AD5-41C5-8634-9496C7602FAA}" destId="{1AC08C74-48C1-4431-8EE2-0D99771D0758}" srcOrd="0" destOrd="1" presId="urn:microsoft.com/office/officeart/2005/8/layout/list1"/>
    <dgm:cxn modelId="{317D1AE6-3FE8-4AC8-928A-4A83F2144F88}" srcId="{4ADEB452-77B5-45EE-BF98-558FFBCDB522}" destId="{19897AFD-2A3B-4849-BE7B-0F70E0D9F5B8}" srcOrd="2" destOrd="0" parTransId="{BAA1C649-6A63-4443-B861-500408CE7806}" sibTransId="{2CE79F76-2A35-4C01-A603-E7ECF4EAB40C}"/>
    <dgm:cxn modelId="{392BC4F6-3673-44B5-B41A-AD716F064DBB}" type="presOf" srcId="{3CEA50B2-0014-4752-9356-150F69B4995B}" destId="{1AC08C74-48C1-4431-8EE2-0D99771D0758}" srcOrd="0" destOrd="2" presId="urn:microsoft.com/office/officeart/2005/8/layout/list1"/>
    <dgm:cxn modelId="{9FF03DFE-BC2A-4411-A0F8-EA7E84CE3285}" type="presOf" srcId="{A4F604FE-35C7-445B-81FF-B948CB6EA9BA}" destId="{E9C1342B-D42D-4BAC-8EB3-4737F0045551}" srcOrd="1" destOrd="0" presId="urn:microsoft.com/office/officeart/2005/8/layout/list1"/>
    <dgm:cxn modelId="{EA38F1A9-0DE9-4E5D-AD56-A441F0C79323}" type="presParOf" srcId="{F039789C-37C1-498C-B007-F2948A27E6CD}" destId="{6BDB9A5E-2F91-4878-82AA-8DA50D395986}" srcOrd="0" destOrd="0" presId="urn:microsoft.com/office/officeart/2005/8/layout/list1"/>
    <dgm:cxn modelId="{9FFA014F-E8D9-43A8-B637-3E7C09FC8BE8}" type="presParOf" srcId="{6BDB9A5E-2F91-4878-82AA-8DA50D395986}" destId="{06CDEBC3-8B85-4470-979C-53051DF049DA}" srcOrd="0" destOrd="0" presId="urn:microsoft.com/office/officeart/2005/8/layout/list1"/>
    <dgm:cxn modelId="{99638AF6-74E2-4009-A52F-F859A947A6E1}" type="presParOf" srcId="{6BDB9A5E-2F91-4878-82AA-8DA50D395986}" destId="{A4685222-1EFB-4259-8B41-2F80C06E0DAD}" srcOrd="1" destOrd="0" presId="urn:microsoft.com/office/officeart/2005/8/layout/list1"/>
    <dgm:cxn modelId="{F3F51687-2680-4D32-9BB2-8F68EF629669}" type="presParOf" srcId="{F039789C-37C1-498C-B007-F2948A27E6CD}" destId="{7B6862F8-18B2-4A53-BDA7-5E1246DC745E}" srcOrd="1" destOrd="0" presId="urn:microsoft.com/office/officeart/2005/8/layout/list1"/>
    <dgm:cxn modelId="{1FFB3D7E-F988-4733-AA4D-957CBEDCC0BD}" type="presParOf" srcId="{F039789C-37C1-498C-B007-F2948A27E6CD}" destId="{822E5720-5F8D-4CB0-B21F-9574061B3C2E}" srcOrd="2" destOrd="0" presId="urn:microsoft.com/office/officeart/2005/8/layout/list1"/>
    <dgm:cxn modelId="{108F7A18-8BFC-4597-B6D2-C233285B5E83}" type="presParOf" srcId="{F039789C-37C1-498C-B007-F2948A27E6CD}" destId="{3C7128AF-F83D-42EF-A122-1A20E7AE75BF}" srcOrd="3" destOrd="0" presId="urn:microsoft.com/office/officeart/2005/8/layout/list1"/>
    <dgm:cxn modelId="{7C0A0AD3-4F34-466D-9E2E-D7E96D2194E5}" type="presParOf" srcId="{F039789C-37C1-498C-B007-F2948A27E6CD}" destId="{41604874-2302-4CC6-92B6-94D36AA63766}" srcOrd="4" destOrd="0" presId="urn:microsoft.com/office/officeart/2005/8/layout/list1"/>
    <dgm:cxn modelId="{F9C80746-F946-4CB4-84E3-2BFB798E9DE2}" type="presParOf" srcId="{41604874-2302-4CC6-92B6-94D36AA63766}" destId="{E8E71537-A1C4-4A1B-8F9F-CC1E81670117}" srcOrd="0" destOrd="0" presId="urn:microsoft.com/office/officeart/2005/8/layout/list1"/>
    <dgm:cxn modelId="{C185FD9F-53AB-4FC8-AB8C-51820B6DCE70}" type="presParOf" srcId="{41604874-2302-4CC6-92B6-94D36AA63766}" destId="{E9C1342B-D42D-4BAC-8EB3-4737F0045551}" srcOrd="1" destOrd="0" presId="urn:microsoft.com/office/officeart/2005/8/layout/list1"/>
    <dgm:cxn modelId="{4CF64805-6F40-4401-9151-72635C43E64A}" type="presParOf" srcId="{F039789C-37C1-498C-B007-F2948A27E6CD}" destId="{D43A1235-38ED-4A24-AF15-2E011B771954}" srcOrd="5" destOrd="0" presId="urn:microsoft.com/office/officeart/2005/8/layout/list1"/>
    <dgm:cxn modelId="{06080627-82CE-4F5A-A17C-893B44635617}" type="presParOf" srcId="{F039789C-37C1-498C-B007-F2948A27E6CD}" destId="{1AC08C74-48C1-4431-8EE2-0D99771D075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CE106A1A-FAD2-44D7-816F-6DF142FA1CB5}">
      <dgm:prSet custT="1"/>
      <dgm:spPr/>
      <dgm:t>
        <a:bodyPr/>
        <a:lstStyle/>
        <a:p>
          <a:r>
            <a:rPr lang="en-US" altLang="en-US" sz="1800" b="0" i="0" dirty="0"/>
            <a:t>Challenges</a:t>
          </a:r>
        </a:p>
      </dgm:t>
    </dgm:pt>
    <dgm:pt modelId="{B075FC49-E53D-40C7-A916-AC167001A8FC}" type="parTrans" cxnId="{1E32C0E2-F93B-4EF1-81D8-108ECB93D56B}">
      <dgm:prSet/>
      <dgm:spPr/>
      <dgm:t>
        <a:bodyPr/>
        <a:lstStyle/>
        <a:p>
          <a:endParaRPr lang="en-US"/>
        </a:p>
      </dgm:t>
    </dgm:pt>
    <dgm:pt modelId="{79202505-D84A-40CC-822D-7A8556824AD4}" type="sibTrans" cxnId="{1E32C0E2-F93B-4EF1-81D8-108ECB93D56B}">
      <dgm:prSet/>
      <dgm:spPr/>
      <dgm:t>
        <a:bodyPr/>
        <a:lstStyle/>
        <a:p>
          <a:endParaRPr lang="en-US"/>
        </a:p>
      </dgm:t>
    </dgm:pt>
    <dgm:pt modelId="{FA657C50-1935-473B-81BC-6646EA2D375A}">
      <dgm:prSet custT="1"/>
      <dgm:spPr/>
      <dgm:t>
        <a:bodyPr/>
        <a:lstStyle/>
        <a:p>
          <a:r>
            <a:rPr lang="en-US" altLang="en-US" sz="1800" b="0" i="0" dirty="0"/>
            <a:t>Scouts and their parents may appeal an adverse decision for Star, Life or Eagle rank. </a:t>
          </a:r>
          <a:r>
            <a:rPr lang="en-US" altLang="en-US" sz="1400" b="0" i="0" dirty="0"/>
            <a:t>(8.0.4.0)</a:t>
          </a:r>
        </a:p>
      </dgm:t>
    </dgm:pt>
    <dgm:pt modelId="{20B83D07-9C1E-443D-91A4-9C31FA2C5AD4}" type="parTrans" cxnId="{C168C641-C7E7-4500-BAEC-1D9E8BBD270A}">
      <dgm:prSet/>
      <dgm:spPr/>
      <dgm:t>
        <a:bodyPr/>
        <a:lstStyle/>
        <a:p>
          <a:endParaRPr lang="en-US"/>
        </a:p>
      </dgm:t>
    </dgm:pt>
    <dgm:pt modelId="{B1ACDCB7-E8BB-42D8-A9BA-454E62362DA8}" type="sibTrans" cxnId="{C168C641-C7E7-4500-BAEC-1D9E8BBD270A}">
      <dgm:prSet/>
      <dgm:spPr/>
      <dgm:t>
        <a:bodyPr/>
        <a:lstStyle/>
        <a:p>
          <a:endParaRPr lang="en-US"/>
        </a:p>
      </dgm:t>
    </dgm:pt>
    <dgm:pt modelId="{39F8003E-B2B9-4066-AD22-A25104ACB6FC}">
      <dgm:prSet custT="1"/>
      <dgm:spPr/>
      <dgm:t>
        <a:bodyPr/>
        <a:lstStyle/>
        <a:p>
          <a:endParaRPr lang="en-US" altLang="en-US" sz="1800" b="0" i="0" dirty="0"/>
        </a:p>
      </dgm:t>
    </dgm:pt>
    <dgm:pt modelId="{F7C7C4E6-0140-470F-91D9-F087F2BBE780}" type="parTrans" cxnId="{56DEE736-3680-47D2-80F3-7BDDB36ABA99}">
      <dgm:prSet/>
      <dgm:spPr/>
      <dgm:t>
        <a:bodyPr/>
        <a:lstStyle/>
        <a:p>
          <a:endParaRPr lang="en-US"/>
        </a:p>
      </dgm:t>
    </dgm:pt>
    <dgm:pt modelId="{1717C6E1-44E7-4123-AA02-08E7D31427E4}" type="sibTrans" cxnId="{56DEE736-3680-47D2-80F3-7BDDB36ABA99}">
      <dgm:prSet/>
      <dgm:spPr/>
      <dgm:t>
        <a:bodyPr/>
        <a:lstStyle/>
        <a:p>
          <a:endParaRPr lang="en-US"/>
        </a:p>
      </dgm:t>
    </dgm:pt>
    <dgm:pt modelId="{BE15B694-945D-482F-8FC9-4EE984E2D342}">
      <dgm:prSet custT="1"/>
      <dgm:spPr/>
      <dgm:t>
        <a:bodyPr/>
        <a:lstStyle/>
        <a:p>
          <a:r>
            <a:rPr lang="en-US" altLang="en-US" sz="1800" b="0" i="0" dirty="0"/>
            <a:t>Star and Life appeals are reviewed by Council</a:t>
          </a:r>
        </a:p>
      </dgm:t>
    </dgm:pt>
    <dgm:pt modelId="{D6E593E3-7A4A-415B-897E-314AC9B2289F}" type="parTrans" cxnId="{B1E85B11-1BF3-49F8-A9D6-F7BF16303A16}">
      <dgm:prSet/>
      <dgm:spPr/>
      <dgm:t>
        <a:bodyPr/>
        <a:lstStyle/>
        <a:p>
          <a:endParaRPr lang="en-US"/>
        </a:p>
      </dgm:t>
    </dgm:pt>
    <dgm:pt modelId="{6D86019B-2DA6-4925-BA90-C1DB68F9ACE2}" type="sibTrans" cxnId="{B1E85B11-1BF3-49F8-A9D6-F7BF16303A16}">
      <dgm:prSet/>
      <dgm:spPr/>
      <dgm:t>
        <a:bodyPr/>
        <a:lstStyle/>
        <a:p>
          <a:endParaRPr lang="en-US"/>
        </a:p>
      </dgm:t>
    </dgm:pt>
    <dgm:pt modelId="{6BB42750-C306-4609-99B9-6B0F9446D2BF}">
      <dgm:prSet custT="1"/>
      <dgm:spPr/>
      <dgm:t>
        <a:bodyPr/>
        <a:lstStyle/>
        <a:p>
          <a:r>
            <a:rPr lang="en-US" altLang="en-US" sz="1800" b="0" i="0" dirty="0"/>
            <a:t>Eagle appeals are reviewed by Council/National, but the ultimate decision lies with National.</a:t>
          </a:r>
        </a:p>
      </dgm:t>
    </dgm:pt>
    <dgm:pt modelId="{91EEB6EB-5B72-4D4F-B69D-286E718CB203}" type="parTrans" cxnId="{D242FF6E-4143-4C91-B823-362AE5626C63}">
      <dgm:prSet/>
      <dgm:spPr/>
      <dgm:t>
        <a:bodyPr/>
        <a:lstStyle/>
        <a:p>
          <a:endParaRPr lang="en-US"/>
        </a:p>
      </dgm:t>
    </dgm:pt>
    <dgm:pt modelId="{B2AFD9FF-142A-4185-B471-C6157BE8BC34}" type="sibTrans" cxnId="{D242FF6E-4143-4C91-B823-362AE5626C63}">
      <dgm:prSet/>
      <dgm:spPr/>
      <dgm:t>
        <a:bodyPr/>
        <a:lstStyle/>
        <a:p>
          <a:endParaRPr lang="en-US"/>
        </a:p>
      </dgm:t>
    </dgm:pt>
    <dgm:pt modelId="{7794FEC0-2D47-4FF3-800F-2DE95F54EE22}">
      <dgm:prSet custT="1"/>
      <dgm:spPr/>
      <dgm:t>
        <a:bodyPr/>
        <a:lstStyle/>
        <a:p>
          <a:r>
            <a:rPr lang="en-US" altLang="en-US" sz="1800" b="0" i="0" dirty="0"/>
            <a:t>If an appeal is appropriate, your District Representative will discuss the process with you before your Board disperses.</a:t>
          </a:r>
        </a:p>
      </dgm:t>
    </dgm:pt>
    <dgm:pt modelId="{684DF46E-78AF-418D-9917-05219F942392}" type="parTrans" cxnId="{8EBCBDA2-83C4-4077-93A2-4655F1D201CB}">
      <dgm:prSet/>
      <dgm:spPr/>
      <dgm:t>
        <a:bodyPr/>
        <a:lstStyle/>
        <a:p>
          <a:endParaRPr lang="en-US"/>
        </a:p>
      </dgm:t>
    </dgm:pt>
    <dgm:pt modelId="{62170F05-F649-475F-8FFC-E1D81D18DE15}" type="sibTrans" cxnId="{8EBCBDA2-83C4-4077-93A2-4655F1D201CB}">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17675159-5BDB-4673-BC16-7E8B70EAD013}" type="pres">
      <dgm:prSet presAssocID="{CE106A1A-FAD2-44D7-816F-6DF142FA1CB5}" presName="parentLin" presStyleCnt="0"/>
      <dgm:spPr/>
    </dgm:pt>
    <dgm:pt modelId="{FD1506EE-1EEE-41CA-B151-0D38A0BC2C67}" type="pres">
      <dgm:prSet presAssocID="{CE106A1A-FAD2-44D7-816F-6DF142FA1CB5}" presName="parentLeftMargin" presStyleLbl="node1" presStyleIdx="0" presStyleCnt="1"/>
      <dgm:spPr/>
    </dgm:pt>
    <dgm:pt modelId="{40D3232A-1724-4F50-9B40-E16C08215621}" type="pres">
      <dgm:prSet presAssocID="{CE106A1A-FAD2-44D7-816F-6DF142FA1CB5}" presName="parentText" presStyleLbl="node1" presStyleIdx="0" presStyleCnt="1">
        <dgm:presLayoutVars>
          <dgm:chMax val="0"/>
          <dgm:bulletEnabled val="1"/>
        </dgm:presLayoutVars>
      </dgm:prSet>
      <dgm:spPr/>
    </dgm:pt>
    <dgm:pt modelId="{CCE75D76-44E8-43BB-B2AF-DDF613723E1A}" type="pres">
      <dgm:prSet presAssocID="{CE106A1A-FAD2-44D7-816F-6DF142FA1CB5}" presName="negativeSpace" presStyleCnt="0"/>
      <dgm:spPr/>
    </dgm:pt>
    <dgm:pt modelId="{52E3F8B6-840F-4CFC-B1A2-4F53A7CC8FCD}" type="pres">
      <dgm:prSet presAssocID="{CE106A1A-FAD2-44D7-816F-6DF142FA1CB5}" presName="childText" presStyleLbl="conFgAcc1" presStyleIdx="0" presStyleCnt="1" custScaleY="86279">
        <dgm:presLayoutVars>
          <dgm:bulletEnabled val="1"/>
        </dgm:presLayoutVars>
      </dgm:prSet>
      <dgm:spPr/>
    </dgm:pt>
  </dgm:ptLst>
  <dgm:cxnLst>
    <dgm:cxn modelId="{B1E85B11-1BF3-49F8-A9D6-F7BF16303A16}" srcId="{FA657C50-1935-473B-81BC-6646EA2D375A}" destId="{BE15B694-945D-482F-8FC9-4EE984E2D342}" srcOrd="0" destOrd="0" parTransId="{D6E593E3-7A4A-415B-897E-314AC9B2289F}" sibTransId="{6D86019B-2DA6-4925-BA90-C1DB68F9ACE2}"/>
    <dgm:cxn modelId="{6EA2A621-4BF9-460C-A635-424DEFA3BD10}" type="presOf" srcId="{39F8003E-B2B9-4066-AD22-A25104ACB6FC}" destId="{52E3F8B6-840F-4CFC-B1A2-4F53A7CC8FCD}" srcOrd="0" destOrd="4" presId="urn:microsoft.com/office/officeart/2005/8/layout/list1"/>
    <dgm:cxn modelId="{520F5036-055D-4D44-85EE-034A10906BF6}" type="presOf" srcId="{BE15B694-945D-482F-8FC9-4EE984E2D342}" destId="{52E3F8B6-840F-4CFC-B1A2-4F53A7CC8FCD}" srcOrd="0" destOrd="1" presId="urn:microsoft.com/office/officeart/2005/8/layout/list1"/>
    <dgm:cxn modelId="{56DEE736-3680-47D2-80F3-7BDDB36ABA99}" srcId="{7794FEC0-2D47-4FF3-800F-2DE95F54EE22}" destId="{39F8003E-B2B9-4066-AD22-A25104ACB6FC}" srcOrd="0" destOrd="0" parTransId="{F7C7C4E6-0140-470F-91D9-F087F2BBE780}" sibTransId="{1717C6E1-44E7-4123-AA02-08E7D31427E4}"/>
    <dgm:cxn modelId="{C168C641-C7E7-4500-BAEC-1D9E8BBD270A}" srcId="{CE106A1A-FAD2-44D7-816F-6DF142FA1CB5}" destId="{FA657C50-1935-473B-81BC-6646EA2D375A}" srcOrd="0" destOrd="0" parTransId="{20B83D07-9C1E-443D-91A4-9C31FA2C5AD4}" sibTransId="{B1ACDCB7-E8BB-42D8-A9BA-454E62362DA8}"/>
    <dgm:cxn modelId="{D242FF6E-4143-4C91-B823-362AE5626C63}" srcId="{FA657C50-1935-473B-81BC-6646EA2D375A}" destId="{6BB42750-C306-4609-99B9-6B0F9446D2BF}" srcOrd="1" destOrd="0" parTransId="{91EEB6EB-5B72-4D4F-B69D-286E718CB203}" sibTransId="{B2AFD9FF-142A-4185-B471-C6157BE8BC34}"/>
    <dgm:cxn modelId="{7954A455-FA0B-4597-9051-0F2D2948D881}" type="presOf" srcId="{CE106A1A-FAD2-44D7-816F-6DF142FA1CB5}" destId="{FD1506EE-1EEE-41CA-B151-0D38A0BC2C67}" srcOrd="0" destOrd="0" presId="urn:microsoft.com/office/officeart/2005/8/layout/list1"/>
    <dgm:cxn modelId="{8B69CE77-6B59-4A1F-9289-7F5AD2964351}" type="presOf" srcId="{6BB42750-C306-4609-99B9-6B0F9446D2BF}" destId="{52E3F8B6-840F-4CFC-B1A2-4F53A7CC8FCD}" srcOrd="0" destOrd="2" presId="urn:microsoft.com/office/officeart/2005/8/layout/list1"/>
    <dgm:cxn modelId="{4B3D5F9F-1793-4618-B542-4D88946A3D8C}" type="presOf" srcId="{7794FEC0-2D47-4FF3-800F-2DE95F54EE22}" destId="{52E3F8B6-840F-4CFC-B1A2-4F53A7CC8FCD}" srcOrd="0" destOrd="3" presId="urn:microsoft.com/office/officeart/2005/8/layout/list1"/>
    <dgm:cxn modelId="{8EBCBDA2-83C4-4077-93A2-4655F1D201CB}" srcId="{CE106A1A-FAD2-44D7-816F-6DF142FA1CB5}" destId="{7794FEC0-2D47-4FF3-800F-2DE95F54EE22}" srcOrd="1" destOrd="0" parTransId="{684DF46E-78AF-418D-9917-05219F942392}" sibTransId="{62170F05-F649-475F-8FFC-E1D81D18DE15}"/>
    <dgm:cxn modelId="{AE8683AE-9040-4A77-A30A-90C46272D8C7}" type="presOf" srcId="{CE106A1A-FAD2-44D7-816F-6DF142FA1CB5}" destId="{40D3232A-1724-4F50-9B40-E16C08215621}" srcOrd="1" destOrd="0" presId="urn:microsoft.com/office/officeart/2005/8/layout/list1"/>
    <dgm:cxn modelId="{26141ACC-3DD2-4A0A-B814-E432E641C3EA}" type="presOf" srcId="{EA88E065-6DF8-48C9-8643-59E47A9D2D5F}" destId="{F039789C-37C1-498C-B007-F2948A27E6CD}" srcOrd="0" destOrd="0" presId="urn:microsoft.com/office/officeart/2005/8/layout/list1"/>
    <dgm:cxn modelId="{1E32C0E2-F93B-4EF1-81D8-108ECB93D56B}" srcId="{EA88E065-6DF8-48C9-8643-59E47A9D2D5F}" destId="{CE106A1A-FAD2-44D7-816F-6DF142FA1CB5}" srcOrd="0" destOrd="0" parTransId="{B075FC49-E53D-40C7-A916-AC167001A8FC}" sibTransId="{79202505-D84A-40CC-822D-7A8556824AD4}"/>
    <dgm:cxn modelId="{503686E5-B9BC-4CB0-A665-3511D6674312}" type="presOf" srcId="{FA657C50-1935-473B-81BC-6646EA2D375A}" destId="{52E3F8B6-840F-4CFC-B1A2-4F53A7CC8FCD}" srcOrd="0" destOrd="0" presId="urn:microsoft.com/office/officeart/2005/8/layout/list1"/>
    <dgm:cxn modelId="{254CE09F-3B5D-4207-AABE-C4C586599CFA}" type="presParOf" srcId="{F039789C-37C1-498C-B007-F2948A27E6CD}" destId="{17675159-5BDB-4673-BC16-7E8B70EAD013}" srcOrd="0" destOrd="0" presId="urn:microsoft.com/office/officeart/2005/8/layout/list1"/>
    <dgm:cxn modelId="{9704524E-2EB9-4E66-84F7-3BE7A3028613}" type="presParOf" srcId="{17675159-5BDB-4673-BC16-7E8B70EAD013}" destId="{FD1506EE-1EEE-41CA-B151-0D38A0BC2C67}" srcOrd="0" destOrd="0" presId="urn:microsoft.com/office/officeart/2005/8/layout/list1"/>
    <dgm:cxn modelId="{3DD18BED-7467-43EE-B0FE-E70049BA7AA0}" type="presParOf" srcId="{17675159-5BDB-4673-BC16-7E8B70EAD013}" destId="{40D3232A-1724-4F50-9B40-E16C08215621}" srcOrd="1" destOrd="0" presId="urn:microsoft.com/office/officeart/2005/8/layout/list1"/>
    <dgm:cxn modelId="{1C94AB3D-D90E-408B-B65A-0D70B950C88A}" type="presParOf" srcId="{F039789C-37C1-498C-B007-F2948A27E6CD}" destId="{CCE75D76-44E8-43BB-B2AF-DDF613723E1A}" srcOrd="1" destOrd="0" presId="urn:microsoft.com/office/officeart/2005/8/layout/list1"/>
    <dgm:cxn modelId="{77A8D362-A178-4B84-9E68-C81872B2619D}" type="presParOf" srcId="{F039789C-37C1-498C-B007-F2948A27E6CD}" destId="{52E3F8B6-840F-4CFC-B1A2-4F53A7CC8FC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sz="1800" b="0" i="0" dirty="0"/>
            <a:t>Extensions </a:t>
          </a:r>
          <a:r>
            <a:rPr lang="en-US" sz="1400" b="0" i="0" dirty="0"/>
            <a:t>(9.0.4.0)</a:t>
          </a:r>
          <a:endParaRPr lang="en-US" altLang="en-US" sz="10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b="0" i="0" dirty="0"/>
            <a:t>Requests must be in writing to your District Advancement Chair who will document any necessary information and forward to The Council Advancement Committee.</a:t>
          </a:r>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151103DF-4B14-40D3-9FBC-61FC31623571}">
      <dgm:prSet custT="1"/>
      <dgm:spPr/>
      <dgm:t>
        <a:bodyPr/>
        <a:lstStyle/>
        <a:p>
          <a:r>
            <a:rPr lang="en-US" altLang="en-US" sz="1800" b="0" i="0" dirty="0"/>
            <a:t>Extensions are sometimes granted, but are based on extenuating circumstances that are totally beyond the control of the Scout</a:t>
          </a:r>
        </a:p>
      </dgm:t>
    </dgm:pt>
    <dgm:pt modelId="{CE60766C-6A27-4CD5-91C4-4C1949DEA632}" type="parTrans" cxnId="{91C0B77E-209C-45C0-A0A6-2038919F0519}">
      <dgm:prSet/>
      <dgm:spPr/>
      <dgm:t>
        <a:bodyPr/>
        <a:lstStyle/>
        <a:p>
          <a:endParaRPr lang="en-US"/>
        </a:p>
      </dgm:t>
    </dgm:pt>
    <dgm:pt modelId="{8CC18199-ABBC-4306-BBC9-C48AA12EBB0C}" type="sibTrans" cxnId="{91C0B77E-209C-45C0-A0A6-2038919F0519}">
      <dgm:prSet/>
      <dgm:spPr/>
      <dgm:t>
        <a:bodyPr/>
        <a:lstStyle/>
        <a:p>
          <a:endParaRPr lang="en-US"/>
        </a:p>
      </dgm:t>
    </dgm:pt>
    <dgm:pt modelId="{485CEC88-7DF0-485D-BCF5-2002E6E0E682}">
      <dgm:prSet custT="1"/>
      <dgm:spPr/>
      <dgm:t>
        <a:bodyPr/>
        <a:lstStyle/>
        <a:p>
          <a:endParaRPr lang="en-US" altLang="en-US" sz="1100" u="sng" dirty="0">
            <a:solidFill>
              <a:srgbClr val="0066FF"/>
            </a:solidFill>
            <a:ea typeface="ＭＳ Ｐゴシック" pitchFamily="34" charset="-128"/>
          </a:endParaRPr>
        </a:p>
      </dgm:t>
    </dgm:pt>
    <dgm:pt modelId="{A375E7F0-D594-4A49-9DA9-D2C40AC1957F}" type="parTrans" cxnId="{5AE4C6AA-0ABC-48EB-B115-9F4178739DFE}">
      <dgm:prSet/>
      <dgm:spPr/>
      <dgm:t>
        <a:bodyPr/>
        <a:lstStyle/>
        <a:p>
          <a:endParaRPr lang="en-US"/>
        </a:p>
      </dgm:t>
    </dgm:pt>
    <dgm:pt modelId="{C72D3504-F04D-4B3A-BCAE-F1A372EF47CD}" type="sibTrans" cxnId="{5AE4C6AA-0ABC-48EB-B115-9F4178739DFE}">
      <dgm:prSet/>
      <dgm:spPr/>
      <dgm:t>
        <a:bodyPr/>
        <a:lstStyle/>
        <a:p>
          <a:endParaRPr lang="en-US"/>
        </a:p>
      </dgm:t>
    </dgm:pt>
    <dgm:pt modelId="{D404F08C-1872-4E67-A312-2F81841F2787}">
      <dgm:prSet custT="1"/>
      <dgm:spPr/>
      <dgm:t>
        <a:bodyPr/>
        <a:lstStyle/>
        <a:p>
          <a:r>
            <a:rPr lang="en-US" altLang="en-US" sz="1800" b="1" i="0" dirty="0">
              <a:solidFill>
                <a:srgbClr val="FF0906"/>
              </a:solidFill>
            </a:rPr>
            <a:t>Don’t count on it!</a:t>
          </a:r>
        </a:p>
      </dgm:t>
    </dgm:pt>
    <dgm:pt modelId="{8687CED0-3749-46C7-B0E7-049077120FD9}" type="parTrans" cxnId="{3E158AB6-1E1F-41DD-8A60-93C73C7B43B4}">
      <dgm:prSet/>
      <dgm:spPr/>
      <dgm:t>
        <a:bodyPr/>
        <a:lstStyle/>
        <a:p>
          <a:endParaRPr lang="en-US"/>
        </a:p>
      </dgm:t>
    </dgm:pt>
    <dgm:pt modelId="{2A4D5F21-C0B1-42A7-8E55-513FBF33DEE1}" type="sibTrans" cxnId="{3E158AB6-1E1F-41DD-8A60-93C73C7B43B4}">
      <dgm:prSet/>
      <dgm:spPr/>
      <dgm:t>
        <a:bodyPr/>
        <a:lstStyle/>
        <a:p>
          <a:endParaRPr lang="en-US"/>
        </a:p>
      </dgm:t>
    </dgm:pt>
    <dgm:pt modelId="{0D8076AD-3FF5-4BCF-83C1-980FA9185DA4}">
      <dgm:prSet custT="1"/>
      <dgm:spPr/>
      <dgm:t>
        <a:bodyPr/>
        <a:lstStyle/>
        <a:p>
          <a:r>
            <a:rPr lang="en-US" altLang="en-US" sz="1800" b="0" i="0" dirty="0"/>
            <a:t>Approval for any extension must be granted by The Council Advancement Committee</a:t>
          </a:r>
        </a:p>
      </dgm:t>
    </dgm:pt>
    <dgm:pt modelId="{193F6B23-6425-4089-81F4-219E35461F15}" type="parTrans" cxnId="{B9F4B37E-97FF-46C9-A67B-3615966C11B9}">
      <dgm:prSet/>
      <dgm:spPr/>
      <dgm:t>
        <a:bodyPr/>
        <a:lstStyle/>
        <a:p>
          <a:endParaRPr lang="en-US"/>
        </a:p>
      </dgm:t>
    </dgm:pt>
    <dgm:pt modelId="{78060FB0-7D3F-4A54-9B44-934ADBBEBDB0}" type="sibTrans" cxnId="{B9F4B37E-97FF-46C9-A67B-3615966C11B9}">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Y="26156">
        <dgm:presLayoutVars>
          <dgm:bulletEnabled val="1"/>
        </dgm:presLayoutVars>
      </dgm:prSet>
      <dgm:spPr/>
    </dgm:pt>
  </dgm:ptLst>
  <dgm:cxnLst>
    <dgm:cxn modelId="{D304C643-DD4D-440B-A3AB-8142E3B674F2}" type="presOf" srcId="{4ADEB452-77B5-45EE-BF98-558FFBCDB522}" destId="{A4685222-1EFB-4259-8B41-2F80C06E0DAD}" srcOrd="1"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05B74578-72FA-4956-BC50-577A827A1D7F}" type="presOf" srcId="{485CEC88-7DF0-485D-BCF5-2002E6E0E682}" destId="{822E5720-5F8D-4CB0-B21F-9574061B3C2E}" srcOrd="0" destOrd="4" presId="urn:microsoft.com/office/officeart/2005/8/layout/list1"/>
    <dgm:cxn modelId="{F64F3A59-729D-420B-B678-72B201475CAC}" type="presOf" srcId="{D404F08C-1872-4E67-A312-2F81841F2787}" destId="{822E5720-5F8D-4CB0-B21F-9574061B3C2E}" srcOrd="0" destOrd="3" presId="urn:microsoft.com/office/officeart/2005/8/layout/list1"/>
    <dgm:cxn modelId="{B4DF6B5A-C81D-4251-9980-8DE286FFB37F}" type="presOf" srcId="{151103DF-4B14-40D3-9FBC-61FC31623571}" destId="{822E5720-5F8D-4CB0-B21F-9574061B3C2E}" srcOrd="0" destOrd="2" presId="urn:microsoft.com/office/officeart/2005/8/layout/list1"/>
    <dgm:cxn modelId="{B9F4B37E-97FF-46C9-A67B-3615966C11B9}" srcId="{EC49932C-E78A-475B-A32F-559FCF14402A}" destId="{0D8076AD-3FF5-4BCF-83C1-980FA9185DA4}" srcOrd="0" destOrd="0" parTransId="{193F6B23-6425-4089-81F4-219E35461F15}" sibTransId="{78060FB0-7D3F-4A54-9B44-934ADBBEBDB0}"/>
    <dgm:cxn modelId="{91C0B77E-209C-45C0-A0A6-2038919F0519}" srcId="{4ADEB452-77B5-45EE-BF98-558FFBCDB522}" destId="{151103DF-4B14-40D3-9FBC-61FC31623571}" srcOrd="1" destOrd="0" parTransId="{CE60766C-6A27-4CD5-91C4-4C1949DEA632}" sibTransId="{8CC18199-ABBC-4306-BBC9-C48AA12EBB0C}"/>
    <dgm:cxn modelId="{13A7D180-A989-46F9-ABF2-8E5CC5C961D7}" srcId="{4ADEB452-77B5-45EE-BF98-558FFBCDB522}" destId="{EC49932C-E78A-475B-A32F-559FCF14402A}" srcOrd="0" destOrd="0" parTransId="{3C351282-51E2-4E19-98A0-5DD8ED35B8A1}" sibTransId="{664E4C26-19AA-4593-A800-FFB82DD41B2B}"/>
    <dgm:cxn modelId="{5AE4C6AA-0ABC-48EB-B115-9F4178739DFE}" srcId="{4ADEB452-77B5-45EE-BF98-558FFBCDB522}" destId="{485CEC88-7DF0-485D-BCF5-2002E6E0E682}" srcOrd="3" destOrd="0" parTransId="{A375E7F0-D594-4A49-9DA9-D2C40AC1957F}" sibTransId="{C72D3504-F04D-4B3A-BCAE-F1A372EF47CD}"/>
    <dgm:cxn modelId="{3E158AB6-1E1F-41DD-8A60-93C73C7B43B4}" srcId="{4ADEB452-77B5-45EE-BF98-558FFBCDB522}" destId="{D404F08C-1872-4E67-A312-2F81841F2787}" srcOrd="2" destOrd="0" parTransId="{8687CED0-3749-46C7-B0E7-049077120FD9}" sibTransId="{2A4D5F21-C0B1-42A7-8E55-513FBF33DEE1}"/>
    <dgm:cxn modelId="{D4D37FC9-9A09-49E3-9079-876431704A5D}" type="presOf" srcId="{4ADEB452-77B5-45EE-BF98-558FFBCDB522}" destId="{06CDEBC3-8B85-4470-979C-53051DF049DA}" srcOrd="0" destOrd="0" presId="urn:microsoft.com/office/officeart/2005/8/layout/list1"/>
    <dgm:cxn modelId="{1896DDC9-DCE0-4EF1-9793-1850680B7480}" type="presOf" srcId="{EC49932C-E78A-475B-A32F-559FCF14402A}" destId="{822E5720-5F8D-4CB0-B21F-9574061B3C2E}" srcOrd="0" destOrd="0" presId="urn:microsoft.com/office/officeart/2005/8/layout/list1"/>
    <dgm:cxn modelId="{279828CB-EBC9-4320-BCA9-FE5623D4382D}" type="presOf" srcId="{0D8076AD-3FF5-4BCF-83C1-980FA9185DA4}" destId="{822E5720-5F8D-4CB0-B21F-9574061B3C2E}" srcOrd="0" destOrd="1" presId="urn:microsoft.com/office/officeart/2005/8/layout/list1"/>
    <dgm:cxn modelId="{4405E7FE-99D6-4335-8C8C-4DFF25C5C83B}" type="presOf" srcId="{EA88E065-6DF8-48C9-8643-59E47A9D2D5F}" destId="{F039789C-37C1-498C-B007-F2948A27E6CD}" srcOrd="0" destOrd="0" presId="urn:microsoft.com/office/officeart/2005/8/layout/list1"/>
    <dgm:cxn modelId="{57026B31-D62D-4568-B37B-CA83885C976F}" type="presParOf" srcId="{F039789C-37C1-498C-B007-F2948A27E6CD}" destId="{6BDB9A5E-2F91-4878-82AA-8DA50D395986}" srcOrd="0" destOrd="0" presId="urn:microsoft.com/office/officeart/2005/8/layout/list1"/>
    <dgm:cxn modelId="{E5E29799-A9DA-4353-B6BF-13B07303A13E}" type="presParOf" srcId="{6BDB9A5E-2F91-4878-82AA-8DA50D395986}" destId="{06CDEBC3-8B85-4470-979C-53051DF049DA}" srcOrd="0" destOrd="0" presId="urn:microsoft.com/office/officeart/2005/8/layout/list1"/>
    <dgm:cxn modelId="{F71951F6-2B03-4EAB-AA30-DA788BD737E2}" type="presParOf" srcId="{6BDB9A5E-2F91-4878-82AA-8DA50D395986}" destId="{A4685222-1EFB-4259-8B41-2F80C06E0DAD}" srcOrd="1" destOrd="0" presId="urn:microsoft.com/office/officeart/2005/8/layout/list1"/>
    <dgm:cxn modelId="{806129DA-38E5-4C2A-9779-FA274E5EEC30}" type="presParOf" srcId="{F039789C-37C1-498C-B007-F2948A27E6CD}" destId="{7B6862F8-18B2-4A53-BDA7-5E1246DC745E}" srcOrd="1" destOrd="0" presId="urn:microsoft.com/office/officeart/2005/8/layout/list1"/>
    <dgm:cxn modelId="{28BDB196-BC37-4293-89AE-B32365A7D3F5}"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sz="1800" b="0" i="0" dirty="0"/>
            <a:t>What if you are having problems?</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dirty="0">
              <a:ea typeface="ＭＳ Ｐゴシック" pitchFamily="34" charset="-128"/>
            </a:rPr>
            <a:t>Get HELP: (Quickly, do not wait for it to get better on its own)</a:t>
          </a:r>
          <a:endParaRPr lang="en-US" altLang="en-US" sz="1800" b="0" i="0" dirty="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D2A32CDA-B18A-4A2B-B9E1-82861AD7DF99}">
      <dgm:prSet custT="1"/>
      <dgm:spPr/>
      <dgm:t>
        <a:bodyPr/>
        <a:lstStyle/>
        <a:p>
          <a:r>
            <a:rPr lang="en-US" altLang="en-US" dirty="0">
              <a:ea typeface="ＭＳ Ｐゴシック" pitchFamily="34" charset="-128"/>
            </a:rPr>
            <a:t>Talk to your Scoutmaster, Ship Skipper, or Venture Crew Advisor.</a:t>
          </a:r>
          <a:endParaRPr lang="en-US" altLang="en-US" sz="1800" b="0" i="0" dirty="0"/>
        </a:p>
      </dgm:t>
    </dgm:pt>
    <dgm:pt modelId="{8DC41F37-F6FA-426B-B90C-109960D00559}" type="parTrans" cxnId="{07D18795-E9FF-469A-AE5F-212DD413F8A9}">
      <dgm:prSet/>
      <dgm:spPr/>
      <dgm:t>
        <a:bodyPr/>
        <a:lstStyle/>
        <a:p>
          <a:endParaRPr lang="en-US"/>
        </a:p>
      </dgm:t>
    </dgm:pt>
    <dgm:pt modelId="{CA5C53A1-7B17-4FCD-96BA-80061EAD6B41}" type="sibTrans" cxnId="{07D18795-E9FF-469A-AE5F-212DD413F8A9}">
      <dgm:prSet/>
      <dgm:spPr/>
      <dgm:t>
        <a:bodyPr/>
        <a:lstStyle/>
        <a:p>
          <a:endParaRPr lang="en-US"/>
        </a:p>
      </dgm:t>
    </dgm:pt>
    <dgm:pt modelId="{86AC02C6-FAAB-44A5-ACB5-06E6BE9E3A27}">
      <dgm:prSet custT="1"/>
      <dgm:spPr/>
      <dgm:t>
        <a:bodyPr/>
        <a:lstStyle/>
        <a:p>
          <a:r>
            <a:rPr lang="en-US" altLang="en-US" dirty="0">
              <a:ea typeface="ＭＳ Ｐゴシック" pitchFamily="34" charset="-128"/>
            </a:rPr>
            <a:t>All Scouts have the right to ask for a board of review at any time.  If you are having a problem within your unit:</a:t>
          </a:r>
          <a:endParaRPr lang="en-US" altLang="en-US" sz="1800" b="0" i="0" dirty="0"/>
        </a:p>
      </dgm:t>
    </dgm:pt>
    <dgm:pt modelId="{F988BC0F-D50F-456A-B89E-980FBF416246}" type="parTrans" cxnId="{88F027C1-8F34-420E-B5A2-D5FD2E69215B}">
      <dgm:prSet/>
      <dgm:spPr/>
      <dgm:t>
        <a:bodyPr/>
        <a:lstStyle/>
        <a:p>
          <a:endParaRPr lang="en-US"/>
        </a:p>
      </dgm:t>
    </dgm:pt>
    <dgm:pt modelId="{1F968D15-A8D6-4375-B033-567C1928B415}" type="sibTrans" cxnId="{88F027C1-8F34-420E-B5A2-D5FD2E69215B}">
      <dgm:prSet/>
      <dgm:spPr/>
      <dgm:t>
        <a:bodyPr/>
        <a:lstStyle/>
        <a:p>
          <a:endParaRPr lang="en-US"/>
        </a:p>
      </dgm:t>
    </dgm:pt>
    <dgm:pt modelId="{AD582B4F-1B5D-44C1-89A7-4F2A309E6516}">
      <dgm:prSet custT="1"/>
      <dgm:spPr/>
      <dgm:t>
        <a:bodyPr/>
        <a:lstStyle/>
        <a:p>
          <a:r>
            <a:rPr lang="en-US" altLang="en-US" dirty="0">
              <a:ea typeface="ＭＳ Ｐゴシック" pitchFamily="34" charset="-128"/>
            </a:rPr>
            <a:t>Talk to your Unit or District Eagle Coach</a:t>
          </a:r>
          <a:endParaRPr lang="en-US" altLang="en-US" sz="1800" b="0" i="0" dirty="0"/>
        </a:p>
      </dgm:t>
    </dgm:pt>
    <dgm:pt modelId="{02CE34C1-6503-4A7A-A1CF-C9422B879501}" type="parTrans" cxnId="{D8A7DA3A-B713-4DC8-B480-86040C6DC7AF}">
      <dgm:prSet/>
      <dgm:spPr/>
      <dgm:t>
        <a:bodyPr/>
        <a:lstStyle/>
        <a:p>
          <a:endParaRPr lang="en-US"/>
        </a:p>
      </dgm:t>
    </dgm:pt>
    <dgm:pt modelId="{29D84FD3-A97D-4B2A-BEB6-C5DC630B0073}" type="sibTrans" cxnId="{D8A7DA3A-B713-4DC8-B480-86040C6DC7AF}">
      <dgm:prSet/>
      <dgm:spPr/>
      <dgm:t>
        <a:bodyPr/>
        <a:lstStyle/>
        <a:p>
          <a:endParaRPr lang="en-US"/>
        </a:p>
      </dgm:t>
    </dgm:pt>
    <dgm:pt modelId="{50D5D45C-8C45-4E9A-A250-4F2A0FFC0D09}">
      <dgm:prSet custT="1"/>
      <dgm:spPr/>
      <dgm:t>
        <a:bodyPr/>
        <a:lstStyle/>
        <a:p>
          <a:r>
            <a:rPr lang="en-US" altLang="en-US" dirty="0">
              <a:ea typeface="ＭＳ Ｐゴシック" pitchFamily="34" charset="-128"/>
            </a:rPr>
            <a:t>Talk to your Unit Committee Chairperson.</a:t>
          </a:r>
          <a:endParaRPr lang="en-US" altLang="en-US" sz="1800" b="0" i="0" dirty="0"/>
        </a:p>
      </dgm:t>
    </dgm:pt>
    <dgm:pt modelId="{965AE3AC-D021-4ADF-8A4F-24E31876717A}" type="parTrans" cxnId="{D2E5419C-2C02-4441-A556-3FCA2FF34CF4}">
      <dgm:prSet/>
      <dgm:spPr/>
      <dgm:t>
        <a:bodyPr/>
        <a:lstStyle/>
        <a:p>
          <a:endParaRPr lang="en-US"/>
        </a:p>
      </dgm:t>
    </dgm:pt>
    <dgm:pt modelId="{C3890150-D42D-4252-9B25-D13979398DA7}" type="sibTrans" cxnId="{D2E5419C-2C02-4441-A556-3FCA2FF34CF4}">
      <dgm:prSet/>
      <dgm:spPr/>
      <dgm:t>
        <a:bodyPr/>
        <a:lstStyle/>
        <a:p>
          <a:endParaRPr lang="en-US"/>
        </a:p>
      </dgm:t>
    </dgm:pt>
    <dgm:pt modelId="{3905A90A-C841-40C1-B259-80F3712DA242}">
      <dgm:prSet custT="1"/>
      <dgm:spPr/>
      <dgm:t>
        <a:bodyPr/>
        <a:lstStyle/>
        <a:p>
          <a:r>
            <a:rPr lang="en-US" altLang="en-US" dirty="0">
              <a:ea typeface="ＭＳ Ｐゴシック" pitchFamily="34" charset="-128"/>
            </a:rPr>
            <a:t>Talk to your District Advancement Chairperson.</a:t>
          </a:r>
          <a:endParaRPr lang="en-US" altLang="en-US" sz="1800" b="0" i="0" dirty="0"/>
        </a:p>
      </dgm:t>
    </dgm:pt>
    <dgm:pt modelId="{105E3FA6-AAEC-44F6-9F31-A09688464FEE}" type="parTrans" cxnId="{B8DE96F2-E3E4-4EC4-BA54-60D88167FC41}">
      <dgm:prSet/>
      <dgm:spPr/>
      <dgm:t>
        <a:bodyPr/>
        <a:lstStyle/>
        <a:p>
          <a:endParaRPr lang="en-US"/>
        </a:p>
      </dgm:t>
    </dgm:pt>
    <dgm:pt modelId="{3A375106-C608-4C9C-BC31-AA3417BE1E6D}" type="sibTrans" cxnId="{B8DE96F2-E3E4-4EC4-BA54-60D88167FC41}">
      <dgm:prSet/>
      <dgm:spPr/>
      <dgm:t>
        <a:bodyPr/>
        <a:lstStyle/>
        <a:p>
          <a:endParaRPr lang="en-US"/>
        </a:p>
      </dgm:t>
    </dgm:pt>
    <dgm:pt modelId="{76B25880-9C9C-42DC-B39B-5032B1445642}">
      <dgm:prSet custT="1"/>
      <dgm:spPr/>
      <dgm:t>
        <a:bodyPr/>
        <a:lstStyle/>
        <a:p>
          <a:r>
            <a:rPr lang="en-US" altLang="en-US" dirty="0">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800" b="0" i="0" dirty="0"/>
        </a:p>
      </dgm:t>
    </dgm:pt>
    <dgm:pt modelId="{2B09F6DE-CA58-42FA-B3FA-B4DDC606EA8D}" type="parTrans" cxnId="{3990E840-03BB-47AA-BEA3-93CB52BC38D7}">
      <dgm:prSet/>
      <dgm:spPr/>
      <dgm:t>
        <a:bodyPr/>
        <a:lstStyle/>
        <a:p>
          <a:endParaRPr lang="en-US"/>
        </a:p>
      </dgm:t>
    </dgm:pt>
    <dgm:pt modelId="{AFC2A853-5467-456E-825F-04EA7F7BD771}" type="sibTrans" cxnId="{3990E840-03BB-47AA-BEA3-93CB52BC38D7}">
      <dgm:prSet/>
      <dgm:spPr/>
      <dgm:t>
        <a:bodyPr/>
        <a:lstStyle/>
        <a:p>
          <a:endParaRPr lang="en-US"/>
        </a:p>
      </dgm:t>
    </dgm:pt>
    <dgm:pt modelId="{E0790244-6E37-410F-A0BD-3FA433DF37EF}">
      <dgm:prSet custT="1"/>
      <dgm:spPr/>
      <dgm:t>
        <a:bodyPr/>
        <a:lstStyle/>
        <a:p>
          <a:r>
            <a:rPr lang="en-US" altLang="en-US" sz="1800" dirty="0">
              <a:ea typeface="ＭＳ Ｐゴシック" pitchFamily="34" charset="-128"/>
            </a:rPr>
            <a:t>Do not delay, the more promptly problems can be resolved the better.</a:t>
          </a:r>
          <a:endParaRPr lang="en-US" altLang="en-US" sz="1800" b="0" i="0" dirty="0"/>
        </a:p>
      </dgm:t>
    </dgm:pt>
    <dgm:pt modelId="{271FF60E-EECA-4447-A00A-2CF5C1A87683}" type="parTrans" cxnId="{2F3921B0-8DDC-465F-8CAD-7957F70748DC}">
      <dgm:prSet/>
      <dgm:spPr/>
      <dgm:t>
        <a:bodyPr/>
        <a:lstStyle/>
        <a:p>
          <a:endParaRPr lang="en-US"/>
        </a:p>
      </dgm:t>
    </dgm:pt>
    <dgm:pt modelId="{44F77BAB-078A-4861-B76E-EC8488607BE2}" type="sibTrans" cxnId="{2F3921B0-8DDC-465F-8CAD-7957F70748DC}">
      <dgm:prSet/>
      <dgm:spPr/>
      <dgm:t>
        <a:bodyPr/>
        <a:lstStyle/>
        <a:p>
          <a:endParaRPr lang="en-US"/>
        </a:p>
      </dgm:t>
    </dgm:pt>
    <dgm:pt modelId="{63D249AA-587B-4CF2-A845-3F7922CF35EB}">
      <dgm:prSet custT="1"/>
      <dgm:spPr/>
      <dgm:t>
        <a:bodyPr/>
        <a:lstStyle/>
        <a:p>
          <a:r>
            <a:rPr lang="en-US" altLang="en-US" dirty="0">
              <a:ea typeface="ＭＳ Ｐゴシック" pitchFamily="34" charset="-128"/>
            </a:rPr>
            <a:t>Talk to your Unit Advancement Chairperson.</a:t>
          </a:r>
          <a:endParaRPr lang="en-US" altLang="en-US" sz="1800" b="0" i="0" dirty="0"/>
        </a:p>
      </dgm:t>
    </dgm:pt>
    <dgm:pt modelId="{7A8904E9-EC74-4958-8E27-DEF533507A39}" type="parTrans" cxnId="{4CD251E9-D305-4273-A92B-C7A0D67F33C0}">
      <dgm:prSet/>
      <dgm:spPr/>
      <dgm:t>
        <a:bodyPr/>
        <a:lstStyle/>
        <a:p>
          <a:endParaRPr lang="en-US"/>
        </a:p>
      </dgm:t>
    </dgm:pt>
    <dgm:pt modelId="{BD5F694A-B2B4-44A7-873F-56F5CC3DD750}" type="sibTrans" cxnId="{4CD251E9-D305-4273-A92B-C7A0D67F33C0}">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Y="26156">
        <dgm:presLayoutVars>
          <dgm:bulletEnabled val="1"/>
        </dgm:presLayoutVars>
      </dgm:prSet>
      <dgm:spPr/>
    </dgm:pt>
  </dgm:ptLst>
  <dgm:cxnLst>
    <dgm:cxn modelId="{44047322-E9E7-46A8-85A4-A879B2B5F32A}" type="presOf" srcId="{4ADEB452-77B5-45EE-BF98-558FFBCDB522}" destId="{06CDEBC3-8B85-4470-979C-53051DF049DA}" srcOrd="0" destOrd="0" presId="urn:microsoft.com/office/officeart/2005/8/layout/list1"/>
    <dgm:cxn modelId="{138FE62D-78F2-4F83-9875-E5DD4F3AC78B}" type="presOf" srcId="{EA88E065-6DF8-48C9-8643-59E47A9D2D5F}" destId="{F039789C-37C1-498C-B007-F2948A27E6CD}" srcOrd="0" destOrd="0" presId="urn:microsoft.com/office/officeart/2005/8/layout/list1"/>
    <dgm:cxn modelId="{D8A7DA3A-B713-4DC8-B480-86040C6DC7AF}" srcId="{86AC02C6-FAAB-44A5-ACB5-06E6BE9E3A27}" destId="{AD582B4F-1B5D-44C1-89A7-4F2A309E6516}" srcOrd="1" destOrd="0" parTransId="{02CE34C1-6503-4A7A-A1CF-C9422B879501}" sibTransId="{29D84FD3-A97D-4B2A-BEB6-C5DC630B0073}"/>
    <dgm:cxn modelId="{F809B93E-2BAB-4E90-A837-B95E3292F088}" type="presOf" srcId="{50D5D45C-8C45-4E9A-A250-4F2A0FFC0D09}" destId="{822E5720-5F8D-4CB0-B21F-9574061B3C2E}" srcOrd="0" destOrd="6" presId="urn:microsoft.com/office/officeart/2005/8/layout/list1"/>
    <dgm:cxn modelId="{3990E840-03BB-47AA-BEA3-93CB52BC38D7}" srcId="{4ADEB452-77B5-45EE-BF98-558FFBCDB522}" destId="{76B25880-9C9C-42DC-B39B-5032B1445642}" srcOrd="3" destOrd="0" parTransId="{2B09F6DE-CA58-42FA-B3FA-B4DDC606EA8D}" sibTransId="{AFC2A853-5467-456E-825F-04EA7F7BD771}"/>
    <dgm:cxn modelId="{B42B2562-D9D8-4353-876A-D9114198434E}" type="presOf" srcId="{4ADEB452-77B5-45EE-BF98-558FFBCDB522}" destId="{A4685222-1EFB-4259-8B41-2F80C06E0DAD}" srcOrd="1" destOrd="0" presId="urn:microsoft.com/office/officeart/2005/8/layout/list1"/>
    <dgm:cxn modelId="{99798363-4207-4788-A729-960B5A70E109}" type="presOf" srcId="{3905A90A-C841-40C1-B259-80F3712DA242}" destId="{822E5720-5F8D-4CB0-B21F-9574061B3C2E}" srcOrd="0" destOrd="7" presId="urn:microsoft.com/office/officeart/2005/8/layout/list1"/>
    <dgm:cxn modelId="{B75DEF47-F82C-475E-A3EA-18521657521D}" type="presOf" srcId="{63D249AA-587B-4CF2-A845-3F7922CF35EB}" destId="{822E5720-5F8D-4CB0-B21F-9574061B3C2E}" srcOrd="0" destOrd="4"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290AE876-E60C-4028-B37A-4D45E1AED174}" type="presOf" srcId="{D2A32CDA-B18A-4A2B-B9E1-82861AD7DF99}" destId="{822E5720-5F8D-4CB0-B21F-9574061B3C2E}" srcOrd="0" destOrd="2" presId="urn:microsoft.com/office/officeart/2005/8/layout/list1"/>
    <dgm:cxn modelId="{CCA0E77C-08D8-4BF3-BAED-36BBFF432A66}" type="presOf" srcId="{76B25880-9C9C-42DC-B39B-5032B1445642}" destId="{822E5720-5F8D-4CB0-B21F-9574061B3C2E}" srcOrd="0" destOrd="8" presId="urn:microsoft.com/office/officeart/2005/8/layout/list1"/>
    <dgm:cxn modelId="{AAE84980-5D2C-44C6-9493-D6548CDD52E9}" type="presOf" srcId="{EC49932C-E78A-475B-A32F-559FCF14402A}" destId="{822E5720-5F8D-4CB0-B21F-9574061B3C2E}" srcOrd="0" destOrd="0"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07D18795-E9FF-469A-AE5F-212DD413F8A9}" srcId="{4ADEB452-77B5-45EE-BF98-558FFBCDB522}" destId="{D2A32CDA-B18A-4A2B-B9E1-82861AD7DF99}" srcOrd="1" destOrd="0" parTransId="{8DC41F37-F6FA-426B-B90C-109960D00559}" sibTransId="{CA5C53A1-7B17-4FCD-96BA-80061EAD6B41}"/>
    <dgm:cxn modelId="{D2E5419C-2C02-4441-A556-3FCA2FF34CF4}" srcId="{86AC02C6-FAAB-44A5-ACB5-06E6BE9E3A27}" destId="{50D5D45C-8C45-4E9A-A250-4F2A0FFC0D09}" srcOrd="2" destOrd="0" parTransId="{965AE3AC-D021-4ADF-8A4F-24E31876717A}" sibTransId="{C3890150-D42D-4252-9B25-D13979398DA7}"/>
    <dgm:cxn modelId="{2F3921B0-8DDC-465F-8CAD-7957F70748DC}" srcId="{EC49932C-E78A-475B-A32F-559FCF14402A}" destId="{E0790244-6E37-410F-A0BD-3FA433DF37EF}" srcOrd="0" destOrd="0" parTransId="{271FF60E-EECA-4447-A00A-2CF5C1A87683}" sibTransId="{44F77BAB-078A-4861-B76E-EC8488607BE2}"/>
    <dgm:cxn modelId="{88F027C1-8F34-420E-B5A2-D5FD2E69215B}" srcId="{4ADEB452-77B5-45EE-BF98-558FFBCDB522}" destId="{86AC02C6-FAAB-44A5-ACB5-06E6BE9E3A27}" srcOrd="2" destOrd="0" parTransId="{F988BC0F-D50F-456A-B89E-980FBF416246}" sibTransId="{1F968D15-A8D6-4375-B033-567C1928B415}"/>
    <dgm:cxn modelId="{0B1341D7-B3BF-4EE7-9659-80EDBF90367A}" type="presOf" srcId="{86AC02C6-FAAB-44A5-ACB5-06E6BE9E3A27}" destId="{822E5720-5F8D-4CB0-B21F-9574061B3C2E}" srcOrd="0" destOrd="3" presId="urn:microsoft.com/office/officeart/2005/8/layout/list1"/>
    <dgm:cxn modelId="{F17DCBE4-4029-4B25-AD57-4910EA397874}" type="presOf" srcId="{E0790244-6E37-410F-A0BD-3FA433DF37EF}" destId="{822E5720-5F8D-4CB0-B21F-9574061B3C2E}" srcOrd="0" destOrd="1" presId="urn:microsoft.com/office/officeart/2005/8/layout/list1"/>
    <dgm:cxn modelId="{4CD251E9-D305-4273-A92B-C7A0D67F33C0}" srcId="{86AC02C6-FAAB-44A5-ACB5-06E6BE9E3A27}" destId="{63D249AA-587B-4CF2-A845-3F7922CF35EB}" srcOrd="0" destOrd="0" parTransId="{7A8904E9-EC74-4958-8E27-DEF533507A39}" sibTransId="{BD5F694A-B2B4-44A7-873F-56F5CC3DD750}"/>
    <dgm:cxn modelId="{FFA464F0-07DF-4D02-9835-C0471823DE27}" type="presOf" srcId="{AD582B4F-1B5D-44C1-89A7-4F2A309E6516}" destId="{822E5720-5F8D-4CB0-B21F-9574061B3C2E}" srcOrd="0" destOrd="5" presId="urn:microsoft.com/office/officeart/2005/8/layout/list1"/>
    <dgm:cxn modelId="{B8DE96F2-E3E4-4EC4-BA54-60D88167FC41}" srcId="{86AC02C6-FAAB-44A5-ACB5-06E6BE9E3A27}" destId="{3905A90A-C841-40C1-B259-80F3712DA242}" srcOrd="3" destOrd="0" parTransId="{105E3FA6-AAEC-44F6-9F31-A09688464FEE}" sibTransId="{3A375106-C608-4C9C-BC31-AA3417BE1E6D}"/>
    <dgm:cxn modelId="{22AB699F-E2B5-44BE-9CCE-5AB65E5B48BA}" type="presParOf" srcId="{F039789C-37C1-498C-B007-F2948A27E6CD}" destId="{6BDB9A5E-2F91-4878-82AA-8DA50D395986}" srcOrd="0" destOrd="0" presId="urn:microsoft.com/office/officeart/2005/8/layout/list1"/>
    <dgm:cxn modelId="{3168B95D-22BF-454C-BD4A-20B36EBF11CD}" type="presParOf" srcId="{6BDB9A5E-2F91-4878-82AA-8DA50D395986}" destId="{06CDEBC3-8B85-4470-979C-53051DF049DA}" srcOrd="0" destOrd="0" presId="urn:microsoft.com/office/officeart/2005/8/layout/list1"/>
    <dgm:cxn modelId="{710B1128-57B6-4B7A-933E-C6E48BEF47C9}" type="presParOf" srcId="{6BDB9A5E-2F91-4878-82AA-8DA50D395986}" destId="{A4685222-1EFB-4259-8B41-2F80C06E0DAD}" srcOrd="1" destOrd="0" presId="urn:microsoft.com/office/officeart/2005/8/layout/list1"/>
    <dgm:cxn modelId="{B75A220B-77AE-4DC1-8328-D0E72B71F677}" type="presParOf" srcId="{F039789C-37C1-498C-B007-F2948A27E6CD}" destId="{7B6862F8-18B2-4A53-BDA7-5E1246DC745E}" srcOrd="1" destOrd="0" presId="urn:microsoft.com/office/officeart/2005/8/layout/list1"/>
    <dgm:cxn modelId="{162DF477-F6C2-4593-A035-362968434053}"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dirty="0">
              <a:ea typeface="ＭＳ Ｐゴシック" pitchFamily="34" charset="-128"/>
            </a:rPr>
            <a:t>If you are almost 18…</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dirty="0">
              <a:ea typeface="ＭＳ Ｐゴシック" pitchFamily="34" charset="-128"/>
            </a:rPr>
            <a:t>Work hard to complete your requirements.</a:t>
          </a:r>
          <a:endParaRPr lang="en-US" altLang="en-US" sz="1800" b="0" i="0" dirty="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4411522B-C33C-4B00-B7C0-08FBA7F23DCB}">
      <dgm:prSet custT="1"/>
      <dgm:spPr/>
      <dgm:t>
        <a:bodyPr/>
        <a:lstStyle/>
        <a:p>
          <a:r>
            <a:rPr lang="en-US" altLang="en-US" sz="1800" dirty="0">
              <a:ea typeface="ＭＳ Ｐゴシック" pitchFamily="34" charset="-128"/>
            </a:rPr>
            <a:t>Know your deadlines in advance.</a:t>
          </a:r>
        </a:p>
      </dgm:t>
    </dgm:pt>
    <dgm:pt modelId="{535F1B93-C3E9-4FC9-8999-0F615B454953}" type="parTrans" cxnId="{DB49384C-E23E-4410-9368-9E8BE0931D0C}">
      <dgm:prSet/>
      <dgm:spPr/>
      <dgm:t>
        <a:bodyPr/>
        <a:lstStyle/>
        <a:p>
          <a:endParaRPr lang="en-US"/>
        </a:p>
      </dgm:t>
    </dgm:pt>
    <dgm:pt modelId="{63928E51-FC91-4041-BFD6-9804A3CD1F69}" type="sibTrans" cxnId="{DB49384C-E23E-4410-9368-9E8BE0931D0C}">
      <dgm:prSet/>
      <dgm:spPr/>
      <dgm:t>
        <a:bodyPr/>
        <a:lstStyle/>
        <a:p>
          <a:endParaRPr lang="en-US"/>
        </a:p>
      </dgm:t>
    </dgm:pt>
    <dgm:pt modelId="{DD50A628-C49F-4AA1-B09E-851C81D51372}">
      <dgm:prSet custT="1"/>
      <dgm:spPr/>
      <dgm:t>
        <a:bodyPr/>
        <a:lstStyle/>
        <a:p>
          <a:r>
            <a:rPr lang="en-US" altLang="en-US" sz="1800" dirty="0">
              <a:ea typeface="ＭＳ Ｐゴシック" pitchFamily="34" charset="-128"/>
            </a:rPr>
            <a:t>Talk to your leaders now so that they can help you and warn you of problems.</a:t>
          </a:r>
        </a:p>
      </dgm:t>
    </dgm:pt>
    <dgm:pt modelId="{BE94A1F9-1B37-4FFB-ADA9-807848CE06A2}" type="sibTrans" cxnId="{12543D75-0B24-44C7-AD6B-A5334B15CD59}">
      <dgm:prSet/>
      <dgm:spPr/>
      <dgm:t>
        <a:bodyPr/>
        <a:lstStyle/>
        <a:p>
          <a:endParaRPr lang="en-US"/>
        </a:p>
      </dgm:t>
    </dgm:pt>
    <dgm:pt modelId="{AFBE777D-08C7-489F-A9E5-CB781B3228E8}" type="parTrans" cxnId="{12543D75-0B24-44C7-AD6B-A5334B15CD59}">
      <dgm:prSet/>
      <dgm:spPr/>
      <dgm:t>
        <a:bodyPr/>
        <a:lstStyle/>
        <a:p>
          <a:endParaRPr lang="en-US"/>
        </a:p>
      </dgm:t>
    </dgm:pt>
    <dgm:pt modelId="{0ED5442B-B3C6-4E3B-9219-2FFB9122998E}">
      <dgm:prSet custT="1"/>
      <dgm:spPr/>
      <dgm:t>
        <a:bodyPr/>
        <a:lstStyle/>
        <a:p>
          <a:r>
            <a:rPr lang="en-US" altLang="en-US" sz="1800" dirty="0">
              <a:ea typeface="ＭＳ Ｐゴシック" pitchFamily="34" charset="-128"/>
            </a:rPr>
            <a:t>Remember that adult leaders have busy lives.  Be respectful of others schedules. </a:t>
          </a:r>
        </a:p>
      </dgm:t>
    </dgm:pt>
    <dgm:pt modelId="{1D133DAE-F933-48F7-98FA-18A08F3B5442}" type="parTrans" cxnId="{A7643241-5A84-49C3-9947-399D6AB692D6}">
      <dgm:prSet/>
      <dgm:spPr/>
      <dgm:t>
        <a:bodyPr/>
        <a:lstStyle/>
        <a:p>
          <a:endParaRPr lang="en-US"/>
        </a:p>
      </dgm:t>
    </dgm:pt>
    <dgm:pt modelId="{7C64DEF4-3A7A-498C-BA04-B09A3A8CB22E}" type="sibTrans" cxnId="{A7643241-5A84-49C3-9947-399D6AB692D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Y="26156">
        <dgm:presLayoutVars>
          <dgm:bulletEnabled val="1"/>
        </dgm:presLayoutVars>
      </dgm:prSet>
      <dgm:spPr/>
    </dgm:pt>
  </dgm:ptLst>
  <dgm:cxnLst>
    <dgm:cxn modelId="{07ACF140-BDD8-440B-ABCF-A1E9CEDCBC5C}" type="presOf" srcId="{4ADEB452-77B5-45EE-BF98-558FFBCDB522}" destId="{A4685222-1EFB-4259-8B41-2F80C06E0DAD}" srcOrd="1" destOrd="0" presId="urn:microsoft.com/office/officeart/2005/8/layout/list1"/>
    <dgm:cxn modelId="{4206285C-30BE-46DE-81CC-02D5D5014235}" type="presOf" srcId="{EC49932C-E78A-475B-A32F-559FCF14402A}" destId="{822E5720-5F8D-4CB0-B21F-9574061B3C2E}" srcOrd="0" destOrd="0" presId="urn:microsoft.com/office/officeart/2005/8/layout/list1"/>
    <dgm:cxn modelId="{A7643241-5A84-49C3-9947-399D6AB692D6}" srcId="{4ADEB452-77B5-45EE-BF98-558FFBCDB522}" destId="{0ED5442B-B3C6-4E3B-9219-2FFB9122998E}" srcOrd="2" destOrd="0" parTransId="{1D133DAE-F933-48F7-98FA-18A08F3B5442}" sibTransId="{7C64DEF4-3A7A-498C-BA04-B09A3A8CB22E}"/>
    <dgm:cxn modelId="{8FDBB763-88EC-4226-A504-5878BEFCA39F}" type="presOf" srcId="{4411522B-C33C-4B00-B7C0-08FBA7F23DCB}" destId="{822E5720-5F8D-4CB0-B21F-9574061B3C2E}" srcOrd="0" destOrd="3" presId="urn:microsoft.com/office/officeart/2005/8/layout/list1"/>
    <dgm:cxn modelId="{DB49384C-E23E-4410-9368-9E8BE0931D0C}" srcId="{4ADEB452-77B5-45EE-BF98-558FFBCDB522}" destId="{4411522B-C33C-4B00-B7C0-08FBA7F23DCB}" srcOrd="3" destOrd="0" parTransId="{535F1B93-C3E9-4FC9-8999-0F615B454953}" sibTransId="{63928E51-FC91-4041-BFD6-9804A3CD1F69}"/>
    <dgm:cxn modelId="{ACA8BC6F-430D-49D7-94AB-A2D624756DB3}" type="presOf" srcId="{EA88E065-6DF8-48C9-8643-59E47A9D2D5F}" destId="{F039789C-37C1-498C-B007-F2948A27E6CD}"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12543D75-0B24-44C7-AD6B-A5334B15CD59}" srcId="{4ADEB452-77B5-45EE-BF98-558FFBCDB522}" destId="{DD50A628-C49F-4AA1-B09E-851C81D51372}" srcOrd="1" destOrd="0" parTransId="{AFBE777D-08C7-489F-A9E5-CB781B3228E8}" sibTransId="{BE94A1F9-1B37-4FFB-ADA9-807848CE06A2}"/>
    <dgm:cxn modelId="{13A7D180-A989-46F9-ABF2-8E5CC5C961D7}" srcId="{4ADEB452-77B5-45EE-BF98-558FFBCDB522}" destId="{EC49932C-E78A-475B-A32F-559FCF14402A}" srcOrd="0" destOrd="0" parTransId="{3C351282-51E2-4E19-98A0-5DD8ED35B8A1}" sibTransId="{664E4C26-19AA-4593-A800-FFB82DD41B2B}"/>
    <dgm:cxn modelId="{1EE0D3CB-66C2-4781-8D9E-791DE0A3F379}" type="presOf" srcId="{0ED5442B-B3C6-4E3B-9219-2FFB9122998E}" destId="{822E5720-5F8D-4CB0-B21F-9574061B3C2E}" srcOrd="0" destOrd="2" presId="urn:microsoft.com/office/officeart/2005/8/layout/list1"/>
    <dgm:cxn modelId="{4E1425CC-93F3-47D8-9974-2D1A0749A7BC}" type="presOf" srcId="{4ADEB452-77B5-45EE-BF98-558FFBCDB522}" destId="{06CDEBC3-8B85-4470-979C-53051DF049DA}" srcOrd="0" destOrd="0" presId="urn:microsoft.com/office/officeart/2005/8/layout/list1"/>
    <dgm:cxn modelId="{B2CFEFFA-8C25-4B7A-9E9B-5F1A298DADC2}" type="presOf" srcId="{DD50A628-C49F-4AA1-B09E-851C81D51372}" destId="{822E5720-5F8D-4CB0-B21F-9574061B3C2E}" srcOrd="0" destOrd="1" presId="urn:microsoft.com/office/officeart/2005/8/layout/list1"/>
    <dgm:cxn modelId="{3E9B4D10-2365-4429-9D3F-B19710739B1E}" type="presParOf" srcId="{F039789C-37C1-498C-B007-F2948A27E6CD}" destId="{6BDB9A5E-2F91-4878-82AA-8DA50D395986}" srcOrd="0" destOrd="0" presId="urn:microsoft.com/office/officeart/2005/8/layout/list1"/>
    <dgm:cxn modelId="{3A306849-02B9-4C35-AEF1-30D9CAEAE8AA}" type="presParOf" srcId="{6BDB9A5E-2F91-4878-82AA-8DA50D395986}" destId="{06CDEBC3-8B85-4470-979C-53051DF049DA}" srcOrd="0" destOrd="0" presId="urn:microsoft.com/office/officeart/2005/8/layout/list1"/>
    <dgm:cxn modelId="{A651FE46-8CF0-4261-9B7B-E0ABEABAE683}" type="presParOf" srcId="{6BDB9A5E-2F91-4878-82AA-8DA50D395986}" destId="{A4685222-1EFB-4259-8B41-2F80C06E0DAD}" srcOrd="1" destOrd="0" presId="urn:microsoft.com/office/officeart/2005/8/layout/list1"/>
    <dgm:cxn modelId="{57B648FB-A2C6-4B31-A473-CA6DC7D66435}" type="presParOf" srcId="{F039789C-37C1-498C-B007-F2948A27E6CD}" destId="{7B6862F8-18B2-4A53-BDA7-5E1246DC745E}" srcOrd="1" destOrd="0" presId="urn:microsoft.com/office/officeart/2005/8/layout/list1"/>
    <dgm:cxn modelId="{522F24C3-9FBB-4231-BE3C-AE91F2B5FEAF}"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r>
            <a:rPr lang="en-US" altLang="en-US" sz="1800" dirty="0">
              <a:ea typeface="ＭＳ Ｐゴシック" pitchFamily="34" charset="-128"/>
            </a:rPr>
            <a:t>Be active in your troop, ship or crew for a period of at least six (6) months </a:t>
          </a:r>
          <a:r>
            <a:rPr lang="en-US" altLang="en-US" sz="1800" u="sng" dirty="0">
              <a:ea typeface="ＭＳ Ｐゴシック" pitchFamily="34" charset="-128"/>
            </a:rPr>
            <a:t>after</a:t>
          </a:r>
          <a:r>
            <a:rPr lang="en-US" altLang="en-US" sz="1800" dirty="0">
              <a:ea typeface="ＭＳ Ｐゴシック" pitchFamily="34" charset="-128"/>
            </a:rPr>
            <a:t> you earned the rank of Life Scout. </a:t>
          </a:r>
        </a:p>
        <a:p>
          <a:pPr algn="r" rtl="0"/>
          <a:r>
            <a:rPr lang="en-US" altLang="en-US" sz="1400" dirty="0">
              <a:ea typeface="ＭＳ Ｐゴシック" pitchFamily="34" charset="-128"/>
            </a:rPr>
            <a:t>Guide to Advancement 4.2.3.1</a:t>
          </a:r>
          <a:r>
            <a:rPr lang="en-US" altLang="en-US" sz="1800" dirty="0">
              <a:ea typeface="ＭＳ Ｐゴシック" pitchFamily="34" charset="-128"/>
            </a:rPr>
            <a:t>.</a:t>
          </a:r>
          <a:endParaRPr lang="en-US" sz="1800" b="1"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4FF9C667-7707-4061-A95A-18A279028EFF}">
      <dgm:prSet custT="1"/>
      <dgm:spPr/>
      <dgm:t>
        <a:bodyPr/>
        <a:lstStyle/>
        <a:p>
          <a:r>
            <a:rPr lang="en-US" altLang="en-US" sz="1800" dirty="0">
              <a:ea typeface="ＭＳ Ｐゴシック" pitchFamily="34" charset="-128"/>
            </a:rPr>
            <a:t>3 </a:t>
          </a:r>
          <a:r>
            <a:rPr lang="en-US" altLang="en-US" sz="1800" u="sng" dirty="0">
              <a:ea typeface="ＭＳ Ｐゴシック" pitchFamily="34" charset="-128"/>
            </a:rPr>
            <a:t>sequential</a:t>
          </a:r>
          <a:r>
            <a:rPr lang="en-US" altLang="en-US" sz="1800" dirty="0">
              <a:ea typeface="ＭＳ Ｐゴシック" pitchFamily="34" charset="-128"/>
            </a:rPr>
            <a:t> tests to determine if requirement has been met:</a:t>
          </a:r>
        </a:p>
      </dgm:t>
    </dgm:pt>
    <dgm:pt modelId="{3EDB002D-2F58-49EF-851B-2FE4FCCCB47D}" type="parTrans" cxnId="{F470ED80-F6C5-4DA3-9556-3A8C2812C055}">
      <dgm:prSet/>
      <dgm:spPr/>
      <dgm:t>
        <a:bodyPr/>
        <a:lstStyle/>
        <a:p>
          <a:endParaRPr lang="en-US" sz="1800"/>
        </a:p>
      </dgm:t>
    </dgm:pt>
    <dgm:pt modelId="{59E9D15E-82FF-4AE2-943E-26122B33AFC8}" type="sibTrans" cxnId="{F470ED80-F6C5-4DA3-9556-3A8C2812C055}">
      <dgm:prSet/>
      <dgm:spPr/>
      <dgm:t>
        <a:bodyPr/>
        <a:lstStyle/>
        <a:p>
          <a:endParaRPr lang="en-US" sz="1800"/>
        </a:p>
      </dgm:t>
    </dgm:pt>
    <dgm:pt modelId="{97C45113-B0CE-4970-9C12-78DE1D1E7CD0}">
      <dgm:prSet custT="1"/>
      <dgm:spPr/>
      <dgm:t>
        <a:bodyPr/>
        <a:lstStyle/>
        <a:p>
          <a:r>
            <a:rPr lang="en-US" altLang="en-US" sz="1800" dirty="0">
              <a:ea typeface="ＭＳ Ｐゴシック" pitchFamily="34" charset="-128"/>
            </a:rPr>
            <a:t>Scout is registered</a:t>
          </a:r>
        </a:p>
      </dgm:t>
    </dgm:pt>
    <dgm:pt modelId="{F4589EC1-F349-4149-8FE9-B2CA2BA001F8}" type="parTrans" cxnId="{0CA16130-778C-4788-B373-FC37A245FAC5}">
      <dgm:prSet/>
      <dgm:spPr/>
      <dgm:t>
        <a:bodyPr/>
        <a:lstStyle/>
        <a:p>
          <a:endParaRPr lang="en-US" sz="1800"/>
        </a:p>
      </dgm:t>
    </dgm:pt>
    <dgm:pt modelId="{BA56C10E-F0E7-431B-8B9F-DC4B50C57F20}" type="sibTrans" cxnId="{0CA16130-778C-4788-B373-FC37A245FAC5}">
      <dgm:prSet/>
      <dgm:spPr/>
      <dgm:t>
        <a:bodyPr/>
        <a:lstStyle/>
        <a:p>
          <a:endParaRPr lang="en-US" sz="1800"/>
        </a:p>
      </dgm:t>
    </dgm:pt>
    <dgm:pt modelId="{1B441E36-9BB1-4182-85FD-DDBAC6312855}">
      <dgm:prSet custT="1"/>
      <dgm:spPr/>
      <dgm:t>
        <a:bodyPr/>
        <a:lstStyle/>
        <a:p>
          <a:r>
            <a:rPr lang="en-US" altLang="en-US" sz="1800" dirty="0">
              <a:ea typeface="ＭＳ Ｐゴシック" pitchFamily="34" charset="-128"/>
            </a:rPr>
            <a:t>Scout is in good standing (not dismissed for disciplinary reasons) </a:t>
          </a:r>
        </a:p>
      </dgm:t>
    </dgm:pt>
    <dgm:pt modelId="{AE4E3457-77EB-40A9-9F9D-A9DC9B1F0F3F}" type="parTrans" cxnId="{542D6BA6-153F-486F-828A-23D543442EF3}">
      <dgm:prSet/>
      <dgm:spPr/>
      <dgm:t>
        <a:bodyPr/>
        <a:lstStyle/>
        <a:p>
          <a:endParaRPr lang="en-US" sz="1800"/>
        </a:p>
      </dgm:t>
    </dgm:pt>
    <dgm:pt modelId="{AFD9993B-1CFF-49F8-A638-84EEF7D3BB08}" type="sibTrans" cxnId="{542D6BA6-153F-486F-828A-23D543442EF3}">
      <dgm:prSet/>
      <dgm:spPr/>
      <dgm:t>
        <a:bodyPr/>
        <a:lstStyle/>
        <a:p>
          <a:endParaRPr lang="en-US" sz="1800"/>
        </a:p>
      </dgm:t>
    </dgm:pt>
    <dgm:pt modelId="{1B4B5C68-6727-4513-947C-19C964883200}">
      <dgm:prSet custT="1"/>
      <dgm:spPr/>
      <dgm:t>
        <a:bodyPr/>
        <a:lstStyle/>
        <a:p>
          <a:r>
            <a:rPr lang="en-US" altLang="en-US" sz="1800" dirty="0">
              <a:ea typeface="ＭＳ Ｐゴシック" pitchFamily="34" charset="-128"/>
            </a:rPr>
            <a:t>Scout meets the unit’s reasonable expectations; or if not, a lesser level of activity is explained (other positive endeavors)</a:t>
          </a:r>
        </a:p>
      </dgm:t>
    </dgm:pt>
    <dgm:pt modelId="{B39E229C-F32B-40EA-9F16-D539C9740EC1}" type="parTrans" cxnId="{AC644609-87B2-437E-A8B1-58BABFC8BE72}">
      <dgm:prSet/>
      <dgm:spPr/>
      <dgm:t>
        <a:bodyPr/>
        <a:lstStyle/>
        <a:p>
          <a:endParaRPr lang="en-US" sz="1800"/>
        </a:p>
      </dgm:t>
    </dgm:pt>
    <dgm:pt modelId="{0A15ADA1-7622-4923-9583-69FCE3A8DB30}" type="sibTrans" cxnId="{AC644609-87B2-437E-A8B1-58BABFC8BE72}">
      <dgm:prSet/>
      <dgm:spPr/>
      <dgm:t>
        <a:bodyPr/>
        <a:lstStyle/>
        <a:p>
          <a:endParaRPr lang="en-US" sz="1800"/>
        </a:p>
      </dgm:t>
    </dgm:pt>
    <dgm:pt modelId="{1C62D744-0426-4902-9F14-3FCBE9CF35D2}">
      <dgm:prSet custT="1"/>
      <dgm:spPr/>
      <dgm:t>
        <a:bodyPr/>
        <a:lstStyle/>
        <a:p>
          <a:r>
            <a:rPr lang="en-US" altLang="en-US" sz="1800" dirty="0">
              <a:ea typeface="ＭＳ Ｐゴシック" pitchFamily="34" charset="-128"/>
            </a:rPr>
            <a:t>Any six (6) month period, not necessarily consecutive </a:t>
          </a:r>
        </a:p>
      </dgm:t>
    </dgm:pt>
    <dgm:pt modelId="{1FC203E4-4B64-4B53-A2BE-1C1E13B8CD32}" type="parTrans" cxnId="{DFD6CA61-6B22-4BB8-A9ED-780AAE36E3B7}">
      <dgm:prSet/>
      <dgm:spPr/>
      <dgm:t>
        <a:bodyPr/>
        <a:lstStyle/>
        <a:p>
          <a:endParaRPr lang="en-US"/>
        </a:p>
      </dgm:t>
    </dgm:pt>
    <dgm:pt modelId="{F32260E0-B698-466B-837D-CB95873E52A1}" type="sibTrans" cxnId="{DFD6CA61-6B22-4BB8-A9ED-780AAE36E3B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dgm:presLayoutVars>
          <dgm:bulletEnabled val="1"/>
        </dgm:presLayoutVars>
      </dgm:prSet>
      <dgm:spPr/>
    </dgm:pt>
  </dgm:ptLst>
  <dgm:cxnLst>
    <dgm:cxn modelId="{AC644609-87B2-437E-A8B1-58BABFC8BE72}" srcId="{4FF9C667-7707-4061-A95A-18A279028EFF}" destId="{1B4B5C68-6727-4513-947C-19C964883200}" srcOrd="2" destOrd="0" parTransId="{B39E229C-F32B-40EA-9F16-D539C9740EC1}" sibTransId="{0A15ADA1-7622-4923-9583-69FCE3A8DB30}"/>
    <dgm:cxn modelId="{0CA16130-778C-4788-B373-FC37A245FAC5}" srcId="{4FF9C667-7707-4061-A95A-18A279028EFF}" destId="{97C45113-B0CE-4970-9C12-78DE1D1E7CD0}" srcOrd="0" destOrd="0" parTransId="{F4589EC1-F349-4149-8FE9-B2CA2BA001F8}" sibTransId="{BA56C10E-F0E7-431B-8B9F-DC4B50C57F20}"/>
    <dgm:cxn modelId="{7948003F-1974-4C11-ACE7-BA3C535F08B4}" srcId="{EA88E065-6DF8-48C9-8643-59E47A9D2D5F}" destId="{F05D5820-F2F8-4CDF-989D-EF77EB6BB111}" srcOrd="0" destOrd="0" parTransId="{5889BD9C-C084-45E6-A2D5-9209C09EE56C}" sibTransId="{C55EBC40-06BE-4FE0-A700-259D2A51EE80}"/>
    <dgm:cxn modelId="{DFD6CA61-6B22-4BB8-A9ED-780AAE36E3B7}" srcId="{F05D5820-F2F8-4CDF-989D-EF77EB6BB111}" destId="{1C62D744-0426-4902-9F14-3FCBE9CF35D2}" srcOrd="0" destOrd="0" parTransId="{1FC203E4-4B64-4B53-A2BE-1C1E13B8CD32}" sibTransId="{F32260E0-B698-466B-837D-CB95873E52A1}"/>
    <dgm:cxn modelId="{F470ED80-F6C5-4DA3-9556-3A8C2812C055}" srcId="{F05D5820-F2F8-4CDF-989D-EF77EB6BB111}" destId="{4FF9C667-7707-4061-A95A-18A279028EFF}" srcOrd="1" destOrd="0" parTransId="{3EDB002D-2F58-49EF-851B-2FE4FCCCB47D}" sibTransId="{59E9D15E-82FF-4AE2-943E-26122B33AFC8}"/>
    <dgm:cxn modelId="{9F26478B-AA97-4995-A0DE-5A90ABEF062B}" type="presOf" srcId="{1B4B5C68-6727-4513-947C-19C964883200}" destId="{ABC2FFE7-D1AE-41CE-9C70-49EAE92FCE12}" srcOrd="0" destOrd="4" presId="urn:microsoft.com/office/officeart/2005/8/layout/list1"/>
    <dgm:cxn modelId="{4F109290-1D82-4475-A728-E2BA7F97F5D4}" type="presOf" srcId="{4FF9C667-7707-4061-A95A-18A279028EFF}" destId="{ABC2FFE7-D1AE-41CE-9C70-49EAE92FCE12}" srcOrd="0" destOrd="1" presId="urn:microsoft.com/office/officeart/2005/8/layout/list1"/>
    <dgm:cxn modelId="{DEDA5A92-CE97-4539-B3C7-3447B7F5B2C7}" type="presOf" srcId="{F05D5820-F2F8-4CDF-989D-EF77EB6BB111}" destId="{844FDA5F-3551-4CA1-9CF2-70B9DF1B4617}" srcOrd="1" destOrd="0" presId="urn:microsoft.com/office/officeart/2005/8/layout/list1"/>
    <dgm:cxn modelId="{542D6BA6-153F-486F-828A-23D543442EF3}" srcId="{4FF9C667-7707-4061-A95A-18A279028EFF}" destId="{1B441E36-9BB1-4182-85FD-DDBAC6312855}" srcOrd="1" destOrd="0" parTransId="{AE4E3457-77EB-40A9-9F9D-A9DC9B1F0F3F}" sibTransId="{AFD9993B-1CFF-49F8-A638-84EEF7D3BB08}"/>
    <dgm:cxn modelId="{B781C9A9-3F41-4747-82D5-44759243B1F2}" type="presOf" srcId="{F05D5820-F2F8-4CDF-989D-EF77EB6BB111}" destId="{D3C75B76-4F2D-44DC-ABEB-89066BDAC5A9}" srcOrd="0" destOrd="0" presId="urn:microsoft.com/office/officeart/2005/8/layout/list1"/>
    <dgm:cxn modelId="{DF8BCEAF-BDA2-4D04-957C-DD3A3BFCA854}" type="presOf" srcId="{1B441E36-9BB1-4182-85FD-DDBAC6312855}" destId="{ABC2FFE7-D1AE-41CE-9C70-49EAE92FCE12}" srcOrd="0" destOrd="3" presId="urn:microsoft.com/office/officeart/2005/8/layout/list1"/>
    <dgm:cxn modelId="{72FC97D6-5E8C-4FA7-9258-41139B9B7194}" type="presOf" srcId="{97C45113-B0CE-4970-9C12-78DE1D1E7CD0}" destId="{ABC2FFE7-D1AE-41CE-9C70-49EAE92FCE12}" srcOrd="0" destOrd="2" presId="urn:microsoft.com/office/officeart/2005/8/layout/list1"/>
    <dgm:cxn modelId="{4664BDEA-995F-4D3D-A6B5-F2CA7272CBD4}" type="presOf" srcId="{EA88E065-6DF8-48C9-8643-59E47A9D2D5F}" destId="{F039789C-37C1-498C-B007-F2948A27E6CD}" srcOrd="0" destOrd="0" presId="urn:microsoft.com/office/officeart/2005/8/layout/list1"/>
    <dgm:cxn modelId="{76E6C3FF-C289-4BD7-A5A7-219D6F3FB501}" type="presOf" srcId="{1C62D744-0426-4902-9F14-3FCBE9CF35D2}" destId="{ABC2FFE7-D1AE-41CE-9C70-49EAE92FCE12}" srcOrd="0" destOrd="0" presId="urn:microsoft.com/office/officeart/2005/8/layout/list1"/>
    <dgm:cxn modelId="{83B895C9-5DA7-427F-984F-5A201EEB51FA}" type="presParOf" srcId="{F039789C-37C1-498C-B007-F2948A27E6CD}" destId="{9C9FA1CC-96AC-4EE9-ACB1-D31A0046B0E4}" srcOrd="0" destOrd="0" presId="urn:microsoft.com/office/officeart/2005/8/layout/list1"/>
    <dgm:cxn modelId="{9F699EFE-2BCE-4AB4-AB1F-90C51BA1899A}" type="presParOf" srcId="{9C9FA1CC-96AC-4EE9-ACB1-D31A0046B0E4}" destId="{D3C75B76-4F2D-44DC-ABEB-89066BDAC5A9}" srcOrd="0" destOrd="0" presId="urn:microsoft.com/office/officeart/2005/8/layout/list1"/>
    <dgm:cxn modelId="{D5BCC84C-2918-4F7B-912B-225948631766}" type="presParOf" srcId="{9C9FA1CC-96AC-4EE9-ACB1-D31A0046B0E4}" destId="{844FDA5F-3551-4CA1-9CF2-70B9DF1B4617}" srcOrd="1" destOrd="0" presId="urn:microsoft.com/office/officeart/2005/8/layout/list1"/>
    <dgm:cxn modelId="{D7E646DE-5EE8-41BB-AC53-C91C091DD292}" type="presParOf" srcId="{F039789C-37C1-498C-B007-F2948A27E6CD}" destId="{515CBDB7-7D21-4134-93F7-A41FCA89A972}" srcOrd="1" destOrd="0" presId="urn:microsoft.com/office/officeart/2005/8/layout/list1"/>
    <dgm:cxn modelId="{4BF5AFEF-02DA-48D9-AA24-1E84CE9D2E40}"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dirty="0">
              <a:ea typeface="ＭＳ Ｐゴシック" pitchFamily="34" charset="-128"/>
            </a:rPr>
            <a:t>Eagle Myths</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sz="1800" dirty="0">
              <a:ea typeface="ＭＳ Ｐゴシック" pitchFamily="34" charset="-128"/>
            </a:rPr>
            <a:t>The Scout can not receive help from their parents</a:t>
          </a:r>
          <a:endParaRPr lang="en-US" altLang="en-US" sz="1800" b="0" i="0" dirty="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1FA2D839-DF29-49DF-884A-2182BC8831CE}">
      <dgm:prSet custT="1"/>
      <dgm:spPr/>
      <dgm:t>
        <a:bodyPr/>
        <a:lstStyle/>
        <a:p>
          <a:r>
            <a:rPr lang="en-US" dirty="0">
              <a:ea typeface="ＭＳ Ｐゴシック" pitchFamily="34" charset="-128"/>
            </a:rPr>
            <a:t>The project must involve wood construction</a:t>
          </a:r>
          <a:endParaRPr lang="en-US" altLang="en-US" sz="1800" b="0" i="0" dirty="0"/>
        </a:p>
      </dgm:t>
    </dgm:pt>
    <dgm:pt modelId="{955AF833-11DC-43B7-A2C8-2B9D617E99A3}" type="parTrans" cxnId="{75427F97-F687-475A-984B-3C3C73E8B3E5}">
      <dgm:prSet/>
      <dgm:spPr/>
      <dgm:t>
        <a:bodyPr/>
        <a:lstStyle/>
        <a:p>
          <a:endParaRPr lang="en-US"/>
        </a:p>
      </dgm:t>
    </dgm:pt>
    <dgm:pt modelId="{FCF36CDB-8684-4365-9FEC-170D81D76581}" type="sibTrans" cxnId="{75427F97-F687-475A-984B-3C3C73E8B3E5}">
      <dgm:prSet/>
      <dgm:spPr/>
      <dgm:t>
        <a:bodyPr/>
        <a:lstStyle/>
        <a:p>
          <a:endParaRPr lang="en-US"/>
        </a:p>
      </dgm:t>
    </dgm:pt>
    <dgm:pt modelId="{0486D9E9-FFD6-4B44-A458-10C9496D4F3B}">
      <dgm:prSet custT="1"/>
      <dgm:spPr/>
      <dgm:t>
        <a:bodyPr/>
        <a:lstStyle/>
        <a:p>
          <a:r>
            <a:rPr lang="en-US" dirty="0">
              <a:ea typeface="ＭＳ Ｐゴシック" pitchFamily="34" charset="-128"/>
            </a:rPr>
            <a:t>Can not involve any volunteers from outside the unit</a:t>
          </a:r>
          <a:endParaRPr lang="en-US" altLang="en-US" sz="1800" b="0" i="0" dirty="0"/>
        </a:p>
      </dgm:t>
    </dgm:pt>
    <dgm:pt modelId="{1BD0A615-2424-448D-90D7-EBD799F705AC}" type="parTrans" cxnId="{687A9DB4-5E07-4C05-BC4F-D6F71144F918}">
      <dgm:prSet/>
      <dgm:spPr/>
      <dgm:t>
        <a:bodyPr/>
        <a:lstStyle/>
        <a:p>
          <a:endParaRPr lang="en-US"/>
        </a:p>
      </dgm:t>
    </dgm:pt>
    <dgm:pt modelId="{68C2B6D1-2867-441A-8E2F-0524B5D14B44}" type="sibTrans" cxnId="{687A9DB4-5E07-4C05-BC4F-D6F71144F918}">
      <dgm:prSet/>
      <dgm:spPr/>
      <dgm:t>
        <a:bodyPr/>
        <a:lstStyle/>
        <a:p>
          <a:endParaRPr lang="en-US"/>
        </a:p>
      </dgm:t>
    </dgm:pt>
    <dgm:pt modelId="{0698B19F-CA45-46A3-8048-C793BB913E40}">
      <dgm:prSet custT="1"/>
      <dgm:spPr/>
      <dgm:t>
        <a:bodyPr/>
        <a:lstStyle/>
        <a:p>
          <a:r>
            <a:rPr lang="en-US" dirty="0">
              <a:ea typeface="ＭＳ Ｐゴシック" pitchFamily="34" charset="-128"/>
            </a:rPr>
            <a:t>Must include multi-media presentations</a:t>
          </a:r>
          <a:endParaRPr lang="en-US" altLang="en-US" sz="1800" b="0" i="0" dirty="0"/>
        </a:p>
      </dgm:t>
    </dgm:pt>
    <dgm:pt modelId="{DDF3F83F-21FE-42C7-B819-15F773722138}" type="parTrans" cxnId="{AFAB5F54-6063-407E-AA7D-D0CE4D43F1C1}">
      <dgm:prSet/>
      <dgm:spPr/>
      <dgm:t>
        <a:bodyPr/>
        <a:lstStyle/>
        <a:p>
          <a:endParaRPr lang="en-US"/>
        </a:p>
      </dgm:t>
    </dgm:pt>
    <dgm:pt modelId="{C024FEF2-FF20-4398-B4A8-ED34E3AF3403}" type="sibTrans" cxnId="{AFAB5F54-6063-407E-AA7D-D0CE4D43F1C1}">
      <dgm:prSet/>
      <dgm:spPr/>
      <dgm:t>
        <a:bodyPr/>
        <a:lstStyle/>
        <a:p>
          <a:endParaRPr lang="en-US"/>
        </a:p>
      </dgm:t>
    </dgm:pt>
    <dgm:pt modelId="{B16F23DE-ECB5-437C-82F6-E3CDCC76B506}">
      <dgm:prSet custT="1"/>
      <dgm:spPr/>
      <dgm:t>
        <a:bodyPr/>
        <a:lstStyle/>
        <a:p>
          <a:r>
            <a:rPr lang="en-US" dirty="0">
              <a:ea typeface="ＭＳ Ｐゴシック" pitchFamily="34" charset="-128"/>
            </a:rPr>
            <a:t>The project must be completed within 30 days</a:t>
          </a:r>
          <a:endParaRPr lang="en-US" altLang="en-US" sz="1800" b="0" i="0" dirty="0"/>
        </a:p>
      </dgm:t>
    </dgm:pt>
    <dgm:pt modelId="{383CE24B-E9EE-4A86-B0D5-DF434E9F614B}" type="parTrans" cxnId="{D9A25736-8E87-4246-A95C-EE9AE2E62D05}">
      <dgm:prSet/>
      <dgm:spPr/>
      <dgm:t>
        <a:bodyPr/>
        <a:lstStyle/>
        <a:p>
          <a:endParaRPr lang="en-US"/>
        </a:p>
      </dgm:t>
    </dgm:pt>
    <dgm:pt modelId="{DBD00004-AD96-41E9-B72A-A3FBE8576153}" type="sibTrans" cxnId="{D9A25736-8E87-4246-A95C-EE9AE2E62D05}">
      <dgm:prSet/>
      <dgm:spPr/>
      <dgm:t>
        <a:bodyPr/>
        <a:lstStyle/>
        <a:p>
          <a:endParaRPr lang="en-US"/>
        </a:p>
      </dgm:t>
    </dgm:pt>
    <dgm:pt modelId="{A4CF87E7-EC0E-4C89-BC6D-9FC04AAF4C35}">
      <dgm:prSet custT="1"/>
      <dgm:spPr/>
      <dgm:t>
        <a:bodyPr/>
        <a:lstStyle/>
        <a:p>
          <a:r>
            <a:rPr lang="en-US" dirty="0">
              <a:ea typeface="ＭＳ Ｐゴシック" pitchFamily="34" charset="-128"/>
            </a:rPr>
            <a:t>The project must be completed as the last requirement</a:t>
          </a:r>
          <a:endParaRPr lang="en-US" altLang="en-US" sz="1800" b="0" i="0" dirty="0"/>
        </a:p>
      </dgm:t>
    </dgm:pt>
    <dgm:pt modelId="{3E984E9B-7C7E-4905-A031-5C464836AD72}" type="parTrans" cxnId="{C1EB8295-EF61-45B5-AFA0-F9529616EB98}">
      <dgm:prSet/>
      <dgm:spPr/>
      <dgm:t>
        <a:bodyPr/>
        <a:lstStyle/>
        <a:p>
          <a:endParaRPr lang="en-US"/>
        </a:p>
      </dgm:t>
    </dgm:pt>
    <dgm:pt modelId="{C93A75BE-4887-4E00-A350-942A2ED77DC2}" type="sibTrans" cxnId="{C1EB8295-EF61-45B5-AFA0-F9529616EB98}">
      <dgm:prSet/>
      <dgm:spPr/>
      <dgm:t>
        <a:bodyPr/>
        <a:lstStyle/>
        <a:p>
          <a:endParaRPr lang="en-US"/>
        </a:p>
      </dgm:t>
    </dgm:pt>
    <dgm:pt modelId="{202D1410-1A80-4CE0-87ED-2CA3CAD48089}">
      <dgm:prSet custT="1"/>
      <dgm:spPr/>
      <dgm:t>
        <a:bodyPr/>
        <a:lstStyle/>
        <a:p>
          <a:r>
            <a:rPr lang="en-US" dirty="0">
              <a:ea typeface="ＭＳ Ｐゴシック" pitchFamily="34" charset="-128"/>
            </a:rPr>
            <a:t>The project write-up must be done in such a way that any other Scout could complete it</a:t>
          </a:r>
          <a:endParaRPr lang="en-US" altLang="en-US" sz="1800" b="0" i="0" dirty="0"/>
        </a:p>
      </dgm:t>
    </dgm:pt>
    <dgm:pt modelId="{DF81E221-457D-43BD-83E3-36C08343C4AD}" type="parTrans" cxnId="{48039C3B-6859-4EAF-8B9A-16C668506DD2}">
      <dgm:prSet/>
      <dgm:spPr/>
      <dgm:t>
        <a:bodyPr/>
        <a:lstStyle/>
        <a:p>
          <a:endParaRPr lang="en-US"/>
        </a:p>
      </dgm:t>
    </dgm:pt>
    <dgm:pt modelId="{8AEDDE74-5770-4352-B0E9-09C8D1AD27C5}" type="sibTrans" cxnId="{48039C3B-6859-4EAF-8B9A-16C668506DD2}">
      <dgm:prSet/>
      <dgm:spPr/>
      <dgm:t>
        <a:bodyPr/>
        <a:lstStyle/>
        <a:p>
          <a:endParaRPr lang="en-US"/>
        </a:p>
      </dgm:t>
    </dgm:pt>
    <dgm:pt modelId="{F8947325-8E44-4357-A396-9EE350DBE5D7}">
      <dgm:prSet custT="1"/>
      <dgm:spPr/>
      <dgm:t>
        <a:bodyPr/>
        <a:lstStyle/>
        <a:p>
          <a:r>
            <a:rPr lang="en-US" dirty="0">
              <a:ea typeface="ＭＳ Ｐゴシック" pitchFamily="34" charset="-128"/>
            </a:rPr>
            <a:t>The Scout must be 16 years of age before beginning work</a:t>
          </a:r>
          <a:endParaRPr lang="en-US" altLang="en-US" sz="1800" b="0" i="0" dirty="0"/>
        </a:p>
      </dgm:t>
    </dgm:pt>
    <dgm:pt modelId="{4AB52535-5109-48DE-A2BE-01C1D4659910}" type="parTrans" cxnId="{A644F138-747B-4A60-A18C-724DA9B3252E}">
      <dgm:prSet/>
      <dgm:spPr/>
      <dgm:t>
        <a:bodyPr/>
        <a:lstStyle/>
        <a:p>
          <a:endParaRPr lang="en-US"/>
        </a:p>
      </dgm:t>
    </dgm:pt>
    <dgm:pt modelId="{BFAB7C6F-E0C7-483B-90A9-3608DCE37822}" type="sibTrans" cxnId="{A644F138-747B-4A60-A18C-724DA9B3252E}">
      <dgm:prSet/>
      <dgm:spPr/>
      <dgm:t>
        <a:bodyPr/>
        <a:lstStyle/>
        <a:p>
          <a:endParaRPr lang="en-US"/>
        </a:p>
      </dgm:t>
    </dgm:pt>
    <dgm:pt modelId="{C6614B4A-6DA5-429B-8A1D-1FF41CC7E435}">
      <dgm:prSet custT="1"/>
      <dgm:spPr/>
      <dgm:t>
        <a:bodyPr/>
        <a:lstStyle/>
        <a:p>
          <a:r>
            <a:rPr lang="en-US" dirty="0">
              <a:ea typeface="ＭＳ Ｐゴシック" pitchFamily="34" charset="-128"/>
            </a:rPr>
            <a:t>The project must have a minimum of 200 hours</a:t>
          </a:r>
          <a:endParaRPr lang="en-US" altLang="en-US" sz="1800" b="0" i="0" dirty="0"/>
        </a:p>
      </dgm:t>
    </dgm:pt>
    <dgm:pt modelId="{DEDFBADF-D337-4F30-A579-218F97043822}" type="parTrans" cxnId="{95A88866-A23F-4B6D-9DB1-5561D98FEAF9}">
      <dgm:prSet/>
      <dgm:spPr/>
      <dgm:t>
        <a:bodyPr/>
        <a:lstStyle/>
        <a:p>
          <a:endParaRPr lang="en-US"/>
        </a:p>
      </dgm:t>
    </dgm:pt>
    <dgm:pt modelId="{EE4C7685-F2B1-4DFA-83C7-12BE432213DD}" type="sibTrans" cxnId="{95A88866-A23F-4B6D-9DB1-5561D98FEAF9}">
      <dgm:prSet/>
      <dgm:spPr/>
      <dgm:t>
        <a:bodyPr/>
        <a:lstStyle/>
        <a:p>
          <a:endParaRPr lang="en-US"/>
        </a:p>
      </dgm:t>
    </dgm:pt>
    <dgm:pt modelId="{6CA696DC-BBE3-4DCF-BD55-996792A556A2}">
      <dgm:prSet custT="1"/>
      <dgm:spPr/>
      <dgm:t>
        <a:bodyPr/>
        <a:lstStyle/>
        <a:p>
          <a:r>
            <a:rPr lang="en-US" dirty="0">
              <a:ea typeface="ＭＳ Ｐゴシック" pitchFamily="34" charset="-128"/>
            </a:rPr>
            <a:t>The project must have “lasting value”</a:t>
          </a:r>
          <a:endParaRPr lang="en-US" altLang="en-US" sz="1800" b="0" i="0" dirty="0"/>
        </a:p>
      </dgm:t>
    </dgm:pt>
    <dgm:pt modelId="{C69C3003-D63D-435D-BB98-594FE37F0B5F}" type="parTrans" cxnId="{837B8221-DDB8-45E7-974F-2B8FE2A274D3}">
      <dgm:prSet/>
      <dgm:spPr/>
      <dgm:t>
        <a:bodyPr/>
        <a:lstStyle/>
        <a:p>
          <a:endParaRPr lang="en-US"/>
        </a:p>
      </dgm:t>
    </dgm:pt>
    <dgm:pt modelId="{F1FF6D0B-4B97-4E78-B6F1-5BFE81ABB8BB}" type="sibTrans" cxnId="{837B8221-DDB8-45E7-974F-2B8FE2A274D3}">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custScaleY="327627" custLinFactNeighborY="-1417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ScaleY="127263" custLinFactY="-293" custLinFactNeighborY="-100000">
        <dgm:presLayoutVars>
          <dgm:bulletEnabled val="1"/>
        </dgm:presLayoutVars>
      </dgm:prSet>
      <dgm:spPr/>
    </dgm:pt>
  </dgm:ptLst>
  <dgm:cxnLst>
    <dgm:cxn modelId="{F8A6BB07-D445-4CF9-9455-ECB614EF5432}" type="presOf" srcId="{A4CF87E7-EC0E-4C89-BC6D-9FC04AAF4C35}" destId="{822E5720-5F8D-4CB0-B21F-9574061B3C2E}" srcOrd="0" destOrd="5" presId="urn:microsoft.com/office/officeart/2005/8/layout/list1"/>
    <dgm:cxn modelId="{58A83F15-F2A2-4739-AA34-442A05EBDC1A}" type="presOf" srcId="{6CA696DC-BBE3-4DCF-BD55-996792A556A2}" destId="{822E5720-5F8D-4CB0-B21F-9574061B3C2E}" srcOrd="0" destOrd="9" presId="urn:microsoft.com/office/officeart/2005/8/layout/list1"/>
    <dgm:cxn modelId="{837B8221-DDB8-45E7-974F-2B8FE2A274D3}" srcId="{4ADEB452-77B5-45EE-BF98-558FFBCDB522}" destId="{6CA696DC-BBE3-4DCF-BD55-996792A556A2}" srcOrd="9" destOrd="0" parTransId="{C69C3003-D63D-435D-BB98-594FE37F0B5F}" sibTransId="{F1FF6D0B-4B97-4E78-B6F1-5BFE81ABB8BB}"/>
    <dgm:cxn modelId="{D250E021-3805-446B-894C-27AD524244AB}" type="presOf" srcId="{B16F23DE-ECB5-437C-82F6-E3CDCC76B506}" destId="{822E5720-5F8D-4CB0-B21F-9574061B3C2E}" srcOrd="0" destOrd="4" presId="urn:microsoft.com/office/officeart/2005/8/layout/list1"/>
    <dgm:cxn modelId="{E0942A30-0242-4E9D-974F-DA4C198C09BE}" type="presOf" srcId="{EA88E065-6DF8-48C9-8643-59E47A9D2D5F}" destId="{F039789C-37C1-498C-B007-F2948A27E6CD}" srcOrd="0" destOrd="0" presId="urn:microsoft.com/office/officeart/2005/8/layout/list1"/>
    <dgm:cxn modelId="{D9A25736-8E87-4246-A95C-EE9AE2E62D05}" srcId="{4ADEB452-77B5-45EE-BF98-558FFBCDB522}" destId="{B16F23DE-ECB5-437C-82F6-E3CDCC76B506}" srcOrd="4" destOrd="0" parTransId="{383CE24B-E9EE-4A86-B0D5-DF434E9F614B}" sibTransId="{DBD00004-AD96-41E9-B72A-A3FBE8576153}"/>
    <dgm:cxn modelId="{A644F138-747B-4A60-A18C-724DA9B3252E}" srcId="{4ADEB452-77B5-45EE-BF98-558FFBCDB522}" destId="{F8947325-8E44-4357-A396-9EE350DBE5D7}" srcOrd="7" destOrd="0" parTransId="{4AB52535-5109-48DE-A2BE-01C1D4659910}" sibTransId="{BFAB7C6F-E0C7-483B-90A9-3608DCE37822}"/>
    <dgm:cxn modelId="{48039C3B-6859-4EAF-8B9A-16C668506DD2}" srcId="{4ADEB452-77B5-45EE-BF98-558FFBCDB522}" destId="{202D1410-1A80-4CE0-87ED-2CA3CAD48089}" srcOrd="6" destOrd="0" parTransId="{DF81E221-457D-43BD-83E3-36C08343C4AD}" sibTransId="{8AEDDE74-5770-4352-B0E9-09C8D1AD27C5}"/>
    <dgm:cxn modelId="{EA5A5A64-73BC-4EB6-A517-EE5B3C92480E}" type="presOf" srcId="{4ADEB452-77B5-45EE-BF98-558FFBCDB522}" destId="{06CDEBC3-8B85-4470-979C-53051DF049DA}" srcOrd="0" destOrd="0" presId="urn:microsoft.com/office/officeart/2005/8/layout/list1"/>
    <dgm:cxn modelId="{89522266-2D11-462E-810B-313309073F40}" type="presOf" srcId="{202D1410-1A80-4CE0-87ED-2CA3CAD48089}" destId="{822E5720-5F8D-4CB0-B21F-9574061B3C2E}" srcOrd="0" destOrd="6" presId="urn:microsoft.com/office/officeart/2005/8/layout/list1"/>
    <dgm:cxn modelId="{95A88866-A23F-4B6D-9DB1-5561D98FEAF9}" srcId="{4ADEB452-77B5-45EE-BF98-558FFBCDB522}" destId="{C6614B4A-6DA5-429B-8A1D-1FF41CC7E435}" srcOrd="8" destOrd="0" parTransId="{DEDFBADF-D337-4F30-A579-218F97043822}" sibTransId="{EE4C7685-F2B1-4DFA-83C7-12BE432213DD}"/>
    <dgm:cxn modelId="{A912286D-B796-4F9A-ABB8-8CDEF93814DA}" type="presOf" srcId="{F8947325-8E44-4357-A396-9EE350DBE5D7}" destId="{822E5720-5F8D-4CB0-B21F-9574061B3C2E}" srcOrd="0" destOrd="7" presId="urn:microsoft.com/office/officeart/2005/8/layout/list1"/>
    <dgm:cxn modelId="{421E5E4F-4848-43DB-8303-145058A097B4}" type="presOf" srcId="{EC49932C-E78A-475B-A32F-559FCF14402A}" destId="{822E5720-5F8D-4CB0-B21F-9574061B3C2E}"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AFAB5F54-6063-407E-AA7D-D0CE4D43F1C1}" srcId="{4ADEB452-77B5-45EE-BF98-558FFBCDB522}" destId="{0698B19F-CA45-46A3-8048-C793BB913E40}" srcOrd="3" destOrd="0" parTransId="{DDF3F83F-21FE-42C7-B819-15F773722138}" sibTransId="{C024FEF2-FF20-4398-B4A8-ED34E3AF3403}"/>
    <dgm:cxn modelId="{0A573055-0789-45C1-BB50-CCFD75F9FB39}" type="presOf" srcId="{4ADEB452-77B5-45EE-BF98-558FFBCDB522}" destId="{A4685222-1EFB-4259-8B41-2F80C06E0DAD}" srcOrd="1" destOrd="0" presId="urn:microsoft.com/office/officeart/2005/8/layout/list1"/>
    <dgm:cxn modelId="{4E134356-0780-4D50-A7E0-62E051BF7B90}" type="presOf" srcId="{0698B19F-CA45-46A3-8048-C793BB913E40}" destId="{822E5720-5F8D-4CB0-B21F-9574061B3C2E}" srcOrd="0" destOrd="3" presId="urn:microsoft.com/office/officeart/2005/8/layout/list1"/>
    <dgm:cxn modelId="{3454227F-98BA-4FDA-B8A1-03D09ED589EF}" type="presOf" srcId="{C6614B4A-6DA5-429B-8A1D-1FF41CC7E435}" destId="{822E5720-5F8D-4CB0-B21F-9574061B3C2E}" srcOrd="0" destOrd="8"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C1EB8295-EF61-45B5-AFA0-F9529616EB98}" srcId="{4ADEB452-77B5-45EE-BF98-558FFBCDB522}" destId="{A4CF87E7-EC0E-4C89-BC6D-9FC04AAF4C35}" srcOrd="5" destOrd="0" parTransId="{3E984E9B-7C7E-4905-A031-5C464836AD72}" sibTransId="{C93A75BE-4887-4E00-A350-942A2ED77DC2}"/>
    <dgm:cxn modelId="{75427F97-F687-475A-984B-3C3C73E8B3E5}" srcId="{4ADEB452-77B5-45EE-BF98-558FFBCDB522}" destId="{1FA2D839-DF29-49DF-884A-2182BC8831CE}" srcOrd="1" destOrd="0" parTransId="{955AF833-11DC-43B7-A2C8-2B9D617E99A3}" sibTransId="{FCF36CDB-8684-4365-9FEC-170D81D76581}"/>
    <dgm:cxn modelId="{687A9DB4-5E07-4C05-BC4F-D6F71144F918}" srcId="{4ADEB452-77B5-45EE-BF98-558FFBCDB522}" destId="{0486D9E9-FFD6-4B44-A458-10C9496D4F3B}" srcOrd="2" destOrd="0" parTransId="{1BD0A615-2424-448D-90D7-EBD799F705AC}" sibTransId="{68C2B6D1-2867-441A-8E2F-0524B5D14B44}"/>
    <dgm:cxn modelId="{4A54B0C3-C4EE-4E36-B525-1FD230C25699}" type="presOf" srcId="{1FA2D839-DF29-49DF-884A-2182BC8831CE}" destId="{822E5720-5F8D-4CB0-B21F-9574061B3C2E}" srcOrd="0" destOrd="1" presId="urn:microsoft.com/office/officeart/2005/8/layout/list1"/>
    <dgm:cxn modelId="{F937E1C3-0C42-40DC-9848-26940F90C9F0}" type="presOf" srcId="{0486D9E9-FFD6-4B44-A458-10C9496D4F3B}" destId="{822E5720-5F8D-4CB0-B21F-9574061B3C2E}" srcOrd="0" destOrd="2" presId="urn:microsoft.com/office/officeart/2005/8/layout/list1"/>
    <dgm:cxn modelId="{CAECBD75-CA0E-407E-922D-BA681BB1C386}" type="presParOf" srcId="{F039789C-37C1-498C-B007-F2948A27E6CD}" destId="{6BDB9A5E-2F91-4878-82AA-8DA50D395986}" srcOrd="0" destOrd="0" presId="urn:microsoft.com/office/officeart/2005/8/layout/list1"/>
    <dgm:cxn modelId="{AC9015D8-528E-4B38-B0E8-44D0AEAF62B7}" type="presParOf" srcId="{6BDB9A5E-2F91-4878-82AA-8DA50D395986}" destId="{06CDEBC3-8B85-4470-979C-53051DF049DA}" srcOrd="0" destOrd="0" presId="urn:microsoft.com/office/officeart/2005/8/layout/list1"/>
    <dgm:cxn modelId="{62966E04-D28B-440A-B233-55D69D558809}" type="presParOf" srcId="{6BDB9A5E-2F91-4878-82AA-8DA50D395986}" destId="{A4685222-1EFB-4259-8B41-2F80C06E0DAD}" srcOrd="1" destOrd="0" presId="urn:microsoft.com/office/officeart/2005/8/layout/list1"/>
    <dgm:cxn modelId="{B8874071-1A9F-453D-837F-F269E7109B62}" type="presParOf" srcId="{F039789C-37C1-498C-B007-F2948A27E6CD}" destId="{7B6862F8-18B2-4A53-BDA7-5E1246DC745E}" srcOrd="1" destOrd="0" presId="urn:microsoft.com/office/officeart/2005/8/layout/list1"/>
    <dgm:cxn modelId="{45DB7808-CC86-4814-B8DA-038D47F3A498}"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dirty="0">
              <a:ea typeface="ＭＳ Ｐゴシック" pitchFamily="34" charset="-128"/>
            </a:rPr>
            <a:t>Any Questions?</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0258E59C-D660-4CE5-B6AC-D606FCE97782}">
      <dgm:prSet custT="1"/>
      <dgm:spPr/>
      <dgm:t>
        <a:bodyPr/>
        <a:lstStyle/>
        <a:p>
          <a:pPr rtl="0"/>
          <a:r>
            <a:rPr lang="en-US" altLang="en-US" sz="1800" dirty="0">
              <a:ea typeface="ＭＳ Ｐゴシック" pitchFamily="34" charset="-128"/>
            </a:rPr>
            <a:t>OCC Website</a:t>
          </a:r>
        </a:p>
      </dgm:t>
    </dgm:pt>
    <dgm:pt modelId="{7929214D-C3B7-43BE-ACBB-0FCEDD85F4D3}" type="parTrans" cxnId="{E01A5BFC-A9AB-4AEB-B496-EC47578AB8C6}">
      <dgm:prSet/>
      <dgm:spPr/>
      <dgm:t>
        <a:bodyPr/>
        <a:lstStyle/>
        <a:p>
          <a:endParaRPr lang="en-US"/>
        </a:p>
      </dgm:t>
    </dgm:pt>
    <dgm:pt modelId="{EC0C9120-42A0-444B-A71D-59E9354F7ACA}" type="sibTrans" cxnId="{E01A5BFC-A9AB-4AEB-B496-EC47578AB8C6}">
      <dgm:prSet/>
      <dgm:spPr/>
      <dgm:t>
        <a:bodyPr/>
        <a:lstStyle/>
        <a:p>
          <a:endParaRPr lang="en-US"/>
        </a:p>
      </dgm:t>
    </dgm:pt>
    <dgm:pt modelId="{9C883524-D986-4C13-A964-01E4B4632DA4}">
      <dgm:prSet custT="1"/>
      <dgm:spPr/>
      <dgm:t>
        <a:bodyPr/>
        <a:lstStyle/>
        <a:p>
          <a:pPr rtl="0"/>
          <a:r>
            <a:rPr lang="en-US" altLang="en-US" sz="1800" dirty="0">
              <a:ea typeface="ＭＳ Ｐゴシック" pitchFamily="34" charset="-128"/>
              <a:hlinkClick xmlns:r="http://schemas.openxmlformats.org/officeDocument/2006/relationships" r:id="rId1"/>
            </a:rPr>
            <a:t>www.ocbsa.org</a:t>
          </a:r>
          <a:endParaRPr lang="en-US" altLang="en-US" sz="1800" dirty="0">
            <a:ea typeface="ＭＳ Ｐゴシック" pitchFamily="34" charset="-128"/>
          </a:endParaRPr>
        </a:p>
      </dgm:t>
    </dgm:pt>
    <dgm:pt modelId="{559B256A-6837-4375-A36B-FD9454DA1C01}" type="parTrans" cxnId="{66DFFB06-2512-4494-AE6C-C3F4B394C1D1}">
      <dgm:prSet/>
      <dgm:spPr/>
      <dgm:t>
        <a:bodyPr/>
        <a:lstStyle/>
        <a:p>
          <a:endParaRPr lang="en-US"/>
        </a:p>
      </dgm:t>
    </dgm:pt>
    <dgm:pt modelId="{8ABBB2D0-055B-44C0-9B90-A7E265FF4BD7}" type="sibTrans" cxnId="{66DFFB06-2512-4494-AE6C-C3F4B394C1D1}">
      <dgm:prSet/>
      <dgm:spPr/>
      <dgm:t>
        <a:bodyPr/>
        <a:lstStyle/>
        <a:p>
          <a:endParaRPr lang="en-US"/>
        </a:p>
      </dgm:t>
    </dgm:pt>
    <dgm:pt modelId="{72A65D6A-F907-4DD2-9C91-9E33C59BAAB9}">
      <dgm:prSet custT="1"/>
      <dgm:spPr/>
      <dgm:t>
        <a:bodyPr/>
        <a:lstStyle/>
        <a:p>
          <a:pPr rtl="0"/>
          <a:r>
            <a:rPr lang="en-US" altLang="en-US" sz="1800" dirty="0">
              <a:ea typeface="ＭＳ Ｐゴシック" pitchFamily="34" charset="-128"/>
            </a:rPr>
            <a:t>Thanks!</a:t>
          </a:r>
        </a:p>
      </dgm:t>
    </dgm:pt>
    <dgm:pt modelId="{6FD553BC-D28C-45C5-87C0-C9BC636382CD}" type="parTrans" cxnId="{B9FFE8E0-D712-4CE4-A3E6-D41F7058FB99}">
      <dgm:prSet/>
      <dgm:spPr/>
      <dgm:t>
        <a:bodyPr/>
        <a:lstStyle/>
        <a:p>
          <a:endParaRPr lang="en-US"/>
        </a:p>
      </dgm:t>
    </dgm:pt>
    <dgm:pt modelId="{E531E38A-EF27-466A-8DC6-E424F84141A8}" type="sibTrans" cxnId="{B9FFE8E0-D712-4CE4-A3E6-D41F7058FB99}">
      <dgm:prSet/>
      <dgm:spPr/>
      <dgm:t>
        <a:bodyPr/>
        <a:lstStyle/>
        <a:p>
          <a:endParaRPr lang="en-US"/>
        </a:p>
      </dgm:t>
    </dgm:pt>
    <dgm:pt modelId="{3231EB49-2E13-4117-B718-A51720B3F71E}">
      <dgm:prSet custT="1"/>
      <dgm:spPr/>
      <dgm:t>
        <a:bodyPr/>
        <a:lstStyle/>
        <a:p>
          <a:pPr rtl="0"/>
          <a:r>
            <a:rPr lang="en-US" altLang="en-US" sz="1800" dirty="0">
              <a:ea typeface="ＭＳ Ｐゴシック" pitchFamily="34" charset="-128"/>
              <a:hlinkClick xmlns:r="http://schemas.openxmlformats.org/officeDocument/2006/relationships" r:id="rId2"/>
            </a:rPr>
            <a:t>www.ocbsa.org/advancement/</a:t>
          </a:r>
          <a:endParaRPr lang="en-US" altLang="en-US" sz="1800" dirty="0">
            <a:ea typeface="ＭＳ Ｐゴシック" pitchFamily="34" charset="-128"/>
          </a:endParaRPr>
        </a:p>
      </dgm:t>
    </dgm:pt>
    <dgm:pt modelId="{797608CB-E6E2-49AB-A62C-2D39DB8CD713}" type="parTrans" cxnId="{21EEDC5B-2DAD-4C98-A187-AC269DB13FD6}">
      <dgm:prSet/>
      <dgm:spPr/>
      <dgm:t>
        <a:bodyPr/>
        <a:lstStyle/>
        <a:p>
          <a:endParaRPr lang="en-US"/>
        </a:p>
      </dgm:t>
    </dgm:pt>
    <dgm:pt modelId="{C46C4193-AF85-4C40-947B-21376524F21C}" type="sibTrans" cxnId="{21EEDC5B-2DAD-4C98-A187-AC269DB13FD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3"/>
      <dgm:spPr/>
    </dgm:pt>
    <dgm:pt modelId="{A4685222-1EFB-4259-8B41-2F80C06E0DAD}" type="pres">
      <dgm:prSet presAssocID="{4ADEB452-77B5-45EE-BF98-558FFBCDB522}" presName="parentText" presStyleLbl="node1" presStyleIdx="0" presStyleCnt="3" custScaleY="96288" custLinFactNeighborY="-1417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3" custScaleY="110282" custLinFactNeighborY="-48802">
        <dgm:presLayoutVars>
          <dgm:bulletEnabled val="1"/>
        </dgm:presLayoutVars>
      </dgm:prSet>
      <dgm:spPr/>
    </dgm:pt>
    <dgm:pt modelId="{3C7128AF-F83D-42EF-A122-1A20E7AE75BF}" type="pres">
      <dgm:prSet presAssocID="{FF894ED2-720D-456D-B684-2559D3FD99D2}" presName="spaceBetweenRectangles" presStyleCnt="0"/>
      <dgm:spPr/>
    </dgm:pt>
    <dgm:pt modelId="{A75F9164-5EC9-4BE1-840F-CAF1F1CD5592}" type="pres">
      <dgm:prSet presAssocID="{0258E59C-D660-4CE5-B6AC-D606FCE97782}" presName="parentLin" presStyleCnt="0"/>
      <dgm:spPr/>
    </dgm:pt>
    <dgm:pt modelId="{4023B060-5C5C-4895-A99A-453B30D1CBE0}" type="pres">
      <dgm:prSet presAssocID="{0258E59C-D660-4CE5-B6AC-D606FCE97782}" presName="parentLeftMargin" presStyleLbl="node1" presStyleIdx="0" presStyleCnt="3"/>
      <dgm:spPr/>
    </dgm:pt>
    <dgm:pt modelId="{5813EE3B-6008-4A57-B155-5C86EC2A9BCE}" type="pres">
      <dgm:prSet presAssocID="{0258E59C-D660-4CE5-B6AC-D606FCE97782}" presName="parentText" presStyleLbl="node1" presStyleIdx="1" presStyleCnt="3">
        <dgm:presLayoutVars>
          <dgm:chMax val="0"/>
          <dgm:bulletEnabled val="1"/>
        </dgm:presLayoutVars>
      </dgm:prSet>
      <dgm:spPr/>
    </dgm:pt>
    <dgm:pt modelId="{3CB636EB-6BD5-4205-A5D6-5B03F932AA62}" type="pres">
      <dgm:prSet presAssocID="{0258E59C-D660-4CE5-B6AC-D606FCE97782}" presName="negativeSpace" presStyleCnt="0"/>
      <dgm:spPr/>
    </dgm:pt>
    <dgm:pt modelId="{D24C5B89-0712-47B1-8842-C8E8F0311569}" type="pres">
      <dgm:prSet presAssocID="{0258E59C-D660-4CE5-B6AC-D606FCE97782}" presName="childText" presStyleLbl="conFgAcc1" presStyleIdx="1" presStyleCnt="3">
        <dgm:presLayoutVars>
          <dgm:bulletEnabled val="1"/>
        </dgm:presLayoutVars>
      </dgm:prSet>
      <dgm:spPr/>
    </dgm:pt>
    <dgm:pt modelId="{45494A17-335B-41FA-8140-752437EBB9F6}" type="pres">
      <dgm:prSet presAssocID="{EC0C9120-42A0-444B-A71D-59E9354F7ACA}" presName="spaceBetweenRectangles" presStyleCnt="0"/>
      <dgm:spPr/>
    </dgm:pt>
    <dgm:pt modelId="{D65EB1FA-B8FE-45CD-84DA-3FC741F2164E}" type="pres">
      <dgm:prSet presAssocID="{72A65D6A-F907-4DD2-9C91-9E33C59BAAB9}" presName="parentLin" presStyleCnt="0"/>
      <dgm:spPr/>
    </dgm:pt>
    <dgm:pt modelId="{238A6378-80C8-40ED-BAE7-0B720C307FF2}" type="pres">
      <dgm:prSet presAssocID="{72A65D6A-F907-4DD2-9C91-9E33C59BAAB9}" presName="parentLeftMargin" presStyleLbl="node1" presStyleIdx="1" presStyleCnt="3"/>
      <dgm:spPr/>
    </dgm:pt>
    <dgm:pt modelId="{BC3F4FEF-AF45-4BBA-B5F4-DFB9EBD67664}" type="pres">
      <dgm:prSet presAssocID="{72A65D6A-F907-4DD2-9C91-9E33C59BAAB9}" presName="parentText" presStyleLbl="node1" presStyleIdx="2" presStyleCnt="3">
        <dgm:presLayoutVars>
          <dgm:chMax val="0"/>
          <dgm:bulletEnabled val="1"/>
        </dgm:presLayoutVars>
      </dgm:prSet>
      <dgm:spPr/>
    </dgm:pt>
    <dgm:pt modelId="{25E2AB45-3671-413C-98A0-C852CAB5FF2E}" type="pres">
      <dgm:prSet presAssocID="{72A65D6A-F907-4DD2-9C91-9E33C59BAAB9}" presName="negativeSpace" presStyleCnt="0"/>
      <dgm:spPr/>
    </dgm:pt>
    <dgm:pt modelId="{6CF2ACB0-5E87-4626-A9C3-E7BAF6BD341B}" type="pres">
      <dgm:prSet presAssocID="{72A65D6A-F907-4DD2-9C91-9E33C59BAAB9}" presName="childText" presStyleLbl="conFgAcc1" presStyleIdx="2" presStyleCnt="3">
        <dgm:presLayoutVars>
          <dgm:bulletEnabled val="1"/>
        </dgm:presLayoutVars>
      </dgm:prSet>
      <dgm:spPr/>
    </dgm:pt>
  </dgm:ptLst>
  <dgm:cxnLst>
    <dgm:cxn modelId="{66DFFB06-2512-4494-AE6C-C3F4B394C1D1}" srcId="{0258E59C-D660-4CE5-B6AC-D606FCE97782}" destId="{9C883524-D986-4C13-A964-01E4B4632DA4}" srcOrd="0" destOrd="0" parTransId="{559B256A-6837-4375-A36B-FD9454DA1C01}" sibTransId="{8ABBB2D0-055B-44C0-9B90-A7E265FF4BD7}"/>
    <dgm:cxn modelId="{4DDF9607-7F73-4AA1-BB93-3F3FBB5DF9D9}" type="presOf" srcId="{0258E59C-D660-4CE5-B6AC-D606FCE97782}" destId="{4023B060-5C5C-4895-A99A-453B30D1CBE0}" srcOrd="0" destOrd="0" presId="urn:microsoft.com/office/officeart/2005/8/layout/list1"/>
    <dgm:cxn modelId="{12D3253E-8995-4193-8DC3-F9DAAB5F02A0}" type="presOf" srcId="{9C883524-D986-4C13-A964-01E4B4632DA4}" destId="{D24C5B89-0712-47B1-8842-C8E8F0311569}" srcOrd="0" destOrd="0" presId="urn:microsoft.com/office/officeart/2005/8/layout/list1"/>
    <dgm:cxn modelId="{21EEDC5B-2DAD-4C98-A187-AC269DB13FD6}" srcId="{0258E59C-D660-4CE5-B6AC-D606FCE97782}" destId="{3231EB49-2E13-4117-B718-A51720B3F71E}" srcOrd="1" destOrd="0" parTransId="{797608CB-E6E2-49AB-A62C-2D39DB8CD713}" sibTransId="{C46C4193-AF85-4C40-947B-21376524F21C}"/>
    <dgm:cxn modelId="{71DBC341-8B78-4BFF-A6BD-A37AA7F442DD}" type="presOf" srcId="{EA88E065-6DF8-48C9-8643-59E47A9D2D5F}" destId="{F039789C-37C1-498C-B007-F2948A27E6CD}" srcOrd="0" destOrd="0" presId="urn:microsoft.com/office/officeart/2005/8/layout/list1"/>
    <dgm:cxn modelId="{00310C69-23FF-4E48-92D5-919F5D6AF3F9}" type="presOf" srcId="{0258E59C-D660-4CE5-B6AC-D606FCE97782}" destId="{5813EE3B-6008-4A57-B155-5C86EC2A9BCE}" srcOrd="1" destOrd="0" presId="urn:microsoft.com/office/officeart/2005/8/layout/list1"/>
    <dgm:cxn modelId="{0148304D-0323-4022-9A00-42155DEA98D9}" type="presOf" srcId="{72A65D6A-F907-4DD2-9C91-9E33C59BAAB9}" destId="{238A6378-80C8-40ED-BAE7-0B720C307FF2}"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76E0EC8B-4FF2-4411-8293-7460CA93AE5E}" type="presOf" srcId="{4ADEB452-77B5-45EE-BF98-558FFBCDB522}" destId="{06CDEBC3-8B85-4470-979C-53051DF049DA}" srcOrd="0" destOrd="0" presId="urn:microsoft.com/office/officeart/2005/8/layout/list1"/>
    <dgm:cxn modelId="{AFF837B6-C42F-434E-B7EF-CF84D9ED8696}" type="presOf" srcId="{3231EB49-2E13-4117-B718-A51720B3F71E}" destId="{D24C5B89-0712-47B1-8842-C8E8F0311569}" srcOrd="0" destOrd="1" presId="urn:microsoft.com/office/officeart/2005/8/layout/list1"/>
    <dgm:cxn modelId="{B9FFE8E0-D712-4CE4-A3E6-D41F7058FB99}" srcId="{EA88E065-6DF8-48C9-8643-59E47A9D2D5F}" destId="{72A65D6A-F907-4DD2-9C91-9E33C59BAAB9}" srcOrd="2" destOrd="0" parTransId="{6FD553BC-D28C-45C5-87C0-C9BC636382CD}" sibTransId="{E531E38A-EF27-466A-8DC6-E424F84141A8}"/>
    <dgm:cxn modelId="{876091ED-E82E-469A-B13B-9366E64D1D17}" type="presOf" srcId="{4ADEB452-77B5-45EE-BF98-558FFBCDB522}" destId="{A4685222-1EFB-4259-8B41-2F80C06E0DAD}" srcOrd="1" destOrd="0" presId="urn:microsoft.com/office/officeart/2005/8/layout/list1"/>
    <dgm:cxn modelId="{E01A5BFC-A9AB-4AEB-B496-EC47578AB8C6}" srcId="{EA88E065-6DF8-48C9-8643-59E47A9D2D5F}" destId="{0258E59C-D660-4CE5-B6AC-D606FCE97782}" srcOrd="1" destOrd="0" parTransId="{7929214D-C3B7-43BE-ACBB-0FCEDD85F4D3}" sibTransId="{EC0C9120-42A0-444B-A71D-59E9354F7ACA}"/>
    <dgm:cxn modelId="{81C4EBFD-DE81-4F41-AD41-36D7200F70E9}" type="presOf" srcId="{72A65D6A-F907-4DD2-9C91-9E33C59BAAB9}" destId="{BC3F4FEF-AF45-4BBA-B5F4-DFB9EBD67664}" srcOrd="1" destOrd="0" presId="urn:microsoft.com/office/officeart/2005/8/layout/list1"/>
    <dgm:cxn modelId="{0B97A06C-6AED-44B8-9C21-CE12C06E8551}" type="presParOf" srcId="{F039789C-37C1-498C-B007-F2948A27E6CD}" destId="{6BDB9A5E-2F91-4878-82AA-8DA50D395986}" srcOrd="0" destOrd="0" presId="urn:microsoft.com/office/officeart/2005/8/layout/list1"/>
    <dgm:cxn modelId="{E27B4DF2-5D5A-4546-8713-938A4CE6EEB4}" type="presParOf" srcId="{6BDB9A5E-2F91-4878-82AA-8DA50D395986}" destId="{06CDEBC3-8B85-4470-979C-53051DF049DA}" srcOrd="0" destOrd="0" presId="urn:microsoft.com/office/officeart/2005/8/layout/list1"/>
    <dgm:cxn modelId="{624A1849-117F-4D7D-9199-282212188709}" type="presParOf" srcId="{6BDB9A5E-2F91-4878-82AA-8DA50D395986}" destId="{A4685222-1EFB-4259-8B41-2F80C06E0DAD}" srcOrd="1" destOrd="0" presId="urn:microsoft.com/office/officeart/2005/8/layout/list1"/>
    <dgm:cxn modelId="{FB7526B1-4C34-4ECD-A015-2397B5D2A05E}" type="presParOf" srcId="{F039789C-37C1-498C-B007-F2948A27E6CD}" destId="{7B6862F8-18B2-4A53-BDA7-5E1246DC745E}" srcOrd="1" destOrd="0" presId="urn:microsoft.com/office/officeart/2005/8/layout/list1"/>
    <dgm:cxn modelId="{619DF524-2922-4CCA-97C8-25926E53981D}" type="presParOf" srcId="{F039789C-37C1-498C-B007-F2948A27E6CD}" destId="{822E5720-5F8D-4CB0-B21F-9574061B3C2E}" srcOrd="2" destOrd="0" presId="urn:microsoft.com/office/officeart/2005/8/layout/list1"/>
    <dgm:cxn modelId="{2A9CEABE-29A9-4F2F-B05A-EC848A3D617F}" type="presParOf" srcId="{F039789C-37C1-498C-B007-F2948A27E6CD}" destId="{3C7128AF-F83D-42EF-A122-1A20E7AE75BF}" srcOrd="3" destOrd="0" presId="urn:microsoft.com/office/officeart/2005/8/layout/list1"/>
    <dgm:cxn modelId="{81CAE342-8BE6-4C5A-A530-8214895AF4A2}" type="presParOf" srcId="{F039789C-37C1-498C-B007-F2948A27E6CD}" destId="{A75F9164-5EC9-4BE1-840F-CAF1F1CD5592}" srcOrd="4" destOrd="0" presId="urn:microsoft.com/office/officeart/2005/8/layout/list1"/>
    <dgm:cxn modelId="{4E594562-F16B-4082-80F7-AF41C236087E}" type="presParOf" srcId="{A75F9164-5EC9-4BE1-840F-CAF1F1CD5592}" destId="{4023B060-5C5C-4895-A99A-453B30D1CBE0}" srcOrd="0" destOrd="0" presId="urn:microsoft.com/office/officeart/2005/8/layout/list1"/>
    <dgm:cxn modelId="{80A081B1-3ECB-489A-B757-BE7E2C916507}" type="presParOf" srcId="{A75F9164-5EC9-4BE1-840F-CAF1F1CD5592}" destId="{5813EE3B-6008-4A57-B155-5C86EC2A9BCE}" srcOrd="1" destOrd="0" presId="urn:microsoft.com/office/officeart/2005/8/layout/list1"/>
    <dgm:cxn modelId="{65996CB6-E88B-49DC-9C4F-396B1129AA78}" type="presParOf" srcId="{F039789C-37C1-498C-B007-F2948A27E6CD}" destId="{3CB636EB-6BD5-4205-A5D6-5B03F932AA62}" srcOrd="5" destOrd="0" presId="urn:microsoft.com/office/officeart/2005/8/layout/list1"/>
    <dgm:cxn modelId="{1EB289FC-7015-4403-85B3-C7727419A7D2}" type="presParOf" srcId="{F039789C-37C1-498C-B007-F2948A27E6CD}" destId="{D24C5B89-0712-47B1-8842-C8E8F0311569}" srcOrd="6" destOrd="0" presId="urn:microsoft.com/office/officeart/2005/8/layout/list1"/>
    <dgm:cxn modelId="{ACA4CD7D-B7FE-48C1-AFBF-6B98280013B9}" type="presParOf" srcId="{F039789C-37C1-498C-B007-F2948A27E6CD}" destId="{45494A17-335B-41FA-8140-752437EBB9F6}" srcOrd="7" destOrd="0" presId="urn:microsoft.com/office/officeart/2005/8/layout/list1"/>
    <dgm:cxn modelId="{B8CFCE68-C230-49DA-AD05-5EC862EBF3CD}" type="presParOf" srcId="{F039789C-37C1-498C-B007-F2948A27E6CD}" destId="{D65EB1FA-B8FE-45CD-84DA-3FC741F2164E}" srcOrd="8" destOrd="0" presId="urn:microsoft.com/office/officeart/2005/8/layout/list1"/>
    <dgm:cxn modelId="{FF578C13-B1B7-448C-AA2D-7D39AFC25B22}" type="presParOf" srcId="{D65EB1FA-B8FE-45CD-84DA-3FC741F2164E}" destId="{238A6378-80C8-40ED-BAE7-0B720C307FF2}" srcOrd="0" destOrd="0" presId="urn:microsoft.com/office/officeart/2005/8/layout/list1"/>
    <dgm:cxn modelId="{3EBB8649-2EC5-4947-908C-E451B61E8909}" type="presParOf" srcId="{D65EB1FA-B8FE-45CD-84DA-3FC741F2164E}" destId="{BC3F4FEF-AF45-4BBA-B5F4-DFB9EBD67664}" srcOrd="1" destOrd="0" presId="urn:microsoft.com/office/officeart/2005/8/layout/list1"/>
    <dgm:cxn modelId="{1A491155-1EDF-44C2-832D-BF033E59BA44}" type="presParOf" srcId="{F039789C-37C1-498C-B007-F2948A27E6CD}" destId="{25E2AB45-3671-413C-98A0-C852CAB5FF2E}" srcOrd="9" destOrd="0" presId="urn:microsoft.com/office/officeart/2005/8/layout/list1"/>
    <dgm:cxn modelId="{3E975CB1-74C7-45D0-9634-1FF9663B91C5}" type="presParOf" srcId="{F039789C-37C1-498C-B007-F2948A27E6CD}" destId="{6CF2ACB0-5E87-4626-A9C3-E7BAF6BD341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r>
            <a:rPr lang="en-US" sz="1800" b="0" i="0" dirty="0"/>
            <a:t>Demonstrate that you live by the principles of the Scout Oath and Scout Law in your daily life</a:t>
          </a:r>
          <a:r>
            <a:rPr lang="en-US" altLang="en-US" sz="1800" dirty="0">
              <a:ea typeface="ＭＳ Ｐゴシック" pitchFamily="34" charset="-128"/>
            </a:rPr>
            <a:t>.</a:t>
          </a:r>
        </a:p>
        <a:p>
          <a:pPr algn="r" rtl="0"/>
          <a:r>
            <a:rPr lang="en-US" altLang="en-US" sz="1400" dirty="0">
              <a:ea typeface="ＭＳ Ｐゴシック" pitchFamily="34" charset="-128"/>
            </a:rPr>
            <a:t>Guide to Advancement 4.2.3.2</a:t>
          </a:r>
          <a:endParaRPr lang="en-US" sz="1800" b="1"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1C62D744-0426-4902-9F14-3FCBE9CF35D2}">
      <dgm:prSet custT="1"/>
      <dgm:spPr/>
      <dgm:t>
        <a:bodyPr/>
        <a:lstStyle/>
        <a:p>
          <a:endParaRPr lang="en-US" altLang="en-US" sz="1800" dirty="0">
            <a:ea typeface="ＭＳ Ｐゴシック" pitchFamily="34" charset="-128"/>
          </a:endParaRPr>
        </a:p>
      </dgm:t>
    </dgm:pt>
    <dgm:pt modelId="{1FC203E4-4B64-4B53-A2BE-1C1E13B8CD32}" type="parTrans" cxnId="{DFD6CA61-6B22-4BB8-A9ED-780AAE36E3B7}">
      <dgm:prSet/>
      <dgm:spPr/>
      <dgm:t>
        <a:bodyPr/>
        <a:lstStyle/>
        <a:p>
          <a:endParaRPr lang="en-US"/>
        </a:p>
      </dgm:t>
    </dgm:pt>
    <dgm:pt modelId="{F32260E0-B698-466B-837D-CB95873E52A1}" type="sibTrans" cxnId="{DFD6CA61-6B22-4BB8-A9ED-780AAE36E3B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X="106553" custScaleY="264364" custLinFactY="20804" custLinFactNeighborX="-81481" custLinFactNeighborY="100000">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511904" custLinFactNeighborY="-44098">
        <dgm:presLayoutVars>
          <dgm:bulletEnabled val="1"/>
        </dgm:presLayoutVars>
      </dgm:prSet>
      <dgm:spPr/>
    </dgm:pt>
  </dgm:ptLst>
  <dgm:cxnLst>
    <dgm:cxn modelId="{7948003F-1974-4C11-ACE7-BA3C535F08B4}" srcId="{EA88E065-6DF8-48C9-8643-59E47A9D2D5F}" destId="{F05D5820-F2F8-4CDF-989D-EF77EB6BB111}" srcOrd="0" destOrd="0" parTransId="{5889BD9C-C084-45E6-A2D5-9209C09EE56C}" sibTransId="{C55EBC40-06BE-4FE0-A700-259D2A51EE80}"/>
    <dgm:cxn modelId="{DFD6CA61-6B22-4BB8-A9ED-780AAE36E3B7}" srcId="{F05D5820-F2F8-4CDF-989D-EF77EB6BB111}" destId="{1C62D744-0426-4902-9F14-3FCBE9CF35D2}" srcOrd="0" destOrd="0" parTransId="{1FC203E4-4B64-4B53-A2BE-1C1E13B8CD32}" sibTransId="{F32260E0-B698-466B-837D-CB95873E52A1}"/>
    <dgm:cxn modelId="{B887A44A-0A0F-40AC-8715-5519AE0F3867}" type="presOf" srcId="{F05D5820-F2F8-4CDF-989D-EF77EB6BB111}" destId="{844FDA5F-3551-4CA1-9CF2-70B9DF1B4617}" srcOrd="1" destOrd="0" presId="urn:microsoft.com/office/officeart/2005/8/layout/list1"/>
    <dgm:cxn modelId="{076A7357-F614-4D62-B232-1CCC83800735}" type="presOf" srcId="{1C62D744-0426-4902-9F14-3FCBE9CF35D2}" destId="{ABC2FFE7-D1AE-41CE-9C70-49EAE92FCE12}" srcOrd="0" destOrd="0" presId="urn:microsoft.com/office/officeart/2005/8/layout/list1"/>
    <dgm:cxn modelId="{3FA6A790-13EE-45A1-90E4-67FFBCD345E3}" type="presOf" srcId="{F05D5820-F2F8-4CDF-989D-EF77EB6BB111}" destId="{D3C75B76-4F2D-44DC-ABEB-89066BDAC5A9}" srcOrd="0" destOrd="0" presId="urn:microsoft.com/office/officeart/2005/8/layout/list1"/>
    <dgm:cxn modelId="{35CE35D4-38CD-4C17-8C13-5342031A270F}" type="presOf" srcId="{EA88E065-6DF8-48C9-8643-59E47A9D2D5F}" destId="{F039789C-37C1-498C-B007-F2948A27E6CD}" srcOrd="0" destOrd="0" presId="urn:microsoft.com/office/officeart/2005/8/layout/list1"/>
    <dgm:cxn modelId="{DF552D0F-E247-4569-9A9C-BEA410BD5E90}" type="presParOf" srcId="{F039789C-37C1-498C-B007-F2948A27E6CD}" destId="{9C9FA1CC-96AC-4EE9-ACB1-D31A0046B0E4}" srcOrd="0" destOrd="0" presId="urn:microsoft.com/office/officeart/2005/8/layout/list1"/>
    <dgm:cxn modelId="{D9968E37-61A3-416F-8075-AAB4440AC3C8}" type="presParOf" srcId="{9C9FA1CC-96AC-4EE9-ACB1-D31A0046B0E4}" destId="{D3C75B76-4F2D-44DC-ABEB-89066BDAC5A9}" srcOrd="0" destOrd="0" presId="urn:microsoft.com/office/officeart/2005/8/layout/list1"/>
    <dgm:cxn modelId="{A8F350BE-DCCA-4F19-8487-F3B8A2DD717C}" type="presParOf" srcId="{9C9FA1CC-96AC-4EE9-ACB1-D31A0046B0E4}" destId="{844FDA5F-3551-4CA1-9CF2-70B9DF1B4617}" srcOrd="1" destOrd="0" presId="urn:microsoft.com/office/officeart/2005/8/layout/list1"/>
    <dgm:cxn modelId="{2DC9756F-DBA1-4400-94C9-4D8CFD918E05}" type="presParOf" srcId="{F039789C-37C1-498C-B007-F2948A27E6CD}" destId="{515CBDB7-7D21-4134-93F7-A41FCA89A972}" srcOrd="1" destOrd="0" presId="urn:microsoft.com/office/officeart/2005/8/layout/list1"/>
    <dgm:cxn modelId="{25705648-953B-42FE-9285-CCB0DBC8874A}"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C9945B-C454-4E66-B08C-82B043F5C8B6}"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US"/>
        </a:p>
      </dgm:t>
    </dgm:pt>
    <dgm:pt modelId="{0F09FA3C-8EE8-4A15-A566-30ABD683FB85}">
      <dgm:prSet phldrT="[Text]"/>
      <dgm:spPr/>
      <dgm:t>
        <a:bodyPr/>
        <a:lstStyle/>
        <a:p>
          <a:r>
            <a:rPr lang="en-US" dirty="0"/>
            <a:t>This </a:t>
          </a:r>
          <a:r>
            <a:rPr lang="en-US" b="1" dirty="0">
              <a:solidFill>
                <a:srgbClr val="FF0000"/>
              </a:solidFill>
            </a:rPr>
            <a:t>IS</a:t>
          </a:r>
          <a:r>
            <a:rPr lang="en-US" dirty="0"/>
            <a:t> about everyday Life</a:t>
          </a:r>
        </a:p>
      </dgm:t>
    </dgm:pt>
    <dgm:pt modelId="{DF18E848-638D-41CD-8645-B654528EA2E0}" type="parTrans" cxnId="{6389BBFA-7EA2-45A5-81A3-F491DE4557EF}">
      <dgm:prSet/>
      <dgm:spPr/>
      <dgm:t>
        <a:bodyPr/>
        <a:lstStyle/>
        <a:p>
          <a:endParaRPr lang="en-US"/>
        </a:p>
      </dgm:t>
    </dgm:pt>
    <dgm:pt modelId="{6427509A-327B-4F03-A1E9-8BCF20AD36C1}" type="sibTrans" cxnId="{6389BBFA-7EA2-45A5-81A3-F491DE4557EF}">
      <dgm:prSet/>
      <dgm:spPr/>
      <dgm:t>
        <a:bodyPr/>
        <a:lstStyle/>
        <a:p>
          <a:endParaRPr lang="en-US"/>
        </a:p>
      </dgm:t>
    </dgm:pt>
    <dgm:pt modelId="{C39E7AB9-FA4A-45B6-9E8B-50728F42E071}">
      <dgm:prSet phldrT="[Text]"/>
      <dgm:spPr/>
      <dgm:t>
        <a:bodyPr/>
        <a:lstStyle/>
        <a:p>
          <a:r>
            <a:rPr lang="en-US" dirty="0"/>
            <a:t>This is </a:t>
          </a:r>
          <a:r>
            <a:rPr lang="en-US" b="1" dirty="0">
              <a:solidFill>
                <a:srgbClr val="FF0000"/>
              </a:solidFill>
            </a:rPr>
            <a:t>NOT</a:t>
          </a:r>
          <a:r>
            <a:rPr lang="en-US" dirty="0"/>
            <a:t> School or  Spirit</a:t>
          </a:r>
        </a:p>
      </dgm:t>
    </dgm:pt>
    <dgm:pt modelId="{508F0CD6-CB22-4FB3-9026-917D05C85B72}" type="parTrans" cxnId="{6BC63C07-0990-4CF6-A883-0DC865C3EF6F}">
      <dgm:prSet/>
      <dgm:spPr/>
      <dgm:t>
        <a:bodyPr/>
        <a:lstStyle/>
        <a:p>
          <a:endParaRPr lang="en-US"/>
        </a:p>
      </dgm:t>
    </dgm:pt>
    <dgm:pt modelId="{912A2EB0-00F9-40D3-B685-7A6DA435176B}" type="sibTrans" cxnId="{6BC63C07-0990-4CF6-A883-0DC865C3EF6F}">
      <dgm:prSet/>
      <dgm:spPr/>
      <dgm:t>
        <a:bodyPr/>
        <a:lstStyle/>
        <a:p>
          <a:endParaRPr lang="en-US"/>
        </a:p>
      </dgm:t>
    </dgm:pt>
    <dgm:pt modelId="{7E93D295-BE69-456F-8024-2D0553E06B48}">
      <dgm:prSet phldrT="[Text]"/>
      <dgm:spPr/>
      <dgm:t>
        <a:bodyPr/>
        <a:lstStyle/>
        <a:p>
          <a:r>
            <a:rPr lang="en-US" dirty="0"/>
            <a:t>This is </a:t>
          </a:r>
          <a:r>
            <a:rPr lang="en-US" b="1" dirty="0">
              <a:solidFill>
                <a:srgbClr val="FF0000"/>
              </a:solidFill>
            </a:rPr>
            <a:t>NOT</a:t>
          </a:r>
          <a:r>
            <a:rPr lang="en-US" dirty="0"/>
            <a:t> counting the number of meetings</a:t>
          </a:r>
        </a:p>
      </dgm:t>
    </dgm:pt>
    <dgm:pt modelId="{FEDB02E7-A1FE-4F5B-9FFE-99292CC8EF24}" type="parTrans" cxnId="{B624FB6F-C6B2-43D1-8DF8-3CD5D73CC722}">
      <dgm:prSet/>
      <dgm:spPr/>
      <dgm:t>
        <a:bodyPr/>
        <a:lstStyle/>
        <a:p>
          <a:endParaRPr lang="en-US"/>
        </a:p>
      </dgm:t>
    </dgm:pt>
    <dgm:pt modelId="{503012C6-9CDC-4BA6-9D5E-B708BB67CD4A}" type="sibTrans" cxnId="{B624FB6F-C6B2-43D1-8DF8-3CD5D73CC722}">
      <dgm:prSet/>
      <dgm:spPr/>
      <dgm:t>
        <a:bodyPr/>
        <a:lstStyle/>
        <a:p>
          <a:endParaRPr lang="en-US"/>
        </a:p>
      </dgm:t>
    </dgm:pt>
    <dgm:pt modelId="{A032CE6D-E0D4-4622-8364-D3282FA9ADE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This is </a:t>
          </a:r>
          <a:r>
            <a:rPr lang="en-US" b="1" dirty="0">
              <a:solidFill>
                <a:srgbClr val="FF0000"/>
              </a:solidFill>
            </a:rPr>
            <a:t>NOT</a:t>
          </a:r>
          <a:r>
            <a:rPr lang="en-US" dirty="0"/>
            <a:t> wearing the uniform</a:t>
          </a:r>
        </a:p>
        <a:p>
          <a:pPr defTabSz="533400">
            <a:lnSpc>
              <a:spcPct val="90000"/>
            </a:lnSpc>
            <a:spcBef>
              <a:spcPct val="0"/>
            </a:spcBef>
            <a:spcAft>
              <a:spcPct val="35000"/>
            </a:spcAft>
          </a:pPr>
          <a:endParaRPr lang="en-US" dirty="0"/>
        </a:p>
      </dgm:t>
    </dgm:pt>
    <dgm:pt modelId="{067E3DB1-0E28-4EE1-A16D-2A2C579DA074}" type="parTrans" cxnId="{2FA910BA-08C4-4A5B-9F0C-C8165ECF5B4D}">
      <dgm:prSet/>
      <dgm:spPr/>
      <dgm:t>
        <a:bodyPr/>
        <a:lstStyle/>
        <a:p>
          <a:endParaRPr lang="en-US"/>
        </a:p>
      </dgm:t>
    </dgm:pt>
    <dgm:pt modelId="{0070D674-8B2B-44AA-B415-E59BECBA6FCB}" type="sibTrans" cxnId="{2FA910BA-08C4-4A5B-9F0C-C8165ECF5B4D}">
      <dgm:prSet/>
      <dgm:spPr/>
      <dgm:t>
        <a:bodyPr/>
        <a:lstStyle/>
        <a:p>
          <a:endParaRPr lang="en-US"/>
        </a:p>
      </dgm:t>
    </dgm:pt>
    <dgm:pt modelId="{6A6CC4DB-6A92-43BA-BE0A-C82A850BD008}">
      <dgm:prSet phldrT="[Text]"/>
      <dgm:spPr/>
      <dgm:t>
        <a:bodyPr/>
        <a:lstStyle/>
        <a:p>
          <a:r>
            <a:rPr lang="en-US" dirty="0"/>
            <a:t>This is </a:t>
          </a:r>
          <a:r>
            <a:rPr lang="en-US" b="1" dirty="0">
              <a:solidFill>
                <a:srgbClr val="FF0000"/>
              </a:solidFill>
            </a:rPr>
            <a:t>NOT</a:t>
          </a:r>
          <a:r>
            <a:rPr lang="en-US" dirty="0"/>
            <a:t> how you act in your unit</a:t>
          </a:r>
        </a:p>
      </dgm:t>
    </dgm:pt>
    <dgm:pt modelId="{9A7C6B5F-6A82-4864-9050-DEB9D2765EFE}" type="parTrans" cxnId="{426821EB-B644-45D5-A43A-711C663BEA78}">
      <dgm:prSet/>
      <dgm:spPr/>
      <dgm:t>
        <a:bodyPr/>
        <a:lstStyle/>
        <a:p>
          <a:endParaRPr lang="en-US"/>
        </a:p>
      </dgm:t>
    </dgm:pt>
    <dgm:pt modelId="{07C9054E-DF12-4DD0-9352-92053279C1FE}" type="sibTrans" cxnId="{426821EB-B644-45D5-A43A-711C663BEA78}">
      <dgm:prSet/>
      <dgm:spPr/>
      <dgm:t>
        <a:bodyPr/>
        <a:lstStyle/>
        <a:p>
          <a:endParaRPr lang="en-US"/>
        </a:p>
      </dgm:t>
    </dgm:pt>
    <dgm:pt modelId="{97C12E64-977F-4E8B-AA30-340582137DD6}" type="pres">
      <dgm:prSet presAssocID="{BCC9945B-C454-4E66-B08C-82B043F5C8B6}" presName="cycle" presStyleCnt="0">
        <dgm:presLayoutVars>
          <dgm:chMax val="1"/>
          <dgm:dir/>
          <dgm:animLvl val="ctr"/>
          <dgm:resizeHandles val="exact"/>
        </dgm:presLayoutVars>
      </dgm:prSet>
      <dgm:spPr/>
    </dgm:pt>
    <dgm:pt modelId="{AFD0C324-7976-457A-AB1F-BC0DE5EE39D1}" type="pres">
      <dgm:prSet presAssocID="{0F09FA3C-8EE8-4A15-A566-30ABD683FB85}" presName="centerShape" presStyleLbl="node0" presStyleIdx="0" presStyleCnt="1" custScaleX="123457" custScaleY="119497"/>
      <dgm:spPr/>
    </dgm:pt>
    <dgm:pt modelId="{E73CD255-44B8-4415-A2F7-C6ACE80A0DF9}" type="pres">
      <dgm:prSet presAssocID="{508F0CD6-CB22-4FB3-9026-917D05C85B72}" presName="parTrans" presStyleLbl="bgSibTrans2D1" presStyleIdx="0" presStyleCnt="4"/>
      <dgm:spPr/>
    </dgm:pt>
    <dgm:pt modelId="{BFCCAB86-AA71-4ABC-86E9-B377C5E928DD}" type="pres">
      <dgm:prSet presAssocID="{C39E7AB9-FA4A-45B6-9E8B-50728F42E071}" presName="node" presStyleLbl="node1" presStyleIdx="0" presStyleCnt="4">
        <dgm:presLayoutVars>
          <dgm:bulletEnabled val="1"/>
        </dgm:presLayoutVars>
      </dgm:prSet>
      <dgm:spPr/>
    </dgm:pt>
    <dgm:pt modelId="{C59096BE-E5DC-4B2C-B0B2-4F14C5418295}" type="pres">
      <dgm:prSet presAssocID="{FEDB02E7-A1FE-4F5B-9FFE-99292CC8EF24}" presName="parTrans" presStyleLbl="bgSibTrans2D1" presStyleIdx="1" presStyleCnt="4"/>
      <dgm:spPr/>
    </dgm:pt>
    <dgm:pt modelId="{4F90BF19-FBA3-4270-BF89-C58FD270FE64}" type="pres">
      <dgm:prSet presAssocID="{7E93D295-BE69-456F-8024-2D0553E06B48}" presName="node" presStyleLbl="node1" presStyleIdx="1" presStyleCnt="4">
        <dgm:presLayoutVars>
          <dgm:bulletEnabled val="1"/>
        </dgm:presLayoutVars>
      </dgm:prSet>
      <dgm:spPr/>
    </dgm:pt>
    <dgm:pt modelId="{5723A7A2-7D3A-4270-A6E4-77B0F55E305C}" type="pres">
      <dgm:prSet presAssocID="{9A7C6B5F-6A82-4864-9050-DEB9D2765EFE}" presName="parTrans" presStyleLbl="bgSibTrans2D1" presStyleIdx="2" presStyleCnt="4"/>
      <dgm:spPr/>
    </dgm:pt>
    <dgm:pt modelId="{A610B297-9BAE-41FF-BAE8-65ACE9756509}" type="pres">
      <dgm:prSet presAssocID="{6A6CC4DB-6A92-43BA-BE0A-C82A850BD008}" presName="node" presStyleLbl="node1" presStyleIdx="2" presStyleCnt="4">
        <dgm:presLayoutVars>
          <dgm:bulletEnabled val="1"/>
        </dgm:presLayoutVars>
      </dgm:prSet>
      <dgm:spPr/>
    </dgm:pt>
    <dgm:pt modelId="{708F2164-3582-4A9A-9605-9CB5BFF7CED2}" type="pres">
      <dgm:prSet presAssocID="{067E3DB1-0E28-4EE1-A16D-2A2C579DA074}" presName="parTrans" presStyleLbl="bgSibTrans2D1" presStyleIdx="3" presStyleCnt="4"/>
      <dgm:spPr/>
    </dgm:pt>
    <dgm:pt modelId="{E561C666-EDA9-4274-AE29-4996850BA33C}" type="pres">
      <dgm:prSet presAssocID="{A032CE6D-E0D4-4622-8364-D3282FA9ADED}" presName="node" presStyleLbl="node1" presStyleIdx="3" presStyleCnt="4">
        <dgm:presLayoutVars>
          <dgm:bulletEnabled val="1"/>
        </dgm:presLayoutVars>
      </dgm:prSet>
      <dgm:spPr/>
    </dgm:pt>
  </dgm:ptLst>
  <dgm:cxnLst>
    <dgm:cxn modelId="{6BC63C07-0990-4CF6-A883-0DC865C3EF6F}" srcId="{0F09FA3C-8EE8-4A15-A566-30ABD683FB85}" destId="{C39E7AB9-FA4A-45B6-9E8B-50728F42E071}" srcOrd="0" destOrd="0" parTransId="{508F0CD6-CB22-4FB3-9026-917D05C85B72}" sibTransId="{912A2EB0-00F9-40D3-B685-7A6DA435176B}"/>
    <dgm:cxn modelId="{0E4C0813-4ED4-4B40-9BCE-D5088A615C8A}" type="presOf" srcId="{067E3DB1-0E28-4EE1-A16D-2A2C579DA074}" destId="{708F2164-3582-4A9A-9605-9CB5BFF7CED2}" srcOrd="0" destOrd="0" presId="urn:microsoft.com/office/officeart/2005/8/layout/radial4"/>
    <dgm:cxn modelId="{64A12220-1992-4902-AFA9-CFD8DCE5BFDD}" type="presOf" srcId="{7E93D295-BE69-456F-8024-2D0553E06B48}" destId="{4F90BF19-FBA3-4270-BF89-C58FD270FE64}" srcOrd="0" destOrd="0" presId="urn:microsoft.com/office/officeart/2005/8/layout/radial4"/>
    <dgm:cxn modelId="{62C1022B-83CC-4C01-BC8D-5B9F1E52F028}" type="presOf" srcId="{A032CE6D-E0D4-4622-8364-D3282FA9ADED}" destId="{E561C666-EDA9-4274-AE29-4996850BA33C}" srcOrd="0" destOrd="0" presId="urn:microsoft.com/office/officeart/2005/8/layout/radial4"/>
    <dgm:cxn modelId="{B624FB6F-C6B2-43D1-8DF8-3CD5D73CC722}" srcId="{0F09FA3C-8EE8-4A15-A566-30ABD683FB85}" destId="{7E93D295-BE69-456F-8024-2D0553E06B48}" srcOrd="1" destOrd="0" parTransId="{FEDB02E7-A1FE-4F5B-9FFE-99292CC8EF24}" sibTransId="{503012C6-9CDC-4BA6-9D5E-B708BB67CD4A}"/>
    <dgm:cxn modelId="{18BB2550-11F3-43E5-8F39-3BC6910734D6}" type="presOf" srcId="{0F09FA3C-8EE8-4A15-A566-30ABD683FB85}" destId="{AFD0C324-7976-457A-AB1F-BC0DE5EE39D1}" srcOrd="0" destOrd="0" presId="urn:microsoft.com/office/officeart/2005/8/layout/radial4"/>
    <dgm:cxn modelId="{EE926886-C023-4D7D-88C3-644C2E0F9A43}" type="presOf" srcId="{508F0CD6-CB22-4FB3-9026-917D05C85B72}" destId="{E73CD255-44B8-4415-A2F7-C6ACE80A0DF9}" srcOrd="0" destOrd="0" presId="urn:microsoft.com/office/officeart/2005/8/layout/radial4"/>
    <dgm:cxn modelId="{15F9989A-823E-4964-B103-02DAE61D8525}" type="presOf" srcId="{C39E7AB9-FA4A-45B6-9E8B-50728F42E071}" destId="{BFCCAB86-AA71-4ABC-86E9-B377C5E928DD}" srcOrd="0" destOrd="0" presId="urn:microsoft.com/office/officeart/2005/8/layout/radial4"/>
    <dgm:cxn modelId="{2FA910BA-08C4-4A5B-9F0C-C8165ECF5B4D}" srcId="{0F09FA3C-8EE8-4A15-A566-30ABD683FB85}" destId="{A032CE6D-E0D4-4622-8364-D3282FA9ADED}" srcOrd="3" destOrd="0" parTransId="{067E3DB1-0E28-4EE1-A16D-2A2C579DA074}" sibTransId="{0070D674-8B2B-44AA-B415-E59BECBA6FCB}"/>
    <dgm:cxn modelId="{15B980BF-4BA8-4FC0-A112-91593886026F}" type="presOf" srcId="{FEDB02E7-A1FE-4F5B-9FFE-99292CC8EF24}" destId="{C59096BE-E5DC-4B2C-B0B2-4F14C5418295}" srcOrd="0" destOrd="0" presId="urn:microsoft.com/office/officeart/2005/8/layout/radial4"/>
    <dgm:cxn modelId="{4C53A1C4-06A9-418B-B6FB-57115F901FB2}" type="presOf" srcId="{9A7C6B5F-6A82-4864-9050-DEB9D2765EFE}" destId="{5723A7A2-7D3A-4270-A6E4-77B0F55E305C}" srcOrd="0" destOrd="0" presId="urn:microsoft.com/office/officeart/2005/8/layout/radial4"/>
    <dgm:cxn modelId="{426821EB-B644-45D5-A43A-711C663BEA78}" srcId="{0F09FA3C-8EE8-4A15-A566-30ABD683FB85}" destId="{6A6CC4DB-6A92-43BA-BE0A-C82A850BD008}" srcOrd="2" destOrd="0" parTransId="{9A7C6B5F-6A82-4864-9050-DEB9D2765EFE}" sibTransId="{07C9054E-DF12-4DD0-9352-92053279C1FE}"/>
    <dgm:cxn modelId="{B582C4F3-D674-4D3C-8242-9C12B427BC5C}" type="presOf" srcId="{6A6CC4DB-6A92-43BA-BE0A-C82A850BD008}" destId="{A610B297-9BAE-41FF-BAE8-65ACE9756509}" srcOrd="0" destOrd="0" presId="urn:microsoft.com/office/officeart/2005/8/layout/radial4"/>
    <dgm:cxn modelId="{25D3E8F6-1885-4B9D-8A6A-3F50576ADA03}" type="presOf" srcId="{BCC9945B-C454-4E66-B08C-82B043F5C8B6}" destId="{97C12E64-977F-4E8B-AA30-340582137DD6}" srcOrd="0" destOrd="0" presId="urn:microsoft.com/office/officeart/2005/8/layout/radial4"/>
    <dgm:cxn modelId="{6389BBFA-7EA2-45A5-81A3-F491DE4557EF}" srcId="{BCC9945B-C454-4E66-B08C-82B043F5C8B6}" destId="{0F09FA3C-8EE8-4A15-A566-30ABD683FB85}" srcOrd="0" destOrd="0" parTransId="{DF18E848-638D-41CD-8645-B654528EA2E0}" sibTransId="{6427509A-327B-4F03-A1E9-8BCF20AD36C1}"/>
    <dgm:cxn modelId="{8B91EFAB-825F-431D-BC08-4442BA3D528E}" type="presParOf" srcId="{97C12E64-977F-4E8B-AA30-340582137DD6}" destId="{AFD0C324-7976-457A-AB1F-BC0DE5EE39D1}" srcOrd="0" destOrd="0" presId="urn:microsoft.com/office/officeart/2005/8/layout/radial4"/>
    <dgm:cxn modelId="{961AAD44-2736-436C-99E2-FF12EB021CC0}" type="presParOf" srcId="{97C12E64-977F-4E8B-AA30-340582137DD6}" destId="{E73CD255-44B8-4415-A2F7-C6ACE80A0DF9}" srcOrd="1" destOrd="0" presId="urn:microsoft.com/office/officeart/2005/8/layout/radial4"/>
    <dgm:cxn modelId="{D42CB7F1-5F64-44D3-8314-83C5E4E61A38}" type="presParOf" srcId="{97C12E64-977F-4E8B-AA30-340582137DD6}" destId="{BFCCAB86-AA71-4ABC-86E9-B377C5E928DD}" srcOrd="2" destOrd="0" presId="urn:microsoft.com/office/officeart/2005/8/layout/radial4"/>
    <dgm:cxn modelId="{C83CA0B7-5EB8-4735-A3DD-35DB1FEBB907}" type="presParOf" srcId="{97C12E64-977F-4E8B-AA30-340582137DD6}" destId="{C59096BE-E5DC-4B2C-B0B2-4F14C5418295}" srcOrd="3" destOrd="0" presId="urn:microsoft.com/office/officeart/2005/8/layout/radial4"/>
    <dgm:cxn modelId="{0F7D3BD1-1B02-4871-92E2-14857D91714C}" type="presParOf" srcId="{97C12E64-977F-4E8B-AA30-340582137DD6}" destId="{4F90BF19-FBA3-4270-BF89-C58FD270FE64}" srcOrd="4" destOrd="0" presId="urn:microsoft.com/office/officeart/2005/8/layout/radial4"/>
    <dgm:cxn modelId="{C1A9114D-2725-4DB7-8E99-30675BFA6C75}" type="presParOf" srcId="{97C12E64-977F-4E8B-AA30-340582137DD6}" destId="{5723A7A2-7D3A-4270-A6E4-77B0F55E305C}" srcOrd="5" destOrd="0" presId="urn:microsoft.com/office/officeart/2005/8/layout/radial4"/>
    <dgm:cxn modelId="{C9FC93CD-6AE7-4B48-A23A-C035AD4DB1C8}" type="presParOf" srcId="{97C12E64-977F-4E8B-AA30-340582137DD6}" destId="{A610B297-9BAE-41FF-BAE8-65ACE9756509}" srcOrd="6" destOrd="0" presId="urn:microsoft.com/office/officeart/2005/8/layout/radial4"/>
    <dgm:cxn modelId="{6B829877-CD07-4E38-A741-BA2E8004BAFA}" type="presParOf" srcId="{97C12E64-977F-4E8B-AA30-340582137DD6}" destId="{708F2164-3582-4A9A-9605-9CB5BFF7CED2}" srcOrd="7" destOrd="0" presId="urn:microsoft.com/office/officeart/2005/8/layout/radial4"/>
    <dgm:cxn modelId="{BE7325AC-5A96-482B-8BF7-327B3EE6AFE7}" type="presParOf" srcId="{97C12E64-977F-4E8B-AA30-340582137DD6}" destId="{E561C666-EDA9-4274-AE29-4996850BA33C}"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r>
            <a:rPr lang="en-US" altLang="en-US" sz="1800" b="1" i="0" dirty="0">
              <a:latin typeface="+mj-lt"/>
            </a:rPr>
            <a:t>Earn a total of 21 Merit Badges including the following</a:t>
          </a:r>
          <a:endParaRPr lang="en-US" altLang="en-US" sz="1800" i="0" dirty="0">
            <a:latin typeface="+mj-lt"/>
            <a:ea typeface="ＭＳ Ｐゴシック" pitchFamily="34" charset="-128"/>
          </a:endParaRP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548F7459-A40A-4C25-BFE6-AB56B0E05111}">
      <dgm:prSet custT="1"/>
      <dgm:spPr/>
      <dgm:t>
        <a:bodyPr/>
        <a:lstStyle/>
        <a:p>
          <a:pPr algn="l" rtl="0"/>
          <a:br>
            <a:rPr lang="en-US" altLang="en-US" sz="1800" dirty="0">
              <a:ea typeface="ＭＳ Ｐゴシック" pitchFamily="34" charset="-128"/>
            </a:rPr>
          </a:br>
          <a:r>
            <a:rPr lang="en-US" altLang="en-US" sz="1800" b="1" i="0" dirty="0">
              <a:latin typeface="+mj-lt"/>
            </a:rPr>
            <a:t>** You must choose only one of these merit badges as a “Required” Merit Badge.  </a:t>
          </a:r>
          <a:br>
            <a:rPr lang="en-US" altLang="en-US" sz="1800" dirty="0">
              <a:ea typeface="ＭＳ Ｐゴシック" pitchFamily="34" charset="-128"/>
            </a:rPr>
          </a:br>
          <a:endParaRPr lang="en-US" altLang="en-US" sz="1800" i="0" dirty="0">
            <a:latin typeface="+mj-lt"/>
            <a:ea typeface="ＭＳ Ｐゴシック" pitchFamily="34" charset="-128"/>
          </a:endParaRPr>
        </a:p>
      </dgm:t>
    </dgm:pt>
    <dgm:pt modelId="{2334617F-BC88-4D0D-9269-F6AE5AF72A73}" type="sibTrans" cxnId="{F658D0B7-DCB1-47C3-A2AD-421D8591F76A}">
      <dgm:prSet/>
      <dgm:spPr/>
      <dgm:t>
        <a:bodyPr/>
        <a:lstStyle/>
        <a:p>
          <a:endParaRPr lang="en-US"/>
        </a:p>
      </dgm:t>
    </dgm:pt>
    <dgm:pt modelId="{F45D1D48-ECC5-455D-A236-3986697AF0C7}" type="parTrans" cxnId="{F658D0B7-DCB1-47C3-A2AD-421D8591F76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2"/>
      <dgm:spPr/>
    </dgm:pt>
    <dgm:pt modelId="{844FDA5F-3551-4CA1-9CF2-70B9DF1B4617}" type="pres">
      <dgm:prSet presAssocID="{F05D5820-F2F8-4CDF-989D-EF77EB6BB111}" presName="parentText" presStyleLbl="node1" presStyleIdx="0" presStyleCnt="2" custScaleY="40620" custLinFactNeighborY="-21314">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2" custScaleY="241905">
        <dgm:presLayoutVars>
          <dgm:bulletEnabled val="1"/>
        </dgm:presLayoutVars>
      </dgm:prSet>
      <dgm:spPr/>
    </dgm:pt>
    <dgm:pt modelId="{B5EB61BE-6250-4D9A-8217-9B0A80004C8E}" type="pres">
      <dgm:prSet presAssocID="{C55EBC40-06BE-4FE0-A700-259D2A51EE80}" presName="spaceBetweenRectangles" presStyleCnt="0"/>
      <dgm:spPr/>
    </dgm:pt>
    <dgm:pt modelId="{F93459F8-5630-471B-ACCA-1DCE4474E3BD}" type="pres">
      <dgm:prSet presAssocID="{548F7459-A40A-4C25-BFE6-AB56B0E05111}" presName="parentLin" presStyleCnt="0"/>
      <dgm:spPr/>
    </dgm:pt>
    <dgm:pt modelId="{9604C0DC-A222-47A1-ADD7-9D5B523DCBB5}" type="pres">
      <dgm:prSet presAssocID="{548F7459-A40A-4C25-BFE6-AB56B0E05111}" presName="parentLeftMargin" presStyleLbl="node1" presStyleIdx="0" presStyleCnt="2"/>
      <dgm:spPr/>
    </dgm:pt>
    <dgm:pt modelId="{A644AC71-FC6B-484E-BA4C-A20B7FB19DFC}" type="pres">
      <dgm:prSet presAssocID="{548F7459-A40A-4C25-BFE6-AB56B0E05111}" presName="parentText" presStyleLbl="node1" presStyleIdx="1" presStyleCnt="2" custScaleX="119577" custScaleY="33665" custLinFactNeighborX="3700" custLinFactNeighborY="-22967">
        <dgm:presLayoutVars>
          <dgm:chMax val="0"/>
          <dgm:bulletEnabled val="1"/>
        </dgm:presLayoutVars>
      </dgm:prSet>
      <dgm:spPr/>
    </dgm:pt>
    <dgm:pt modelId="{A5744246-7810-4918-94B1-4DB016499922}" type="pres">
      <dgm:prSet presAssocID="{548F7459-A40A-4C25-BFE6-AB56B0E05111}" presName="negativeSpace" presStyleCnt="0"/>
      <dgm:spPr/>
    </dgm:pt>
    <dgm:pt modelId="{858802BA-D6B1-4A47-A559-6E8880352F01}" type="pres">
      <dgm:prSet presAssocID="{548F7459-A40A-4C25-BFE6-AB56B0E05111}" presName="childText" presStyleLbl="conFgAcc1" presStyleIdx="1" presStyleCnt="2" custFlipVert="1" custScaleY="6597">
        <dgm:presLayoutVars>
          <dgm:bulletEnabled val="1"/>
        </dgm:presLayoutVars>
      </dgm:prSet>
      <dgm:spPr/>
    </dgm:pt>
  </dgm:ptLst>
  <dgm:cxnLst>
    <dgm:cxn modelId="{DFD83917-4F69-419C-92FD-97C505330A8E}" type="presOf" srcId="{F05D5820-F2F8-4CDF-989D-EF77EB6BB111}" destId="{D3C75B76-4F2D-44DC-ABEB-89066BDAC5A9}" srcOrd="0" destOrd="0" presId="urn:microsoft.com/office/officeart/2005/8/layout/list1"/>
    <dgm:cxn modelId="{E7B41A31-751B-4D35-A2DE-709C579A10C2}" type="presOf" srcId="{548F7459-A40A-4C25-BFE6-AB56B0E05111}" destId="{A644AC71-FC6B-484E-BA4C-A20B7FB19DFC}" srcOrd="1"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4BE4CC6B-5821-4648-99AF-EDEFBE1A7E76}" type="presOf" srcId="{548F7459-A40A-4C25-BFE6-AB56B0E05111}" destId="{9604C0DC-A222-47A1-ADD7-9D5B523DCBB5}" srcOrd="0" destOrd="0" presId="urn:microsoft.com/office/officeart/2005/8/layout/list1"/>
    <dgm:cxn modelId="{61EACC85-C84D-4009-A946-6A67BA2B77E3}" type="presOf" srcId="{F05D5820-F2F8-4CDF-989D-EF77EB6BB111}" destId="{844FDA5F-3551-4CA1-9CF2-70B9DF1B4617}" srcOrd="1" destOrd="0" presId="urn:microsoft.com/office/officeart/2005/8/layout/list1"/>
    <dgm:cxn modelId="{F658D0B7-DCB1-47C3-A2AD-421D8591F76A}" srcId="{EA88E065-6DF8-48C9-8643-59E47A9D2D5F}" destId="{548F7459-A40A-4C25-BFE6-AB56B0E05111}" srcOrd="1" destOrd="0" parTransId="{F45D1D48-ECC5-455D-A236-3986697AF0C7}" sibTransId="{2334617F-BC88-4D0D-9269-F6AE5AF72A73}"/>
    <dgm:cxn modelId="{7A8015F2-69F9-4FEE-A42B-7C6569F5762D}" type="presOf" srcId="{EA88E065-6DF8-48C9-8643-59E47A9D2D5F}" destId="{F039789C-37C1-498C-B007-F2948A27E6CD}" srcOrd="0" destOrd="0" presId="urn:microsoft.com/office/officeart/2005/8/layout/list1"/>
    <dgm:cxn modelId="{FAB2C426-CA05-41F8-94C0-F3CE9EBC962A}" type="presParOf" srcId="{F039789C-37C1-498C-B007-F2948A27E6CD}" destId="{9C9FA1CC-96AC-4EE9-ACB1-D31A0046B0E4}" srcOrd="0" destOrd="0" presId="urn:microsoft.com/office/officeart/2005/8/layout/list1"/>
    <dgm:cxn modelId="{B49283ED-08A6-4C55-81AB-8D2FB81BBFF7}" type="presParOf" srcId="{9C9FA1CC-96AC-4EE9-ACB1-D31A0046B0E4}" destId="{D3C75B76-4F2D-44DC-ABEB-89066BDAC5A9}" srcOrd="0" destOrd="0" presId="urn:microsoft.com/office/officeart/2005/8/layout/list1"/>
    <dgm:cxn modelId="{DF391F48-4B0E-40CF-9604-771C90388EB5}" type="presParOf" srcId="{9C9FA1CC-96AC-4EE9-ACB1-D31A0046B0E4}" destId="{844FDA5F-3551-4CA1-9CF2-70B9DF1B4617}" srcOrd="1" destOrd="0" presId="urn:microsoft.com/office/officeart/2005/8/layout/list1"/>
    <dgm:cxn modelId="{6F8396F3-BD52-4647-95EA-88596C80F1B4}" type="presParOf" srcId="{F039789C-37C1-498C-B007-F2948A27E6CD}" destId="{515CBDB7-7D21-4134-93F7-A41FCA89A972}" srcOrd="1" destOrd="0" presId="urn:microsoft.com/office/officeart/2005/8/layout/list1"/>
    <dgm:cxn modelId="{80734308-5EDD-4C5A-9822-2B464AB1EAA1}" type="presParOf" srcId="{F039789C-37C1-498C-B007-F2948A27E6CD}" destId="{ABC2FFE7-D1AE-41CE-9C70-49EAE92FCE12}" srcOrd="2" destOrd="0" presId="urn:microsoft.com/office/officeart/2005/8/layout/list1"/>
    <dgm:cxn modelId="{391646A3-02E9-4CB6-B8CE-1354014B09B3}" type="presParOf" srcId="{F039789C-37C1-498C-B007-F2948A27E6CD}" destId="{B5EB61BE-6250-4D9A-8217-9B0A80004C8E}" srcOrd="3" destOrd="0" presId="urn:microsoft.com/office/officeart/2005/8/layout/list1"/>
    <dgm:cxn modelId="{7A3C6361-540C-464F-8F9D-BC5BBF2F57A6}" type="presParOf" srcId="{F039789C-37C1-498C-B007-F2948A27E6CD}" destId="{F93459F8-5630-471B-ACCA-1DCE4474E3BD}" srcOrd="4" destOrd="0" presId="urn:microsoft.com/office/officeart/2005/8/layout/list1"/>
    <dgm:cxn modelId="{23BC4431-5008-47F6-849E-CB10450BF8F5}" type="presParOf" srcId="{F93459F8-5630-471B-ACCA-1DCE4474E3BD}" destId="{9604C0DC-A222-47A1-ADD7-9D5B523DCBB5}" srcOrd="0" destOrd="0" presId="urn:microsoft.com/office/officeart/2005/8/layout/list1"/>
    <dgm:cxn modelId="{355B541C-07C5-4775-9D9D-125E4352A97D}" type="presParOf" srcId="{F93459F8-5630-471B-ACCA-1DCE4474E3BD}" destId="{A644AC71-FC6B-484E-BA4C-A20B7FB19DFC}" srcOrd="1" destOrd="0" presId="urn:microsoft.com/office/officeart/2005/8/layout/list1"/>
    <dgm:cxn modelId="{B10419B2-8CAB-4DB8-A20E-743F5E2B31E1}" type="presParOf" srcId="{F039789C-37C1-498C-B007-F2948A27E6CD}" destId="{A5744246-7810-4918-94B1-4DB016499922}" srcOrd="5" destOrd="0" presId="urn:microsoft.com/office/officeart/2005/8/layout/list1"/>
    <dgm:cxn modelId="{F33F0E8B-F085-4494-8251-A1574A544CFF}" type="presParOf" srcId="{F039789C-37C1-498C-B007-F2948A27E6CD}" destId="{858802BA-D6B1-4A47-A559-6E8880352F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6E280403-9AA6-42E4-B734-21E88FD0EFB2}">
      <dgm:prSet custT="1"/>
      <dgm:spPr/>
      <dgm:t>
        <a:bodyPr/>
        <a:lstStyle/>
        <a:p>
          <a:pPr algn="l"/>
          <a:r>
            <a:rPr lang="en-US" altLang="en-US" sz="1800" dirty="0">
              <a:ea typeface="ＭＳ Ｐゴシック" pitchFamily="34" charset="-128"/>
            </a:rPr>
            <a:t>Though individual requirements for merit badges may not be modified or substituted, youth with special needs may request approval for alternative badges they </a:t>
          </a:r>
          <a:r>
            <a:rPr lang="en-US" altLang="en-US" sz="1800" i="1" dirty="0">
              <a:ea typeface="ＭＳ Ｐゴシック" pitchFamily="34" charset="-128"/>
            </a:rPr>
            <a:t>can</a:t>
          </a:r>
          <a:r>
            <a:rPr lang="en-US" altLang="en-US" sz="1800" dirty="0">
              <a:ea typeface="ＭＳ Ｐゴシック" pitchFamily="34" charset="-128"/>
            </a:rPr>
            <a:t> complete.</a:t>
          </a:r>
        </a:p>
        <a:p>
          <a:pPr algn="r"/>
          <a:r>
            <a:rPr lang="en-US" altLang="en-US" sz="1400" dirty="0">
              <a:ea typeface="ＭＳ Ｐゴシック" pitchFamily="34" charset="-128"/>
            </a:rPr>
            <a:t>Guide to Advancement 10.2.2.3.</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39765314-BFE4-4FD0-B005-9485D643409F}">
      <dgm:prSet custT="1"/>
      <dgm:spPr/>
      <dgm:t>
        <a:bodyPr/>
        <a:lstStyle/>
        <a:p>
          <a:r>
            <a:rPr lang="en-US" altLang="en-US" sz="2000" dirty="0">
              <a:ea typeface="ＭＳ Ｐゴシック" pitchFamily="34" charset="-128"/>
            </a:rPr>
            <a:t>Visit the OCC Advancement site (www.ocbsa.org/bsaadvancement/)</a:t>
          </a:r>
        </a:p>
      </dgm:t>
    </dgm:pt>
    <dgm:pt modelId="{AA439AB3-08E9-4E3E-8BD3-0D08B0B212BA}" type="sibTrans" cxnId="{5E56A7D4-2D25-44DD-AFD6-A2C7FAB333EC}">
      <dgm:prSet/>
      <dgm:spPr/>
      <dgm:t>
        <a:bodyPr/>
        <a:lstStyle/>
        <a:p>
          <a:endParaRPr lang="en-US"/>
        </a:p>
      </dgm:t>
    </dgm:pt>
    <dgm:pt modelId="{6C5506C2-C947-4055-BE20-7AC86E71E88E}" type="parTrans" cxnId="{5E56A7D4-2D25-44DD-AFD6-A2C7FAB333EC}">
      <dgm:prSet/>
      <dgm:spPr/>
      <dgm:t>
        <a:bodyPr/>
        <a:lstStyle/>
        <a:p>
          <a:endParaRPr lang="en-US"/>
        </a:p>
      </dgm:t>
    </dgm:pt>
    <dgm:pt modelId="{FE7832E9-C7A9-448F-BF06-FE8830DBF095}">
      <dgm:prSet custT="1"/>
      <dgm:spPr/>
      <dgm:t>
        <a:bodyPr/>
        <a:lstStyle/>
        <a:p>
          <a:r>
            <a:rPr lang="en-US" altLang="en-US" sz="2000" dirty="0">
              <a:ea typeface="ＭＳ Ｐゴシック" pitchFamily="34" charset="-128"/>
            </a:rPr>
            <a:t>See Guide to Advancement section 10.0.0.0 for full details</a:t>
          </a:r>
        </a:p>
      </dgm:t>
    </dgm:pt>
    <dgm:pt modelId="{344B4577-8217-4D8B-83DE-8CC5CFA29267}" type="sibTrans" cxnId="{FC87AA00-ED4F-4122-AB15-6CA00C35FFA5}">
      <dgm:prSet/>
      <dgm:spPr/>
      <dgm:t>
        <a:bodyPr/>
        <a:lstStyle/>
        <a:p>
          <a:endParaRPr lang="en-US"/>
        </a:p>
      </dgm:t>
    </dgm:pt>
    <dgm:pt modelId="{CC244558-11C3-4F31-A93A-446231058B87}" type="parTrans" cxnId="{FC87AA00-ED4F-4122-AB15-6CA00C35FFA5}">
      <dgm:prSet/>
      <dgm:spPr/>
      <dgm:t>
        <a:bodyPr/>
        <a:lstStyle/>
        <a:p>
          <a:endParaRPr lang="en-US"/>
        </a:p>
      </dgm:t>
    </dgm:pt>
    <dgm:pt modelId="{E617FE2B-20DB-4923-89E1-6E26F460DCCA}">
      <dgm:prSet custT="1"/>
      <dgm:spPr/>
      <dgm:t>
        <a:bodyPr/>
        <a:lstStyle/>
        <a:p>
          <a:r>
            <a:rPr lang="en-US" altLang="en-US" sz="2000" dirty="0">
              <a:ea typeface="ＭＳ Ｐゴシック" pitchFamily="34" charset="-128"/>
            </a:rPr>
            <a:t>Contact your District Advancement Chair for guidance</a:t>
          </a:r>
        </a:p>
      </dgm:t>
    </dgm:pt>
    <dgm:pt modelId="{06FE1A44-0DB0-431E-8809-AD108E211002}" type="sibTrans" cxnId="{3B450333-769A-4E85-9269-3985560C86E8}">
      <dgm:prSet/>
      <dgm:spPr/>
      <dgm:t>
        <a:bodyPr/>
        <a:lstStyle/>
        <a:p>
          <a:endParaRPr lang="en-US"/>
        </a:p>
      </dgm:t>
    </dgm:pt>
    <dgm:pt modelId="{FB68597E-249C-49E0-A5D2-57A765BA92C9}" type="parTrans" cxnId="{3B450333-769A-4E85-9269-3985560C86E8}">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000D5CB1-E712-4ACC-B1F8-2579C646228D}" type="pres">
      <dgm:prSet presAssocID="{6E280403-9AA6-42E4-B734-21E88FD0EFB2}" presName="parentLin" presStyleCnt="0"/>
      <dgm:spPr/>
    </dgm:pt>
    <dgm:pt modelId="{707CABED-6BA2-4BA9-B3EA-16CFC09E2241}" type="pres">
      <dgm:prSet presAssocID="{6E280403-9AA6-42E4-B734-21E88FD0EFB2}" presName="parentLeftMargin" presStyleLbl="node1" presStyleIdx="0" presStyleCnt="1"/>
      <dgm:spPr/>
    </dgm:pt>
    <dgm:pt modelId="{043B8CFC-F868-42D3-8F8C-5099B0F64091}" type="pres">
      <dgm:prSet presAssocID="{6E280403-9AA6-42E4-B734-21E88FD0EFB2}" presName="parentText" presStyleLbl="node1" presStyleIdx="0" presStyleCnt="1" custScaleY="217240">
        <dgm:presLayoutVars>
          <dgm:chMax val="0"/>
          <dgm:bulletEnabled val="1"/>
        </dgm:presLayoutVars>
      </dgm:prSet>
      <dgm:spPr/>
    </dgm:pt>
    <dgm:pt modelId="{538F5A9D-1351-43CA-9521-9FD68E1CFE38}" type="pres">
      <dgm:prSet presAssocID="{6E280403-9AA6-42E4-B734-21E88FD0EFB2}" presName="negativeSpace" presStyleCnt="0"/>
      <dgm:spPr/>
    </dgm:pt>
    <dgm:pt modelId="{9068435D-D737-4224-BAE4-9BE3A5432E5D}" type="pres">
      <dgm:prSet presAssocID="{6E280403-9AA6-42E4-B734-21E88FD0EFB2}" presName="childText" presStyleLbl="conFgAcc1" presStyleIdx="0" presStyleCnt="1" custScaleY="110804" custLinFactNeighborY="-13004">
        <dgm:presLayoutVars>
          <dgm:bulletEnabled val="1"/>
        </dgm:presLayoutVars>
      </dgm:prSet>
      <dgm:spPr/>
    </dgm:pt>
  </dgm:ptLst>
  <dgm:cxnLst>
    <dgm:cxn modelId="{FC87AA00-ED4F-4122-AB15-6CA00C35FFA5}" srcId="{6E280403-9AA6-42E4-B734-21E88FD0EFB2}" destId="{FE7832E9-C7A9-448F-BF06-FE8830DBF095}" srcOrd="1" destOrd="0" parTransId="{CC244558-11C3-4F31-A93A-446231058B87}" sibTransId="{344B4577-8217-4D8B-83DE-8CC5CFA29267}"/>
    <dgm:cxn modelId="{57C2C60E-74F1-46A4-87A4-8F085C5538A9}" type="presOf" srcId="{39765314-BFE4-4FD0-B005-9485D643409F}" destId="{9068435D-D737-4224-BAE4-9BE3A5432E5D}" srcOrd="0" destOrd="2" presId="urn:microsoft.com/office/officeart/2005/8/layout/list1"/>
    <dgm:cxn modelId="{F3280917-81BD-4200-AD58-5A79A6077F6E}" type="presOf" srcId="{EA88E065-6DF8-48C9-8643-59E47A9D2D5F}" destId="{F039789C-37C1-498C-B007-F2948A27E6CD}" srcOrd="0" destOrd="0" presId="urn:microsoft.com/office/officeart/2005/8/layout/list1"/>
    <dgm:cxn modelId="{3B450333-769A-4E85-9269-3985560C86E8}" srcId="{6E280403-9AA6-42E4-B734-21E88FD0EFB2}" destId="{E617FE2B-20DB-4923-89E1-6E26F460DCCA}" srcOrd="0" destOrd="0" parTransId="{FB68597E-249C-49E0-A5D2-57A765BA92C9}" sibTransId="{06FE1A44-0DB0-431E-8809-AD108E211002}"/>
    <dgm:cxn modelId="{B317D233-AC67-4E64-A6E3-FD5D29FDB2C1}" type="presOf" srcId="{E617FE2B-20DB-4923-89E1-6E26F460DCCA}" destId="{9068435D-D737-4224-BAE4-9BE3A5432E5D}" srcOrd="0" destOrd="0" presId="urn:microsoft.com/office/officeart/2005/8/layout/list1"/>
    <dgm:cxn modelId="{93E9BF3F-F4A9-4241-BF25-823FC44DFEB2}" type="presOf" srcId="{FE7832E9-C7A9-448F-BF06-FE8830DBF095}" destId="{9068435D-D737-4224-BAE4-9BE3A5432E5D}" srcOrd="0" destOrd="1" presId="urn:microsoft.com/office/officeart/2005/8/layout/list1"/>
    <dgm:cxn modelId="{58E3364E-D833-4751-B619-F78F9CAD6378}" type="presOf" srcId="{6E280403-9AA6-42E4-B734-21E88FD0EFB2}" destId="{707CABED-6BA2-4BA9-B3EA-16CFC09E2241}" srcOrd="0" destOrd="0" presId="urn:microsoft.com/office/officeart/2005/8/layout/list1"/>
    <dgm:cxn modelId="{F75E3854-2D32-4C76-9FD3-E8938C074B2C}" srcId="{EA88E065-6DF8-48C9-8643-59E47A9D2D5F}" destId="{6E280403-9AA6-42E4-B734-21E88FD0EFB2}" srcOrd="0" destOrd="0" parTransId="{8A4763A8-0F1B-4583-ABAF-116E8E81C199}" sibTransId="{3F1D64F5-6C38-4DE6-A59D-0FC09AC2D5B7}"/>
    <dgm:cxn modelId="{1E0D58B4-A6E6-4875-80D2-7F8C48A8E695}" type="presOf" srcId="{6E280403-9AA6-42E4-B734-21E88FD0EFB2}" destId="{043B8CFC-F868-42D3-8F8C-5099B0F64091}" srcOrd="1" destOrd="0" presId="urn:microsoft.com/office/officeart/2005/8/layout/list1"/>
    <dgm:cxn modelId="{5E56A7D4-2D25-44DD-AFD6-A2C7FAB333EC}" srcId="{6E280403-9AA6-42E4-B734-21E88FD0EFB2}" destId="{39765314-BFE4-4FD0-B005-9485D643409F}" srcOrd="2" destOrd="0" parTransId="{6C5506C2-C947-4055-BE20-7AC86E71E88E}" sibTransId="{AA439AB3-08E9-4E3E-8BD3-0D08B0B212BA}"/>
    <dgm:cxn modelId="{2D27C2A9-F237-41E6-AA8C-588B5C9BC5ED}" type="presParOf" srcId="{F039789C-37C1-498C-B007-F2948A27E6CD}" destId="{000D5CB1-E712-4ACC-B1F8-2579C646228D}" srcOrd="0" destOrd="0" presId="urn:microsoft.com/office/officeart/2005/8/layout/list1"/>
    <dgm:cxn modelId="{684AC665-C832-43B6-8005-D26ED9257436}" type="presParOf" srcId="{000D5CB1-E712-4ACC-B1F8-2579C646228D}" destId="{707CABED-6BA2-4BA9-B3EA-16CFC09E2241}" srcOrd="0" destOrd="0" presId="urn:microsoft.com/office/officeart/2005/8/layout/list1"/>
    <dgm:cxn modelId="{7D7891D3-BFDE-418F-9C2A-006919375185}" type="presParOf" srcId="{000D5CB1-E712-4ACC-B1F8-2579C646228D}" destId="{043B8CFC-F868-42D3-8F8C-5099B0F64091}" srcOrd="1" destOrd="0" presId="urn:microsoft.com/office/officeart/2005/8/layout/list1"/>
    <dgm:cxn modelId="{C288BEC6-FDD7-40A0-BAA4-257F2A593255}" type="presParOf" srcId="{F039789C-37C1-498C-B007-F2948A27E6CD}" destId="{538F5A9D-1351-43CA-9521-9FD68E1CFE38}" srcOrd="1" destOrd="0" presId="urn:microsoft.com/office/officeart/2005/8/layout/list1"/>
    <dgm:cxn modelId="{881C5BF2-000B-48D6-8295-A64097894BC6}" type="presParOf" srcId="{F039789C-37C1-498C-B007-F2948A27E6CD}" destId="{9068435D-D737-4224-BAE4-9BE3A5432E5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rtl="0">
            <a:lnSpc>
              <a:spcPct val="100000"/>
            </a:lnSpc>
          </a:pPr>
          <a:r>
            <a:rPr lang="en-US" altLang="en-US" sz="1800" dirty="0">
              <a:ea typeface="ＭＳ Ｐゴシック" pitchFamily="34" charset="-128"/>
            </a:rPr>
            <a:t>While a Life Scout, serve actively in your troop for (six) months in one or more…positions of responsibility. </a:t>
          </a:r>
        </a:p>
        <a:p>
          <a:pPr algn="r" rtl="0">
            <a:lnSpc>
              <a:spcPct val="90000"/>
            </a:lnSpc>
          </a:pPr>
          <a:r>
            <a:rPr lang="en-US" altLang="en-US" sz="1400" dirty="0">
              <a:ea typeface="ＭＳ Ｐゴシック" pitchFamily="34" charset="-128"/>
            </a:rPr>
            <a:t>Guide to Advancement 4.2.3.4</a:t>
          </a:r>
          <a:r>
            <a:rPr lang="en-US" altLang="en-US" sz="1800" dirty="0">
              <a:ea typeface="ＭＳ Ｐゴシック" pitchFamily="34" charset="-128"/>
            </a:rPr>
            <a:t>.</a:t>
          </a:r>
          <a:endParaRPr lang="en-US" sz="1800" b="1"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1C62D744-0426-4902-9F14-3FCBE9CF35D2}">
      <dgm:prSet custT="1"/>
      <dgm:spPr/>
      <dgm:t>
        <a:bodyPr/>
        <a:lstStyle/>
        <a:p>
          <a:r>
            <a:rPr lang="en-US" altLang="en-US" sz="1800" dirty="0">
              <a:ea typeface="ＭＳ Ｐゴシック" pitchFamily="34" charset="-128"/>
            </a:rPr>
            <a:t>Any six (6) month period, not necessarily consecutive</a:t>
          </a:r>
        </a:p>
      </dgm:t>
    </dgm:pt>
    <dgm:pt modelId="{1FC203E4-4B64-4B53-A2BE-1C1E13B8CD32}" type="parTrans" cxnId="{DFD6CA61-6B22-4BB8-A9ED-780AAE36E3B7}">
      <dgm:prSet/>
      <dgm:spPr/>
      <dgm:t>
        <a:bodyPr/>
        <a:lstStyle/>
        <a:p>
          <a:endParaRPr lang="en-US"/>
        </a:p>
      </dgm:t>
    </dgm:pt>
    <dgm:pt modelId="{F32260E0-B698-466B-837D-CB95873E52A1}" type="sibTrans" cxnId="{DFD6CA61-6B22-4BB8-A9ED-780AAE36E3B7}">
      <dgm:prSet/>
      <dgm:spPr/>
      <dgm:t>
        <a:bodyPr/>
        <a:lstStyle/>
        <a:p>
          <a:endParaRPr lang="en-US"/>
        </a:p>
      </dgm:t>
    </dgm:pt>
    <dgm:pt modelId="{6E280403-9AA6-42E4-B734-21E88FD0EFB2}">
      <dgm:prSet custT="1"/>
      <dgm:spPr/>
      <dgm:t>
        <a:bodyPr/>
        <a:lstStyle/>
        <a:p>
          <a:r>
            <a:rPr lang="en-US" altLang="en-US" sz="1800" dirty="0">
              <a:ea typeface="ＭＳ Ｐゴシック" pitchFamily="34" charset="-128"/>
            </a:rPr>
            <a:t>Only certain positions are acceptable for Eagle rank</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0C088830-23F1-45AB-BF69-4CD32B71B5AC}">
      <dgm:prSet custT="1"/>
      <dgm:spPr/>
      <dgm:t>
        <a:bodyPr/>
        <a:lstStyle/>
        <a:p>
          <a:r>
            <a:rPr lang="en-US" altLang="en-US" sz="1800" dirty="0">
              <a:ea typeface="ＭＳ Ｐゴシック" pitchFamily="34" charset="-128"/>
            </a:rPr>
            <a:t>Must be performed while a Life Scout </a:t>
          </a:r>
        </a:p>
      </dgm:t>
    </dgm:pt>
    <dgm:pt modelId="{F585AC56-719D-4B5D-9095-A3DE7A878F57}" type="parTrans" cxnId="{5F31D638-5192-4173-9345-BF24FB967056}">
      <dgm:prSet/>
      <dgm:spPr/>
      <dgm:t>
        <a:bodyPr/>
        <a:lstStyle/>
        <a:p>
          <a:endParaRPr lang="en-US"/>
        </a:p>
      </dgm:t>
    </dgm:pt>
    <dgm:pt modelId="{B76DB84C-032A-45D6-BE20-96EB06F99132}" type="sibTrans" cxnId="{5F31D638-5192-4173-9345-BF24FB96705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280261">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dgm:presLayoutVars>
          <dgm:bulletEnabled val="1"/>
        </dgm:presLayoutVars>
      </dgm:prSet>
      <dgm:spPr/>
    </dgm:pt>
  </dgm:ptLst>
  <dgm:cxnLst>
    <dgm:cxn modelId="{96CAE40F-D767-401C-BE63-7F644B8ADF89}" type="presOf" srcId="{1C62D744-0426-4902-9F14-3FCBE9CF35D2}" destId="{ABC2FFE7-D1AE-41CE-9C70-49EAE92FCE12}" srcOrd="0" destOrd="1" presId="urn:microsoft.com/office/officeart/2005/8/layout/list1"/>
    <dgm:cxn modelId="{BD7C7732-5128-4404-83F0-B38EDDFC8448}" type="presOf" srcId="{6E280403-9AA6-42E4-B734-21E88FD0EFB2}" destId="{ABC2FFE7-D1AE-41CE-9C70-49EAE92FCE12}" srcOrd="0" destOrd="0" presId="urn:microsoft.com/office/officeart/2005/8/layout/list1"/>
    <dgm:cxn modelId="{5F31D638-5192-4173-9345-BF24FB967056}" srcId="{F05D5820-F2F8-4CDF-989D-EF77EB6BB111}" destId="{0C088830-23F1-45AB-BF69-4CD32B71B5AC}" srcOrd="2" destOrd="0" parTransId="{F585AC56-719D-4B5D-9095-A3DE7A878F57}" sibTransId="{B76DB84C-032A-45D6-BE20-96EB06F99132}"/>
    <dgm:cxn modelId="{7948003F-1974-4C11-ACE7-BA3C535F08B4}" srcId="{EA88E065-6DF8-48C9-8643-59E47A9D2D5F}" destId="{F05D5820-F2F8-4CDF-989D-EF77EB6BB111}" srcOrd="0" destOrd="0" parTransId="{5889BD9C-C084-45E6-A2D5-9209C09EE56C}" sibTransId="{C55EBC40-06BE-4FE0-A700-259D2A51EE80}"/>
    <dgm:cxn modelId="{DFD6CA61-6B22-4BB8-A9ED-780AAE36E3B7}" srcId="{F05D5820-F2F8-4CDF-989D-EF77EB6BB111}" destId="{1C62D744-0426-4902-9F14-3FCBE9CF35D2}" srcOrd="1" destOrd="0" parTransId="{1FC203E4-4B64-4B53-A2BE-1C1E13B8CD32}" sibTransId="{F32260E0-B698-466B-837D-CB95873E52A1}"/>
    <dgm:cxn modelId="{F7A5146C-C159-4AF9-A8A4-A389E15CC369}" type="presOf" srcId="{0C088830-23F1-45AB-BF69-4CD32B71B5AC}" destId="{ABC2FFE7-D1AE-41CE-9C70-49EAE92FCE12}" srcOrd="0" destOrd="2" presId="urn:microsoft.com/office/officeart/2005/8/layout/list1"/>
    <dgm:cxn modelId="{F75E3854-2D32-4C76-9FD3-E8938C074B2C}" srcId="{F05D5820-F2F8-4CDF-989D-EF77EB6BB111}" destId="{6E280403-9AA6-42E4-B734-21E88FD0EFB2}" srcOrd="0" destOrd="0" parTransId="{8A4763A8-0F1B-4583-ABAF-116E8E81C199}" sibTransId="{3F1D64F5-6C38-4DE6-A59D-0FC09AC2D5B7}"/>
    <dgm:cxn modelId="{C3466384-67E1-403D-8ABC-EA38A6919937}" type="presOf" srcId="{F05D5820-F2F8-4CDF-989D-EF77EB6BB111}" destId="{844FDA5F-3551-4CA1-9CF2-70B9DF1B4617}" srcOrd="1" destOrd="0" presId="urn:microsoft.com/office/officeart/2005/8/layout/list1"/>
    <dgm:cxn modelId="{E02CC796-2CF8-4005-A7A1-4DC8BA0088F0}" type="presOf" srcId="{F05D5820-F2F8-4CDF-989D-EF77EB6BB111}" destId="{D3C75B76-4F2D-44DC-ABEB-89066BDAC5A9}" srcOrd="0" destOrd="0" presId="urn:microsoft.com/office/officeart/2005/8/layout/list1"/>
    <dgm:cxn modelId="{4D0FA0AC-0DCD-4007-BD44-B170393B28F8}" type="presOf" srcId="{EA88E065-6DF8-48C9-8643-59E47A9D2D5F}" destId="{F039789C-37C1-498C-B007-F2948A27E6CD}" srcOrd="0" destOrd="0" presId="urn:microsoft.com/office/officeart/2005/8/layout/list1"/>
    <dgm:cxn modelId="{BF62B890-9DF9-4F47-95EB-57F0483EF077}" type="presParOf" srcId="{F039789C-37C1-498C-B007-F2948A27E6CD}" destId="{9C9FA1CC-96AC-4EE9-ACB1-D31A0046B0E4}" srcOrd="0" destOrd="0" presId="urn:microsoft.com/office/officeart/2005/8/layout/list1"/>
    <dgm:cxn modelId="{90C35200-47F3-492B-BE7A-9FC5D01C5440}" type="presParOf" srcId="{9C9FA1CC-96AC-4EE9-ACB1-D31A0046B0E4}" destId="{D3C75B76-4F2D-44DC-ABEB-89066BDAC5A9}" srcOrd="0" destOrd="0" presId="urn:microsoft.com/office/officeart/2005/8/layout/list1"/>
    <dgm:cxn modelId="{AA4892D4-7538-40AD-9D14-FE0A3E9DA1B1}" type="presParOf" srcId="{9C9FA1CC-96AC-4EE9-ACB1-D31A0046B0E4}" destId="{844FDA5F-3551-4CA1-9CF2-70B9DF1B4617}" srcOrd="1" destOrd="0" presId="urn:microsoft.com/office/officeart/2005/8/layout/list1"/>
    <dgm:cxn modelId="{AC5E45DA-52CE-4328-8CE2-42D05B6C5960}" type="presParOf" srcId="{F039789C-37C1-498C-B007-F2948A27E6CD}" destId="{515CBDB7-7D21-4134-93F7-A41FCA89A972}" srcOrd="1" destOrd="0" presId="urn:microsoft.com/office/officeart/2005/8/layout/list1"/>
    <dgm:cxn modelId="{E9984ECD-50CD-43E6-94AB-6A83EA9AD5A7}"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669C2-6F3A-4B82-822A-098398A0444A}">
      <dsp:nvSpPr>
        <dsp:cNvPr id="0" name=""/>
        <dsp:cNvSpPr/>
      </dsp:nvSpPr>
      <dsp:spPr>
        <a:xfrm>
          <a:off x="1918" y="0"/>
          <a:ext cx="2011188"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Review the 10 steps from Life to Eagle</a:t>
          </a:r>
        </a:p>
      </dsp:txBody>
      <dsp:txXfrm>
        <a:off x="1918" y="1645920"/>
        <a:ext cx="2011188" cy="1645920"/>
      </dsp:txXfrm>
    </dsp:sp>
    <dsp:sp modelId="{CD929404-8484-4600-A4CB-CFDE9150A61F}">
      <dsp:nvSpPr>
        <dsp:cNvPr id="0" name=""/>
        <dsp:cNvSpPr/>
      </dsp:nvSpPr>
      <dsp:spPr>
        <a:xfrm>
          <a:off x="322399" y="246888"/>
          <a:ext cx="1370228" cy="13702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B1425-6093-410B-810D-A3D9F327AF40}">
      <dsp:nvSpPr>
        <dsp:cNvPr id="0" name=""/>
        <dsp:cNvSpPr/>
      </dsp:nvSpPr>
      <dsp:spPr>
        <a:xfrm>
          <a:off x="2073443" y="0"/>
          <a:ext cx="2011188"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t>Review the requirements for the Eagle Scout</a:t>
          </a:r>
        </a:p>
      </dsp:txBody>
      <dsp:txXfrm>
        <a:off x="2073443" y="1645920"/>
        <a:ext cx="2011188" cy="1645920"/>
      </dsp:txXfrm>
    </dsp:sp>
    <dsp:sp modelId="{BB71DEC4-B664-4643-99F7-94F44FE382DE}">
      <dsp:nvSpPr>
        <dsp:cNvPr id="0" name=""/>
        <dsp:cNvSpPr/>
      </dsp:nvSpPr>
      <dsp:spPr>
        <a:xfrm>
          <a:off x="2393923" y="246888"/>
          <a:ext cx="1370228" cy="13702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0C01F-9F27-405A-B9B9-55D1F660D2CA}">
      <dsp:nvSpPr>
        <dsp:cNvPr id="0" name=""/>
        <dsp:cNvSpPr/>
      </dsp:nvSpPr>
      <dsp:spPr>
        <a:xfrm>
          <a:off x="4144967" y="0"/>
          <a:ext cx="2011188"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t>Explain the procedures used in Orange County Council</a:t>
          </a:r>
        </a:p>
      </dsp:txBody>
      <dsp:txXfrm>
        <a:off x="4144967" y="1645920"/>
        <a:ext cx="2011188" cy="1645920"/>
      </dsp:txXfrm>
    </dsp:sp>
    <dsp:sp modelId="{4D5DE3DE-06DD-477C-AE28-15EC7F0C746A}">
      <dsp:nvSpPr>
        <dsp:cNvPr id="0" name=""/>
        <dsp:cNvSpPr/>
      </dsp:nvSpPr>
      <dsp:spPr>
        <a:xfrm>
          <a:off x="4465448" y="246888"/>
          <a:ext cx="1370228" cy="13702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E138E-EE19-456C-9596-EDBFA3785FA1}">
      <dsp:nvSpPr>
        <dsp:cNvPr id="0" name=""/>
        <dsp:cNvSpPr/>
      </dsp:nvSpPr>
      <dsp:spPr>
        <a:xfrm>
          <a:off x="6216492" y="0"/>
          <a:ext cx="2011188"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Review the Eagle Scout Service Project Requirements</a:t>
          </a:r>
        </a:p>
      </dsp:txBody>
      <dsp:txXfrm>
        <a:off x="6216492" y="1645920"/>
        <a:ext cx="2011188" cy="1645920"/>
      </dsp:txXfrm>
    </dsp:sp>
    <dsp:sp modelId="{ACE6AFD9-526F-42A0-BB1D-C68FF710FB2B}">
      <dsp:nvSpPr>
        <dsp:cNvPr id="0" name=""/>
        <dsp:cNvSpPr/>
      </dsp:nvSpPr>
      <dsp:spPr>
        <a:xfrm>
          <a:off x="6536972" y="246888"/>
          <a:ext cx="1370228" cy="137022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B438C-518B-4BFF-BB72-FD15F624C516}">
      <dsp:nvSpPr>
        <dsp:cNvPr id="0" name=""/>
        <dsp:cNvSpPr/>
      </dsp:nvSpPr>
      <dsp:spPr>
        <a:xfrm>
          <a:off x="329183" y="3291840"/>
          <a:ext cx="7571232" cy="617220"/>
        </a:xfrm>
        <a:prstGeom prst="leftRight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240760"/>
          <a:ext cx="8229600" cy="1256256"/>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937260" rIns="638708" bIns="128016" numCol="1" spcCol="1270" anchor="t" anchorCtr="0">
          <a:noAutofit/>
        </a:bodyPr>
        <a:lstStyle/>
        <a:p>
          <a:pPr marL="171450" lvl="1" indent="-171450" algn="l" defTabSz="800100">
            <a:lnSpc>
              <a:spcPct val="90000"/>
            </a:lnSpc>
            <a:spcBef>
              <a:spcPct val="0"/>
            </a:spcBef>
            <a:spcAft>
              <a:spcPct val="15000"/>
            </a:spcAft>
            <a:buChar char="•"/>
          </a:pPr>
          <a:endParaRPr lang="en-US" altLang="en-US" sz="1800" kern="1200" dirty="0">
            <a:ea typeface="ＭＳ Ｐゴシック" pitchFamily="34" charset="-128"/>
          </a:endParaRPr>
        </a:p>
      </dsp:txBody>
      <dsp:txXfrm>
        <a:off x="0" y="1240760"/>
        <a:ext cx="8229600" cy="1256256"/>
      </dsp:txXfrm>
    </dsp:sp>
    <dsp:sp modelId="{844FDA5F-3551-4CA1-9CF2-70B9DF1B4617}">
      <dsp:nvSpPr>
        <dsp:cNvPr id="0" name=""/>
        <dsp:cNvSpPr/>
      </dsp:nvSpPr>
      <dsp:spPr>
        <a:xfrm>
          <a:off x="411078" y="17583"/>
          <a:ext cx="5755094" cy="188737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altLang="en-US" sz="1800" kern="1200" dirty="0">
              <a:ea typeface="ＭＳ Ｐゴシック" pitchFamily="34" charset="-128"/>
            </a:rPr>
            <a:t>While a Life Scout, plan, develop, and give leadership to others in a service project helpful to any religious institution, any school, or your community. </a:t>
          </a:r>
        </a:p>
        <a:p>
          <a:pPr marL="0" lvl="0" indent="0" algn="r" defTabSz="800100" rtl="0">
            <a:lnSpc>
              <a:spcPct val="100000"/>
            </a:lnSpc>
            <a:spcBef>
              <a:spcPct val="0"/>
            </a:spcBef>
            <a:spcAft>
              <a:spcPct val="35000"/>
            </a:spcAft>
            <a:buNone/>
          </a:pPr>
          <a:r>
            <a:rPr lang="en-US" altLang="en-US" sz="1400" kern="1200" dirty="0">
              <a:ea typeface="ＭＳ Ｐゴシック" pitchFamily="34" charset="-128"/>
            </a:rPr>
            <a:t>Guide to Advancement </a:t>
          </a:r>
          <a:r>
            <a:rPr lang="en-US" sz="1400" kern="1200" dirty="0">
              <a:ea typeface="ＭＳ Ｐゴシック" pitchFamily="34" charset="-128"/>
            </a:rPr>
            <a:t>9.0.2.0</a:t>
          </a:r>
          <a:r>
            <a:rPr lang="en-US" altLang="en-US" sz="1400" kern="1200" dirty="0">
              <a:ea typeface="ＭＳ Ｐゴシック" pitchFamily="34" charset="-128"/>
            </a:rPr>
            <a:t>.</a:t>
          </a:r>
          <a:endParaRPr lang="en-US" sz="1400" b="1" kern="1200" dirty="0"/>
        </a:p>
      </dsp:txBody>
      <dsp:txXfrm>
        <a:off x="503212" y="109717"/>
        <a:ext cx="5570826" cy="17031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779778"/>
          <a:ext cx="8229600" cy="156398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2070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Need not be the final step </a:t>
          </a:r>
          <a:r>
            <a:rPr lang="en-US" altLang="en-US" sz="1400" kern="1200" dirty="0">
              <a:ea typeface="ＭＳ Ｐゴシック" pitchFamily="34" charset="-128"/>
            </a:rPr>
            <a:t>(9.0.1.1)</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Unit Leader may hold multiple conferences and any one may be used to fulfill the requirements.</a:t>
          </a:r>
        </a:p>
      </dsp:txBody>
      <dsp:txXfrm>
        <a:off x="0" y="779778"/>
        <a:ext cx="8229600" cy="1563984"/>
      </dsp:txXfrm>
    </dsp:sp>
    <dsp:sp modelId="{844FDA5F-3551-4CA1-9CF2-70B9DF1B4617}">
      <dsp:nvSpPr>
        <dsp:cNvPr id="0" name=""/>
        <dsp:cNvSpPr/>
      </dsp:nvSpPr>
      <dsp:spPr>
        <a:xfrm>
          <a:off x="411078" y="18435"/>
          <a:ext cx="5755094" cy="11303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Take part in a unit leader conference.</a:t>
          </a:r>
        </a:p>
        <a:p>
          <a:pPr marL="0" lvl="0" indent="0" algn="r" defTabSz="800100" rtl="0">
            <a:lnSpc>
              <a:spcPct val="100000"/>
            </a:lnSpc>
            <a:spcBef>
              <a:spcPct val="0"/>
            </a:spcBef>
            <a:spcAft>
              <a:spcPct val="35000"/>
            </a:spcAft>
            <a:buNone/>
          </a:pPr>
          <a:r>
            <a:rPr lang="en-US" altLang="en-US" sz="1400" kern="1200" dirty="0">
              <a:ea typeface="ＭＳ Ｐゴシック" pitchFamily="34" charset="-128"/>
            </a:rPr>
            <a:t>Guide to Advancement 4.2.3.5</a:t>
          </a:r>
          <a:r>
            <a:rPr lang="en-US" altLang="en-US" sz="1800" kern="1200" dirty="0">
              <a:ea typeface="ＭＳ Ｐゴシック" pitchFamily="34" charset="-128"/>
            </a:rPr>
            <a:t>.</a:t>
          </a:r>
          <a:endParaRPr lang="en-US" sz="1800" b="1" kern="1200" dirty="0"/>
        </a:p>
      </dsp:txBody>
      <dsp:txXfrm>
        <a:off x="466257" y="73614"/>
        <a:ext cx="5644736" cy="10199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66943"/>
          <a:ext cx="8229600" cy="15014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44FDA5F-3551-4CA1-9CF2-70B9DF1B4617}">
      <dsp:nvSpPr>
        <dsp:cNvPr id="0" name=""/>
        <dsp:cNvSpPr/>
      </dsp:nvSpPr>
      <dsp:spPr>
        <a:xfrm>
          <a:off x="411480" y="8030"/>
          <a:ext cx="5760720" cy="95595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Successfully complete an Eagle Scout board of review.</a:t>
          </a:r>
        </a:p>
      </dsp:txBody>
      <dsp:txXfrm>
        <a:off x="458146" y="54696"/>
        <a:ext cx="5667388" cy="8626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7BA04-533F-4DC8-8158-64D1DDB3EDFB}">
      <dsp:nvSpPr>
        <dsp:cNvPr id="0" name=""/>
        <dsp:cNvSpPr/>
      </dsp:nvSpPr>
      <dsp:spPr>
        <a:xfrm>
          <a:off x="0" y="1550255"/>
          <a:ext cx="8229600" cy="2844198"/>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16560"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i="0" kern="1200" dirty="0"/>
            <a:t>The project must benefit an organization other than the Boy Scouts of America.</a:t>
          </a:r>
        </a:p>
        <a:p>
          <a:pPr marL="171450" lvl="1" indent="-171450" algn="l" defTabSz="800100" rtl="0">
            <a:lnSpc>
              <a:spcPct val="100000"/>
            </a:lnSpc>
            <a:spcBef>
              <a:spcPct val="0"/>
            </a:spcBef>
            <a:spcAft>
              <a:spcPct val="15000"/>
            </a:spcAft>
            <a:buChar char="•"/>
          </a:pPr>
          <a:r>
            <a:rPr lang="en-US" sz="1800" b="0" i="0" kern="1200" dirty="0"/>
            <a:t>A project proposal must be approved by the organization benefiting from the effort, your unit leader and unit committee, and the district before you start. </a:t>
          </a:r>
        </a:p>
        <a:p>
          <a:pPr marL="171450" lvl="1" indent="-171450" algn="l" defTabSz="800100" rtl="0">
            <a:lnSpc>
              <a:spcPct val="100000"/>
            </a:lnSpc>
            <a:spcBef>
              <a:spcPct val="0"/>
            </a:spcBef>
            <a:spcAft>
              <a:spcPct val="15000"/>
            </a:spcAft>
            <a:buChar char="•"/>
          </a:pPr>
          <a:r>
            <a:rPr lang="en-US" sz="1800" b="0" i="0" kern="1200" dirty="0"/>
            <a:t>You must use the Eagle Scout Service Project Workbook, BSA publication No. 512-927, in meeting this requirement.</a:t>
          </a:r>
        </a:p>
      </dsp:txBody>
      <dsp:txXfrm>
        <a:off x="0" y="1550255"/>
        <a:ext cx="8229600" cy="2844198"/>
      </dsp:txXfrm>
    </dsp:sp>
    <dsp:sp modelId="{8CA82FFB-1A33-4577-9646-334538B5EDDF}">
      <dsp:nvSpPr>
        <dsp:cNvPr id="0" name=""/>
        <dsp:cNvSpPr/>
      </dsp:nvSpPr>
      <dsp:spPr>
        <a:xfrm>
          <a:off x="411078" y="25145"/>
          <a:ext cx="5755094" cy="18203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While a Life Scout, plan, develop, and give leadership to others in a service project helpful to any religious institution, any school, or your community. </a:t>
          </a:r>
        </a:p>
        <a:p>
          <a:pPr marL="0" lvl="0" indent="0" algn="r" defTabSz="800100" rtl="0">
            <a:lnSpc>
              <a:spcPct val="100000"/>
            </a:lnSpc>
            <a:spcBef>
              <a:spcPct val="0"/>
            </a:spcBef>
            <a:spcAft>
              <a:spcPct val="35000"/>
            </a:spcAft>
            <a:buNone/>
          </a:pPr>
          <a:r>
            <a:rPr lang="en-US" sz="1400" b="0" i="0" kern="1200" dirty="0"/>
            <a:t>Guide to Advancement 9.0.2.0, Eagle Scout requirement 5</a:t>
          </a:r>
        </a:p>
      </dsp:txBody>
      <dsp:txXfrm>
        <a:off x="499938" y="114005"/>
        <a:ext cx="5577374" cy="16425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605266"/>
          <a:ext cx="8229600" cy="3446388"/>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353820"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i="0" kern="1200" dirty="0"/>
            <a:t>How do I pick a project?</a:t>
          </a:r>
        </a:p>
        <a:p>
          <a:pPr marL="171450" lvl="1" indent="-171450" algn="l" defTabSz="800100" rtl="0">
            <a:lnSpc>
              <a:spcPct val="100000"/>
            </a:lnSpc>
            <a:spcBef>
              <a:spcPct val="0"/>
            </a:spcBef>
            <a:spcAft>
              <a:spcPct val="15000"/>
            </a:spcAft>
            <a:buChar char="•"/>
          </a:pPr>
          <a:r>
            <a:rPr lang="en-US" sz="1800" b="0" i="0" kern="1200" dirty="0"/>
            <a:t>What rules do I need to follow?</a:t>
          </a:r>
        </a:p>
        <a:p>
          <a:pPr marL="171450" lvl="1" indent="-171450" algn="l" defTabSz="800100" rtl="0">
            <a:lnSpc>
              <a:spcPct val="100000"/>
            </a:lnSpc>
            <a:spcBef>
              <a:spcPct val="0"/>
            </a:spcBef>
            <a:spcAft>
              <a:spcPct val="15000"/>
            </a:spcAft>
            <a:buChar char="•"/>
          </a:pPr>
          <a:r>
            <a:rPr lang="en-US" sz="1800" b="0" i="0" kern="1200" dirty="0"/>
            <a:t>How do I know I’ve done </a:t>
          </a:r>
          <a:br>
            <a:rPr lang="en-US" sz="1800" b="0" i="0" kern="1200" dirty="0"/>
          </a:br>
          <a:r>
            <a:rPr lang="en-US" sz="1800" b="0" i="0" kern="1200" dirty="0"/>
            <a:t>everything correctly?</a:t>
          </a:r>
        </a:p>
        <a:p>
          <a:pPr marL="171450" lvl="1" indent="-171450" algn="l" defTabSz="800100" rtl="0">
            <a:lnSpc>
              <a:spcPct val="100000"/>
            </a:lnSpc>
            <a:spcBef>
              <a:spcPct val="0"/>
            </a:spcBef>
            <a:spcAft>
              <a:spcPct val="15000"/>
            </a:spcAft>
            <a:buChar char="•"/>
          </a:pPr>
          <a:r>
            <a:rPr lang="en-US" sz="1800" b="0" i="0" kern="1200" dirty="0"/>
            <a:t>Fundraising</a:t>
          </a:r>
        </a:p>
      </dsp:txBody>
      <dsp:txXfrm>
        <a:off x="0" y="605266"/>
        <a:ext cx="8229600" cy="3446388"/>
      </dsp:txXfrm>
    </dsp:sp>
    <dsp:sp modelId="{844FDA5F-3551-4CA1-9CF2-70B9DF1B4617}">
      <dsp:nvSpPr>
        <dsp:cNvPr id="0" name=""/>
        <dsp:cNvSpPr/>
      </dsp:nvSpPr>
      <dsp:spPr>
        <a:xfrm>
          <a:off x="411480" y="413981"/>
          <a:ext cx="5760720" cy="11506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A few simple steps.</a:t>
          </a:r>
        </a:p>
      </dsp:txBody>
      <dsp:txXfrm>
        <a:off x="467652" y="470153"/>
        <a:ext cx="5648376" cy="10383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571501"/>
          <a:ext cx="8229600" cy="284526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624840"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What are your current interests outside of Scouting? </a:t>
          </a:r>
          <a:endParaRPr lang="en-US" sz="1800" b="0" i="0" kern="1200" dirty="0"/>
        </a:p>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What are your best skills?</a:t>
          </a:r>
          <a:endParaRPr lang="en-US" sz="1800" b="0" i="0" kern="1200" dirty="0"/>
        </a:p>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Outside of Scouting, what schools, churches and community groups have influenced your life?</a:t>
          </a:r>
          <a:endParaRPr lang="en-US" sz="1800" b="0" i="0" kern="1200" dirty="0"/>
        </a:p>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What needs to be done for these groups?</a:t>
          </a:r>
          <a:endParaRPr lang="en-US" sz="1800" b="0" i="0" kern="1200" dirty="0"/>
        </a:p>
        <a:p>
          <a:pPr marL="171450" lvl="1" indent="-171450" algn="l" defTabSz="800100" rtl="0">
            <a:lnSpc>
              <a:spcPct val="100000"/>
            </a:lnSpc>
            <a:spcBef>
              <a:spcPct val="0"/>
            </a:spcBef>
            <a:spcAft>
              <a:spcPct val="15000"/>
            </a:spcAft>
            <a:buChar char="•"/>
          </a:pPr>
          <a:r>
            <a:rPr lang="en-US" sz="1800" b="0" i="0" kern="1200" dirty="0"/>
            <a:t>How can you use your best skills to help?</a:t>
          </a:r>
        </a:p>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Who would you contact to find how you can help?  </a:t>
          </a:r>
          <a:endParaRPr lang="en-US" sz="1800" b="0" i="0" kern="1200" dirty="0"/>
        </a:p>
      </dsp:txBody>
      <dsp:txXfrm>
        <a:off x="0" y="571501"/>
        <a:ext cx="8229600" cy="2845269"/>
      </dsp:txXfrm>
    </dsp:sp>
    <dsp:sp modelId="{844FDA5F-3551-4CA1-9CF2-70B9DF1B4617}">
      <dsp:nvSpPr>
        <dsp:cNvPr id="0" name=""/>
        <dsp:cNvSpPr/>
      </dsp:nvSpPr>
      <dsp:spPr>
        <a:xfrm>
          <a:off x="411480" y="51354"/>
          <a:ext cx="5608291" cy="113298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kern="1200" dirty="0">
              <a:ea typeface="ＭＳ Ｐゴシック" pitchFamily="34" charset="-128"/>
            </a:rPr>
            <a:t>Please take a moment to think about these questions.  You may choose to write them on a separate </a:t>
          </a:r>
          <a:r>
            <a:rPr lang="en-US" sz="1800" kern="1200">
              <a:ea typeface="ＭＳ Ｐゴシック" pitchFamily="34" charset="-128"/>
            </a:rPr>
            <a:t>sheet of paper.</a:t>
          </a:r>
          <a:endParaRPr lang="en-US" sz="1800" b="0" i="0" kern="1200" dirty="0"/>
        </a:p>
      </dsp:txBody>
      <dsp:txXfrm>
        <a:off x="466788" y="106662"/>
        <a:ext cx="5497675" cy="10223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431506"/>
          <a:ext cx="8458200" cy="441541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291592" rIns="656450" bIns="128016" numCol="1" spcCol="1270" anchor="t" anchorCtr="0">
          <a:noAutofit/>
        </a:bodyPr>
        <a:lstStyle/>
        <a:p>
          <a:pPr marL="171450" lvl="1" indent="-171450" algn="l" defTabSz="800100" rtl="0">
            <a:lnSpc>
              <a:spcPct val="100000"/>
            </a:lnSpc>
            <a:spcBef>
              <a:spcPct val="0"/>
            </a:spcBef>
            <a:spcAft>
              <a:spcPct val="15000"/>
            </a:spcAft>
            <a:buChar char="•"/>
          </a:pPr>
          <a:r>
            <a:rPr lang="en-US" sz="1800" b="1" kern="1200" dirty="0"/>
            <a:t>Work cannot begin until you earn the rank of Life.</a:t>
          </a:r>
        </a:p>
        <a:p>
          <a:pPr marL="171450" lvl="1" indent="-171450" algn="l" defTabSz="800100">
            <a:lnSpc>
              <a:spcPct val="90000"/>
            </a:lnSpc>
            <a:spcBef>
              <a:spcPct val="0"/>
            </a:spcBef>
            <a:spcAft>
              <a:spcPct val="15000"/>
            </a:spcAft>
            <a:buChar char="•"/>
          </a:pPr>
          <a:r>
            <a:rPr lang="en-US" sz="1800" b="0" kern="1200" dirty="0"/>
            <a:t>When you earn Life:</a:t>
          </a:r>
        </a:p>
        <a:p>
          <a:pPr marL="342900" lvl="2" indent="-171450" algn="l" defTabSz="800100">
            <a:lnSpc>
              <a:spcPct val="90000"/>
            </a:lnSpc>
            <a:spcBef>
              <a:spcPct val="0"/>
            </a:spcBef>
            <a:spcAft>
              <a:spcPct val="15000"/>
            </a:spcAft>
            <a:buChar char="•"/>
          </a:pPr>
          <a:r>
            <a:rPr lang="en-US" sz="1800" b="0" kern="1200" dirty="0"/>
            <a:t>Contact your Unit Advancement Chair (or Eagle Coordinator) and get a Life to Eagle Packet.</a:t>
          </a:r>
        </a:p>
        <a:p>
          <a:pPr marL="342900" lvl="2" indent="-171450" algn="l" defTabSz="800100">
            <a:lnSpc>
              <a:spcPct val="90000"/>
            </a:lnSpc>
            <a:spcBef>
              <a:spcPct val="0"/>
            </a:spcBef>
            <a:spcAft>
              <a:spcPct val="15000"/>
            </a:spcAft>
            <a:buChar char="•"/>
          </a:pPr>
          <a:r>
            <a:rPr lang="en-US" sz="1800" b="0" kern="1200" dirty="0"/>
            <a:t>Contact your District Advancement staff and be assigned a District Representative (Eagle Advisor).</a:t>
          </a:r>
        </a:p>
        <a:p>
          <a:pPr marL="342900" lvl="2" indent="-171450" algn="l" defTabSz="800100">
            <a:lnSpc>
              <a:spcPct val="90000"/>
            </a:lnSpc>
            <a:spcBef>
              <a:spcPct val="0"/>
            </a:spcBef>
            <a:spcAft>
              <a:spcPct val="15000"/>
            </a:spcAft>
            <a:buChar char="•"/>
          </a:pPr>
          <a:r>
            <a:rPr lang="en-US" sz="1800" b="0" kern="1200" dirty="0"/>
            <a:t>It’s recommended that you also use an Eagle Project Coach to help you plan and execute your project. </a:t>
          </a:r>
          <a:r>
            <a:rPr lang="en-US" sz="1400" b="0" kern="1200" dirty="0"/>
            <a:t>(9.0.2.9</a:t>
          </a:r>
          <a:r>
            <a:rPr lang="en-US" sz="1800" b="0" kern="1200" dirty="0"/>
            <a:t>) After your project proposal has been approved, your Coach can:</a:t>
          </a:r>
        </a:p>
        <a:p>
          <a:pPr marL="514350" lvl="3" indent="-171450" algn="l" defTabSz="711200">
            <a:lnSpc>
              <a:spcPct val="90000"/>
            </a:lnSpc>
            <a:spcBef>
              <a:spcPct val="0"/>
            </a:spcBef>
            <a:spcAft>
              <a:spcPct val="15000"/>
            </a:spcAft>
            <a:buChar char="•"/>
          </a:pPr>
          <a:r>
            <a:rPr lang="en-US" sz="1600" b="0" kern="1200" dirty="0"/>
            <a:t>Meet with a Scout before work begins, ask the Scout to describe how to plan the project, and offer advice accordingly.</a:t>
          </a:r>
        </a:p>
        <a:p>
          <a:pPr marL="514350" lvl="3" indent="-171450" algn="l" defTabSz="711200">
            <a:lnSpc>
              <a:spcPct val="90000"/>
            </a:lnSpc>
            <a:spcBef>
              <a:spcPct val="0"/>
            </a:spcBef>
            <a:spcAft>
              <a:spcPct val="15000"/>
            </a:spcAft>
            <a:buChar char="•"/>
          </a:pPr>
          <a:r>
            <a:rPr lang="en-US" sz="1600" b="0" kern="1200" dirty="0"/>
            <a:t>Act as a consultant to point out health and safety issues, advise in the planning process,  discuss the plan strengths, weaknesses, and risks; and suggest critical improvements.</a:t>
          </a:r>
        </a:p>
        <a:p>
          <a:pPr marL="514350" lvl="3" indent="-171450" algn="l" defTabSz="711200">
            <a:lnSpc>
              <a:spcPct val="90000"/>
            </a:lnSpc>
            <a:spcBef>
              <a:spcPct val="0"/>
            </a:spcBef>
            <a:spcAft>
              <a:spcPct val="15000"/>
            </a:spcAft>
            <a:buChar char="•"/>
          </a:pPr>
          <a:r>
            <a:rPr lang="en-US" sz="1600" b="0" kern="1200" dirty="0"/>
            <a:t>Discuss the project report with the Scout and offer advice on how to make a strong presentation at their board of review.</a:t>
          </a:r>
        </a:p>
      </dsp:txBody>
      <dsp:txXfrm>
        <a:off x="0" y="431506"/>
        <a:ext cx="8458200" cy="4415414"/>
      </dsp:txXfrm>
    </dsp:sp>
    <dsp:sp modelId="{844FDA5F-3551-4CA1-9CF2-70B9DF1B4617}">
      <dsp:nvSpPr>
        <dsp:cNvPr id="0" name=""/>
        <dsp:cNvSpPr/>
      </dsp:nvSpPr>
      <dsp:spPr>
        <a:xfrm>
          <a:off x="422910" y="4"/>
          <a:ext cx="5920740" cy="6646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“While a Life Scout…”</a:t>
          </a:r>
        </a:p>
        <a:p>
          <a:pPr marL="0" lvl="0" indent="0" algn="r" defTabSz="800100" rtl="0">
            <a:lnSpc>
              <a:spcPct val="100000"/>
            </a:lnSpc>
            <a:spcBef>
              <a:spcPct val="0"/>
            </a:spcBef>
            <a:spcAft>
              <a:spcPct val="35000"/>
            </a:spcAft>
            <a:buNone/>
          </a:pPr>
          <a:r>
            <a:rPr lang="en-US" altLang="en-US" sz="1400" kern="1200" dirty="0">
              <a:ea typeface="ＭＳ Ｐゴシック" pitchFamily="34" charset="-128"/>
            </a:rPr>
            <a:t>Guide to Advancement 9.0.2.2</a:t>
          </a:r>
          <a:endParaRPr lang="en-US" sz="1800" b="1" kern="1200" dirty="0"/>
        </a:p>
      </dsp:txBody>
      <dsp:txXfrm>
        <a:off x="455357" y="32451"/>
        <a:ext cx="5855846" cy="5997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497456"/>
          <a:ext cx="8534400" cy="426285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2364" tIns="458216" rIns="662364"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Planning and developing are part of the project.  Even before you start work! Keep track of the time you spend on this.</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Develop a proposal that meets these 5 requirements (</a:t>
          </a:r>
          <a:r>
            <a:rPr lang="en-US" altLang="en-US" sz="1400" kern="1200" dirty="0">
              <a:ea typeface="ＭＳ Ｐゴシック" pitchFamily="34" charset="-128"/>
            </a:rPr>
            <a:t>9.0.2.7)</a:t>
          </a:r>
          <a:r>
            <a:rPr lang="en-US" altLang="en-US" sz="1800" kern="1200" dirty="0">
              <a:ea typeface="ＭＳ Ｐゴシック" pitchFamily="34" charset="-128"/>
            </a:rPr>
            <a:t>:</a:t>
          </a:r>
        </a:p>
        <a:p>
          <a:pPr marL="342900" lvl="2" indent="-171450" algn="l" defTabSz="711200">
            <a:lnSpc>
              <a:spcPct val="90000"/>
            </a:lnSpc>
            <a:spcBef>
              <a:spcPct val="0"/>
            </a:spcBef>
            <a:spcAft>
              <a:spcPct val="15000"/>
            </a:spcAft>
            <a:buChar char="•"/>
          </a:pPr>
          <a:r>
            <a:rPr lang="en-US" altLang="en-US" sz="1600" kern="1200" dirty="0">
              <a:ea typeface="ＭＳ Ｐゴシック" pitchFamily="34" charset="-128"/>
            </a:rPr>
            <a:t>Your project provides sufficient opportunity to meet the requirements. </a:t>
          </a:r>
        </a:p>
        <a:p>
          <a:pPr marL="342900" lvl="2" indent="-171450" algn="l" defTabSz="711200">
            <a:lnSpc>
              <a:spcPct val="90000"/>
            </a:lnSpc>
            <a:spcBef>
              <a:spcPct val="0"/>
            </a:spcBef>
            <a:spcAft>
              <a:spcPct val="15000"/>
            </a:spcAft>
            <a:buChar char="•"/>
          </a:pPr>
          <a:r>
            <a:rPr lang="en-US" altLang="en-US" sz="1600" kern="1200" dirty="0">
              <a:ea typeface="ＭＳ Ｐゴシック" pitchFamily="34" charset="-128"/>
            </a:rPr>
            <a:t>Your project appears to be feasible.</a:t>
          </a:r>
        </a:p>
        <a:p>
          <a:pPr marL="342900" lvl="2" indent="-171450" algn="l" defTabSz="711200">
            <a:lnSpc>
              <a:spcPct val="90000"/>
            </a:lnSpc>
            <a:spcBef>
              <a:spcPct val="0"/>
            </a:spcBef>
            <a:spcAft>
              <a:spcPct val="15000"/>
            </a:spcAft>
            <a:buChar char="•"/>
          </a:pPr>
          <a:r>
            <a:rPr lang="en-US" altLang="en-US" sz="1600" kern="1200" dirty="0">
              <a:ea typeface="ＭＳ Ｐゴシック" pitchFamily="34" charset="-128"/>
            </a:rPr>
            <a:t>You have considered safety issues and have addressed them.</a:t>
          </a:r>
        </a:p>
        <a:p>
          <a:pPr marL="342900" lvl="2" indent="-171450" algn="l" defTabSz="711200">
            <a:lnSpc>
              <a:spcPct val="90000"/>
            </a:lnSpc>
            <a:spcBef>
              <a:spcPct val="0"/>
            </a:spcBef>
            <a:spcAft>
              <a:spcPct val="15000"/>
            </a:spcAft>
            <a:buChar char="•"/>
          </a:pPr>
          <a:r>
            <a:rPr lang="en-US" altLang="en-US" sz="1600" kern="1200" dirty="0">
              <a:ea typeface="ＭＳ Ｐゴシック" pitchFamily="34" charset="-128"/>
            </a:rPr>
            <a:t>You’ve thought through and indicated any action steps to help with further detailed planning.</a:t>
          </a:r>
        </a:p>
        <a:p>
          <a:pPr marL="342900" lvl="2" indent="-171450" algn="l" defTabSz="711200">
            <a:lnSpc>
              <a:spcPct val="90000"/>
            </a:lnSpc>
            <a:spcBef>
              <a:spcPct val="0"/>
            </a:spcBef>
            <a:spcAft>
              <a:spcPct val="15000"/>
            </a:spcAft>
            <a:buChar char="•"/>
          </a:pPr>
          <a:r>
            <a:rPr lang="en-US" altLang="en-US" sz="1600" kern="1200" dirty="0">
              <a:ea typeface="ＭＳ Ｐゴシック" pitchFamily="34" charset="-128"/>
            </a:rPr>
            <a:t>You are on the right track with a reasonable chance for a positive experience</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Your proposal, as documented in the Eagle Scout Service Project Workbook,  must be approved </a:t>
          </a:r>
          <a:r>
            <a:rPr lang="en-US" altLang="en-US" sz="1800" b="1" kern="1200" dirty="0">
              <a:solidFill>
                <a:srgbClr val="FF0000"/>
              </a:solidFill>
              <a:ea typeface="ＭＳ Ｐゴシック" pitchFamily="34" charset="-128"/>
            </a:rPr>
            <a:t>IN WRITING </a:t>
          </a:r>
          <a:r>
            <a:rPr lang="en-US" altLang="en-US" sz="1800" kern="1200" dirty="0">
              <a:ea typeface="ＭＳ Ｐゴシック" pitchFamily="34" charset="-128"/>
            </a:rPr>
            <a:t>by the Beneficiary, your Unit Leader, Unit Committee and District Representative </a:t>
          </a:r>
          <a:r>
            <a:rPr lang="en-US" altLang="en-US" sz="1800" b="1" u="sng" kern="1200" dirty="0">
              <a:ea typeface="ＭＳ Ｐゴシック" pitchFamily="34" charset="-128"/>
            </a:rPr>
            <a:t>before you begin</a:t>
          </a:r>
          <a:r>
            <a:rPr lang="en-US" altLang="en-US" sz="1800" kern="1200" dirty="0">
              <a:ea typeface="ＭＳ Ｐゴシック" pitchFamily="34" charset="-128"/>
            </a:rPr>
            <a:t>. </a:t>
          </a:r>
          <a:r>
            <a:rPr lang="en-US" altLang="en-US" sz="1400" kern="1200" dirty="0">
              <a:ea typeface="ＭＳ Ｐゴシック" pitchFamily="34" charset="-128"/>
            </a:rPr>
            <a:t>(9.0.2.7.)</a:t>
          </a:r>
        </a:p>
      </dsp:txBody>
      <dsp:txXfrm>
        <a:off x="0" y="497456"/>
        <a:ext cx="8534400" cy="4262854"/>
      </dsp:txXfrm>
    </dsp:sp>
    <dsp:sp modelId="{A4685222-1EFB-4259-8B41-2F80C06E0DAD}">
      <dsp:nvSpPr>
        <dsp:cNvPr id="0" name=""/>
        <dsp:cNvSpPr/>
      </dsp:nvSpPr>
      <dsp:spPr>
        <a:xfrm>
          <a:off x="426720" y="74994"/>
          <a:ext cx="5974080" cy="68699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“Plan, Develop…”</a:t>
          </a:r>
        </a:p>
        <a:p>
          <a:pPr marL="0" lvl="0" indent="0" algn="r" defTabSz="800100">
            <a:lnSpc>
              <a:spcPct val="90000"/>
            </a:lnSpc>
            <a:spcBef>
              <a:spcPct val="0"/>
            </a:spcBef>
            <a:spcAft>
              <a:spcPct val="35000"/>
            </a:spcAft>
            <a:buNone/>
          </a:pPr>
          <a:r>
            <a:rPr lang="en-US" altLang="en-US" sz="1400" kern="1200" dirty="0">
              <a:ea typeface="ＭＳ Ｐゴシック" pitchFamily="34" charset="-128"/>
            </a:rPr>
            <a:t>Guide to Advancement 9.0.2.3</a:t>
          </a:r>
        </a:p>
      </dsp:txBody>
      <dsp:txXfrm>
        <a:off x="460256" y="108530"/>
        <a:ext cx="5907008" cy="6199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308415"/>
          <a:ext cx="8229600" cy="2129983"/>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95732"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You must lead at least 2 other people .</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They may be Scouts/Scouters, but it’s not required.</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There is NO minimum or maximum number of volunteers or hours of work needed to carry out your Eagle Scout Service Project (but you need to keep track of all the hours).</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There is no requirement that the project have “lasting value”</a:t>
          </a:r>
        </a:p>
      </dsp:txBody>
      <dsp:txXfrm>
        <a:off x="0" y="308415"/>
        <a:ext cx="8229600" cy="2129983"/>
      </dsp:txXfrm>
    </dsp:sp>
    <dsp:sp modelId="{844FDA5F-3551-4CA1-9CF2-70B9DF1B4617}">
      <dsp:nvSpPr>
        <dsp:cNvPr id="0" name=""/>
        <dsp:cNvSpPr/>
      </dsp:nvSpPr>
      <dsp:spPr>
        <a:xfrm>
          <a:off x="411480" y="17821"/>
          <a:ext cx="5760720" cy="55321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“Give Leadership to Others…”</a:t>
          </a:r>
        </a:p>
        <a:p>
          <a:pPr marL="0" lvl="0" indent="0" algn="r" defTabSz="800100" rtl="0">
            <a:lnSpc>
              <a:spcPct val="100000"/>
            </a:lnSpc>
            <a:spcBef>
              <a:spcPct val="0"/>
            </a:spcBef>
            <a:spcAft>
              <a:spcPct val="35000"/>
            </a:spcAft>
            <a:buNone/>
          </a:pPr>
          <a:r>
            <a:rPr lang="en-US" altLang="en-US" sz="1400" kern="1200" dirty="0">
              <a:ea typeface="ＭＳ Ｐゴシック" pitchFamily="34" charset="-128"/>
            </a:rPr>
            <a:t>Guide to Advancement 9.0.2.4</a:t>
          </a:r>
          <a:endParaRPr lang="en-US" sz="1800" b="1" kern="1200" dirty="0"/>
        </a:p>
      </dsp:txBody>
      <dsp:txXfrm>
        <a:off x="438486" y="44827"/>
        <a:ext cx="5706708" cy="4992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465824"/>
          <a:ext cx="8229600" cy="278775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624840"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It may include both ‘for profit’ and ‘non-profit groups.</a:t>
          </a:r>
          <a:endParaRPr lang="en-US" altLang="en-US" sz="1400" kern="1200" dirty="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It may not be:</a:t>
          </a:r>
          <a:endParaRPr lang="en-US" altLang="en-US" sz="1400" kern="1200" dirty="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dirty="0">
              <a:ea typeface="ＭＳ Ｐゴシック" pitchFamily="34" charset="-128"/>
            </a:rPr>
            <a:t>Performed for a business (unless the business is in support of the community), </a:t>
          </a:r>
          <a:endParaRPr lang="en-US" altLang="en-US" sz="1800" kern="1200" dirty="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dirty="0">
              <a:ea typeface="ＭＳ Ｐゴシック" pitchFamily="34" charset="-128"/>
            </a:rPr>
            <a:t>Of a commercial nature, or</a:t>
          </a:r>
          <a:endParaRPr lang="en-US" altLang="en-US" sz="1800" kern="1200" dirty="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dirty="0">
              <a:ea typeface="ＭＳ Ｐゴシック" pitchFamily="34" charset="-128"/>
            </a:rPr>
            <a:t>For the benefit of an individual.</a:t>
          </a:r>
          <a:endParaRPr lang="en-US" altLang="en-US" sz="1800" kern="1200" dirty="0">
            <a:ea typeface="ＭＳ Ｐゴシック" pitchFamily="34" charset="-128"/>
          </a:endParaRP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The Project may not involve Council or BSA properties.</a:t>
          </a:r>
          <a:endParaRPr lang="en-US" altLang="en-US" sz="1400" kern="1200" dirty="0">
            <a:ea typeface="ＭＳ Ｐゴシック" pitchFamily="34" charset="-128"/>
          </a:endParaRPr>
        </a:p>
      </dsp:txBody>
      <dsp:txXfrm>
        <a:off x="0" y="465824"/>
        <a:ext cx="8229600" cy="2787750"/>
      </dsp:txXfrm>
    </dsp:sp>
    <dsp:sp modelId="{A4685222-1EFB-4259-8B41-2F80C06E0DAD}">
      <dsp:nvSpPr>
        <dsp:cNvPr id="0" name=""/>
        <dsp:cNvSpPr/>
      </dsp:nvSpPr>
      <dsp:spPr>
        <a:xfrm>
          <a:off x="411480" y="23024"/>
          <a:ext cx="5760720" cy="885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“Helpful to any Religious Institution, School, or Your Community.” </a:t>
          </a:r>
        </a:p>
        <a:p>
          <a:pPr marL="0" lvl="0" indent="0" algn="r" defTabSz="800100">
            <a:lnSpc>
              <a:spcPct val="90000"/>
            </a:lnSpc>
            <a:spcBef>
              <a:spcPct val="0"/>
            </a:spcBef>
            <a:spcAft>
              <a:spcPct val="35000"/>
            </a:spcAft>
            <a:buNone/>
          </a:pPr>
          <a:r>
            <a:rPr lang="en-US" altLang="en-US" sz="1400" kern="1200" dirty="0">
              <a:ea typeface="ＭＳ Ｐゴシック" pitchFamily="34" charset="-128"/>
            </a:rPr>
            <a:t>Guide to Advancement 9.0.2.5, 9.0.2.6</a:t>
          </a:r>
        </a:p>
      </dsp:txBody>
      <dsp:txXfrm>
        <a:off x="454711" y="66255"/>
        <a:ext cx="567425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272039"/>
          <a:ext cx="8229600" cy="1474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74904"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a:t>Guide to Advancement, 2021, #33088</a:t>
          </a:r>
        </a:p>
        <a:p>
          <a:pPr marL="171450" lvl="1" indent="-171450" algn="l" defTabSz="711200" rtl="0">
            <a:lnSpc>
              <a:spcPct val="90000"/>
            </a:lnSpc>
            <a:spcBef>
              <a:spcPct val="0"/>
            </a:spcBef>
            <a:spcAft>
              <a:spcPct val="15000"/>
            </a:spcAft>
            <a:buChar char="•"/>
          </a:pPr>
          <a:r>
            <a:rPr lang="en-US" sz="1600" b="1" kern="1200" dirty="0"/>
            <a:t>Scout Requirements, #33216</a:t>
          </a:r>
        </a:p>
        <a:p>
          <a:pPr marL="171450" lvl="1" indent="-171450" algn="l" defTabSz="711200" rtl="0">
            <a:lnSpc>
              <a:spcPct val="90000"/>
            </a:lnSpc>
            <a:spcBef>
              <a:spcPct val="0"/>
            </a:spcBef>
            <a:spcAft>
              <a:spcPct val="15000"/>
            </a:spcAft>
            <a:buChar char="•"/>
          </a:pPr>
          <a:r>
            <a:rPr lang="en-US" sz="1600" b="1" kern="1200" dirty="0"/>
            <a:t>Eagle Scout Application, #512-728</a:t>
          </a:r>
        </a:p>
        <a:p>
          <a:pPr marL="171450" lvl="1" indent="-171450" algn="l" defTabSz="711200" rtl="0">
            <a:lnSpc>
              <a:spcPct val="90000"/>
            </a:lnSpc>
            <a:spcBef>
              <a:spcPct val="0"/>
            </a:spcBef>
            <a:spcAft>
              <a:spcPct val="15000"/>
            </a:spcAft>
            <a:buChar char="•"/>
          </a:pPr>
          <a:r>
            <a:rPr lang="en-US" sz="1600" b="1" kern="1200" dirty="0"/>
            <a:t>Eagle Scout Service Project Workbook, #512-927</a:t>
          </a:r>
        </a:p>
      </dsp:txBody>
      <dsp:txXfrm>
        <a:off x="0" y="272039"/>
        <a:ext cx="8229600" cy="1474200"/>
      </dsp:txXfrm>
    </dsp:sp>
    <dsp:sp modelId="{844FDA5F-3551-4CA1-9CF2-70B9DF1B4617}">
      <dsp:nvSpPr>
        <dsp:cNvPr id="0" name=""/>
        <dsp:cNvSpPr/>
      </dsp:nvSpPr>
      <dsp:spPr>
        <a:xfrm>
          <a:off x="411480" y="6359"/>
          <a:ext cx="5760720"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Set by BSA National Committee</a:t>
          </a:r>
        </a:p>
      </dsp:txBody>
      <dsp:txXfrm>
        <a:off x="437419" y="32298"/>
        <a:ext cx="5708842" cy="4794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716C4-7020-4A17-92A6-910323C2B9CE}">
      <dsp:nvSpPr>
        <dsp:cNvPr id="0" name=""/>
        <dsp:cNvSpPr/>
      </dsp:nvSpPr>
      <dsp:spPr>
        <a:xfrm>
          <a:off x="0" y="382349"/>
          <a:ext cx="8229600" cy="42525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2070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Routine labor, a job normally rendered, is not normally appropriate for an Eagle project. </a:t>
          </a:r>
          <a:r>
            <a:rPr lang="en-US" altLang="en-US" sz="1400" kern="1200" dirty="0">
              <a:ea typeface="ＭＳ Ｐゴシック" pitchFamily="34" charset="-128"/>
            </a:rPr>
            <a:t>(4.3.2.2-Venture, 9.0.2.11 Scouts BSA)</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Can you demonstrate leadership?</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Is planning and development required?</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Must satisfy your beneficiary and adhere to their rules.</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This is YOUR project alone.</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The Scout must plan the work, organize the personnel needed, and direct the project to completion. </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A candidate may not use participation in the project of another Eagle candidate to satisfy the Eagle Scout Service Project requirement</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You may not copy or otherwise share your responsibilities for planning, developing or providing leadership to others</a:t>
          </a:r>
          <a:endParaRPr lang="en-US" altLang="en-US" sz="3200" kern="1200" dirty="0">
            <a:ea typeface="ＭＳ Ｐゴシック" pitchFamily="34" charset="-128"/>
          </a:endParaRPr>
        </a:p>
      </dsp:txBody>
      <dsp:txXfrm>
        <a:off x="0" y="382349"/>
        <a:ext cx="8229600" cy="4252500"/>
      </dsp:txXfrm>
    </dsp:sp>
    <dsp:sp modelId="{BC78E829-BA51-435C-814B-41D20629005E}">
      <dsp:nvSpPr>
        <dsp:cNvPr id="0" name=""/>
        <dsp:cNvSpPr/>
      </dsp:nvSpPr>
      <dsp:spPr>
        <a:xfrm>
          <a:off x="411480" y="13349"/>
          <a:ext cx="5760720" cy="73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What makes an acceptable project?</a:t>
          </a:r>
        </a:p>
      </dsp:txBody>
      <dsp:txXfrm>
        <a:off x="447506" y="49375"/>
        <a:ext cx="5688668" cy="6659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572114"/>
          <a:ext cx="8229600" cy="269325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791464"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Following the Workbook ensures you:</a:t>
          </a:r>
          <a:endParaRPr lang="en-US" altLang="en-US" sz="1400" kern="1200" dirty="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dirty="0">
              <a:ea typeface="ＭＳ Ｐゴシック" pitchFamily="34" charset="-128"/>
            </a:rPr>
            <a:t>Are following the correct process.</a:t>
          </a:r>
          <a:endParaRPr lang="en-US" altLang="en-US" sz="1400" kern="1200" dirty="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dirty="0">
              <a:ea typeface="ＭＳ Ｐゴシック" pitchFamily="34" charset="-128"/>
            </a:rPr>
            <a:t>Have captured the appropriate approvals.</a:t>
          </a:r>
          <a:endParaRPr lang="en-US" altLang="en-US" sz="1400" kern="1200" dirty="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dirty="0">
              <a:ea typeface="ＭＳ Ｐゴシック" pitchFamily="34" charset="-128"/>
            </a:rPr>
            <a:t>Have Documented appropriate details.</a:t>
          </a:r>
          <a:endParaRPr lang="en-US" altLang="en-US" sz="1400" kern="1200" dirty="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dirty="0">
              <a:ea typeface="ＭＳ Ｐゴシック" pitchFamily="34" charset="-128"/>
            </a:rPr>
            <a:t>Provide your Board of Review the information to determine if you have met the requirements.</a:t>
          </a:r>
          <a:endParaRPr lang="en-US" altLang="en-US" sz="1400" kern="1200" dirty="0">
            <a:ea typeface="ＭＳ Ｐゴシック" pitchFamily="34" charset="-128"/>
          </a:endParaRPr>
        </a:p>
      </dsp:txBody>
      <dsp:txXfrm>
        <a:off x="0" y="572114"/>
        <a:ext cx="8229600" cy="2693250"/>
      </dsp:txXfrm>
    </dsp:sp>
    <dsp:sp modelId="{A4685222-1EFB-4259-8B41-2F80C06E0DAD}">
      <dsp:nvSpPr>
        <dsp:cNvPr id="0" name=""/>
        <dsp:cNvSpPr/>
      </dsp:nvSpPr>
      <dsp:spPr>
        <a:xfrm>
          <a:off x="411480" y="11234"/>
          <a:ext cx="5760720" cy="1121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“Use the Eagle Scout Service Project Workbook”</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Guide to Advancement 9.0.2.8.</a:t>
          </a:r>
          <a:endParaRPr lang="en-US" altLang="en-US" sz="1100" kern="1200" dirty="0">
            <a:ea typeface="ＭＳ Ｐゴシック" pitchFamily="34" charset="-128"/>
          </a:endParaRPr>
        </a:p>
      </dsp:txBody>
      <dsp:txXfrm>
        <a:off x="466240" y="65994"/>
        <a:ext cx="5651200" cy="10122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74802"/>
          <a:ext cx="8229600" cy="85004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Name, Unit information (Committee Chair, Advancement Coordinator, Beneficiary, Council, District Representative</a:t>
          </a:r>
          <a:endParaRPr lang="en-US" altLang="en-US" sz="1400" kern="1200" dirty="0">
            <a:ea typeface="ＭＳ Ｐゴシック" pitchFamily="34" charset="-128"/>
          </a:endParaRPr>
        </a:p>
      </dsp:txBody>
      <dsp:txXfrm>
        <a:off x="0" y="274802"/>
        <a:ext cx="8229600" cy="850040"/>
      </dsp:txXfrm>
    </dsp:sp>
    <dsp:sp modelId="{A4685222-1EFB-4259-8B41-2F80C06E0DAD}">
      <dsp:nvSpPr>
        <dsp:cNvPr id="0" name=""/>
        <dsp:cNvSpPr/>
      </dsp:nvSpPr>
      <dsp:spPr>
        <a:xfrm>
          <a:off x="411480" y="23882"/>
          <a:ext cx="5760720" cy="501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Section: Contact Information</a:t>
          </a:r>
        </a:p>
      </dsp:txBody>
      <dsp:txXfrm>
        <a:off x="435978" y="48380"/>
        <a:ext cx="5711724" cy="452844"/>
      </dsp:txXfrm>
    </dsp:sp>
    <dsp:sp modelId="{D12ACF2E-F42F-4546-AE81-9A22A49EC8FC}">
      <dsp:nvSpPr>
        <dsp:cNvPr id="0" name=""/>
        <dsp:cNvSpPr/>
      </dsp:nvSpPr>
      <dsp:spPr>
        <a:xfrm>
          <a:off x="0" y="1436092"/>
          <a:ext cx="8229600" cy="109935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Describe project broadly</a:t>
          </a:r>
          <a:endParaRPr lang="en-US" altLang="en-US" sz="1400" kern="1200" dirty="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This is the part that needs 4 Approvals</a:t>
          </a:r>
          <a:endParaRPr lang="en-US" altLang="en-US" sz="1400" kern="1200" dirty="0">
            <a:ea typeface="ＭＳ Ｐゴシック" pitchFamily="34" charset="-128"/>
          </a:endParaRPr>
        </a:p>
      </dsp:txBody>
      <dsp:txXfrm>
        <a:off x="0" y="1436092"/>
        <a:ext cx="8229600" cy="1099354"/>
      </dsp:txXfrm>
    </dsp:sp>
    <dsp:sp modelId="{15544445-C6A7-4FE4-B2FE-D642A65AAD63}">
      <dsp:nvSpPr>
        <dsp:cNvPr id="0" name=""/>
        <dsp:cNvSpPr/>
      </dsp:nvSpPr>
      <dsp:spPr>
        <a:xfrm>
          <a:off x="411480" y="1241824"/>
          <a:ext cx="5760720" cy="501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66750">
            <a:lnSpc>
              <a:spcPct val="90000"/>
            </a:lnSpc>
            <a:spcBef>
              <a:spcPct val="0"/>
            </a:spcBef>
            <a:spcAft>
              <a:spcPct val="35000"/>
            </a:spcAft>
            <a:buNone/>
          </a:pPr>
          <a:r>
            <a:rPr lang="en-US" altLang="en-US" kern="1200" dirty="0">
              <a:ea typeface="ＭＳ Ｐゴシック" pitchFamily="34" charset="-128"/>
            </a:rPr>
            <a:t>Section: Project Proposal</a:t>
          </a:r>
          <a:endParaRPr lang="en-US" altLang="en-US" sz="1400" kern="1200" dirty="0">
            <a:ea typeface="ＭＳ Ｐゴシック" pitchFamily="34" charset="-128"/>
          </a:endParaRPr>
        </a:p>
      </dsp:txBody>
      <dsp:txXfrm>
        <a:off x="435978" y="1266322"/>
        <a:ext cx="5711724" cy="4528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2CDE-3877-4209-ABE9-8062FD220873}">
      <dsp:nvSpPr>
        <dsp:cNvPr id="0" name=""/>
        <dsp:cNvSpPr/>
      </dsp:nvSpPr>
      <dsp:spPr>
        <a:xfrm>
          <a:off x="0" y="279239"/>
          <a:ext cx="8229600" cy="32886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This is your </a:t>
          </a:r>
          <a:r>
            <a:rPr lang="en-US" altLang="en-US" sz="1800" b="1" kern="1200" dirty="0">
              <a:solidFill>
                <a:srgbClr val="FF0000"/>
              </a:solidFill>
              <a:ea typeface="ＭＳ Ｐゴシック" pitchFamily="34" charset="-128"/>
            </a:rPr>
            <a:t>detailed</a:t>
          </a:r>
          <a:r>
            <a:rPr lang="en-US" altLang="en-US" sz="1800" kern="1200" dirty="0">
              <a:ea typeface="ＭＳ Ｐゴシック" pitchFamily="34" charset="-128"/>
            </a:rPr>
            <a:t> plan (after approval)</a:t>
          </a:r>
        </a:p>
        <a:p>
          <a:pPr marL="342900" lvl="2" indent="-171450" algn="l" defTabSz="800100">
            <a:lnSpc>
              <a:spcPct val="90000"/>
            </a:lnSpc>
            <a:spcBef>
              <a:spcPct val="0"/>
            </a:spcBef>
            <a:spcAft>
              <a:spcPct val="15000"/>
            </a:spcAft>
            <a:buChar char="•"/>
          </a:pPr>
          <a:r>
            <a:rPr lang="en-US" sz="1800" kern="1200" dirty="0"/>
            <a:t>Material, </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sz="1800" kern="1200" dirty="0"/>
            <a:t>Time, labor, and schedule, </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sz="1800" kern="1200" dirty="0"/>
            <a:t>Safety, </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sz="1800" kern="1200" dirty="0"/>
            <a:t>Tools, </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sz="1800" kern="1200" dirty="0"/>
            <a:t>Expenses, </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sz="1800" kern="1200" dirty="0"/>
            <a:t>Permits, </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sz="1800" kern="1200" dirty="0"/>
            <a:t>Logistics, </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sz="1800" kern="1200" dirty="0"/>
            <a:t>Contingency plans, etc..</a:t>
          </a:r>
          <a:endParaRPr lang="en-US" altLang="en-US" sz="1800" kern="1200" dirty="0">
            <a:ea typeface="ＭＳ Ｐゴシック" pitchFamily="34" charset="-128"/>
          </a:endParaRPr>
        </a:p>
        <a:p>
          <a:pPr marL="171450" lvl="1" indent="-171450" algn="l" defTabSz="800100">
            <a:lnSpc>
              <a:spcPct val="90000"/>
            </a:lnSpc>
            <a:spcBef>
              <a:spcPct val="0"/>
            </a:spcBef>
            <a:spcAft>
              <a:spcPct val="15000"/>
            </a:spcAft>
            <a:buChar char="•"/>
          </a:pPr>
          <a:r>
            <a:rPr lang="en-US" kern="1200" dirty="0"/>
            <a:t>Detail how you will demonstrate Leadership</a:t>
          </a:r>
          <a:endParaRPr lang="en-US" altLang="en-US" sz="1800" kern="1200" dirty="0">
            <a:ea typeface="ＭＳ Ｐゴシック" pitchFamily="34" charset="-128"/>
          </a:endParaRPr>
        </a:p>
      </dsp:txBody>
      <dsp:txXfrm>
        <a:off x="0" y="279239"/>
        <a:ext cx="8229600" cy="3288600"/>
      </dsp:txXfrm>
    </dsp:sp>
    <dsp:sp modelId="{712F1FC7-773B-4C40-9B3E-7838F5DC9D2A}">
      <dsp:nvSpPr>
        <dsp:cNvPr id="0" name=""/>
        <dsp:cNvSpPr/>
      </dsp:nvSpPr>
      <dsp:spPr>
        <a:xfrm>
          <a:off x="411480" y="13559"/>
          <a:ext cx="5760720"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Section: Project Final Plan</a:t>
          </a:r>
        </a:p>
      </dsp:txBody>
      <dsp:txXfrm>
        <a:off x="437419" y="39498"/>
        <a:ext cx="5708842" cy="4794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24576-BAD6-4DC7-A51F-4FEB7934BDC6}">
      <dsp:nvSpPr>
        <dsp:cNvPr id="0" name=""/>
        <dsp:cNvSpPr/>
      </dsp:nvSpPr>
      <dsp:spPr>
        <a:xfrm>
          <a:off x="0" y="252603"/>
          <a:ext cx="8229600" cy="736312"/>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54076"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Describe the results; What happened?</a:t>
          </a:r>
        </a:p>
      </dsp:txBody>
      <dsp:txXfrm>
        <a:off x="0" y="252603"/>
        <a:ext cx="8229600" cy="736312"/>
      </dsp:txXfrm>
    </dsp:sp>
    <dsp:sp modelId="{199F22F6-DDF1-48DB-9045-86C3ED9177BA}">
      <dsp:nvSpPr>
        <dsp:cNvPr id="0" name=""/>
        <dsp:cNvSpPr/>
      </dsp:nvSpPr>
      <dsp:spPr>
        <a:xfrm>
          <a:off x="411480" y="1683"/>
          <a:ext cx="5760720" cy="501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Section: Project Report</a:t>
          </a:r>
        </a:p>
      </dsp:txBody>
      <dsp:txXfrm>
        <a:off x="435978" y="26181"/>
        <a:ext cx="5711724" cy="4528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28109"/>
          <a:ext cx="8229600" cy="256409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58216"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Fundraising is not required but can provide evidence of Leadership.</a:t>
          </a:r>
          <a:endParaRPr lang="en-US" altLang="en-US" sz="1400" kern="1200" dirty="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Projects may not be Fundraisers</a:t>
          </a:r>
          <a:endParaRPr lang="en-US" altLang="en-US" sz="1400" kern="1200" dirty="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dirty="0">
              <a:ea typeface="ＭＳ Ｐゴシック" pitchFamily="34" charset="-128"/>
            </a:rPr>
            <a:t>Fund raising is permitted only for the purpose of acquiring the materials and supplies needed to carry out your project.</a:t>
          </a:r>
          <a:endParaRPr lang="en-US" altLang="en-US" sz="1400" kern="1200" dirty="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Fundraising must conform to the Guide to Safe Scouting</a:t>
          </a:r>
          <a:endParaRPr lang="en-US" altLang="en-US" sz="1400" kern="1200" dirty="0">
            <a:ea typeface="ＭＳ Ｐゴシック" pitchFamily="34" charset="-128"/>
          </a:endParaRPr>
        </a:p>
      </dsp:txBody>
      <dsp:txXfrm>
        <a:off x="0" y="328109"/>
        <a:ext cx="8229600" cy="2564099"/>
      </dsp:txXfrm>
    </dsp:sp>
    <dsp:sp modelId="{A4685222-1EFB-4259-8B41-2F80C06E0DAD}">
      <dsp:nvSpPr>
        <dsp:cNvPr id="0" name=""/>
        <dsp:cNvSpPr/>
      </dsp:nvSpPr>
      <dsp:spPr>
        <a:xfrm>
          <a:off x="411480" y="3389"/>
          <a:ext cx="5760720" cy="6494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Fundraising</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Guide to Advancement section 9.0.2.10.</a:t>
          </a:r>
          <a:endParaRPr lang="en-US" altLang="en-US" sz="1100" kern="1200" dirty="0">
            <a:ea typeface="ＭＳ Ｐゴシック" pitchFamily="34" charset="-128"/>
          </a:endParaRPr>
        </a:p>
      </dsp:txBody>
      <dsp:txXfrm>
        <a:off x="443183" y="35092"/>
        <a:ext cx="5697314" cy="58603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41564"/>
          <a:ext cx="8229600" cy="369495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79044"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Any Eagle Scout Service Project Fundraising effort that is expected to raise less than $1000.00 from other than exempt parties (the Scout, the Scout’s parents, relatives,  </a:t>
          </a:r>
          <a:r>
            <a:rPr lang="en-US" altLang="en-US" kern="1200">
              <a:ea typeface="ＭＳ Ｐゴシック" pitchFamily="34" charset="-128"/>
            </a:rPr>
            <a:t>unit members, its </a:t>
          </a:r>
          <a:r>
            <a:rPr lang="en-US" altLang="en-US" kern="1200" dirty="0">
              <a:ea typeface="ＭＳ Ｐゴシック" pitchFamily="34" charset="-128"/>
            </a:rPr>
            <a:t>chartered organization, parents of unit members, or the beneficiary) does not require an Eagle Scout Service Project Fundraising Application. There are no limits on funds raised from exempt parties. </a:t>
          </a:r>
          <a:endParaRPr lang="en-US" altLang="en-US" sz="1400" kern="1200" dirty="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Eagle Scout Service Projects that are expected to raise more than $1000.00 (except from exempt parties) must utilize the Eagle Scout Service Project Fundraising Application. This $1000.00 limit of non-exempt funds applies to the total of cash and gifts in kind. </a:t>
          </a:r>
          <a:endParaRPr lang="en-US" altLang="en-US" sz="1400" kern="1200" dirty="0">
            <a:ea typeface="ＭＳ Ｐゴシック" pitchFamily="34" charset="-128"/>
          </a:endParaRPr>
        </a:p>
      </dsp:txBody>
      <dsp:txXfrm>
        <a:off x="0" y="341564"/>
        <a:ext cx="8229600" cy="3694950"/>
      </dsp:txXfrm>
    </dsp:sp>
    <dsp:sp modelId="{A4685222-1EFB-4259-8B41-2F80C06E0DAD}">
      <dsp:nvSpPr>
        <dsp:cNvPr id="0" name=""/>
        <dsp:cNvSpPr/>
      </dsp:nvSpPr>
      <dsp:spPr>
        <a:xfrm>
          <a:off x="411480" y="2084"/>
          <a:ext cx="5760720" cy="678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Fundraising</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Orange County Council Policy</a:t>
          </a:r>
          <a:endParaRPr lang="en-US" altLang="en-US" sz="1100" kern="1200" dirty="0">
            <a:ea typeface="ＭＳ Ｐゴシック" pitchFamily="34" charset="-128"/>
          </a:endParaRPr>
        </a:p>
      </dsp:txBody>
      <dsp:txXfrm>
        <a:off x="444624" y="35228"/>
        <a:ext cx="5694432" cy="6126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79619"/>
          <a:ext cx="8229600" cy="3024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99872"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Even the best planned activities sometimes need change.  You will not necessarily be penalized if you had to vary from your plan.</a:t>
          </a:r>
          <a:endParaRPr lang="en-US" altLang="en-US" sz="1400" kern="1200" dirty="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On the other hand, if your project did not substantially follow your plan . . . then have you truly demonstrated the leadership skills expected of an Eagle Scout?</a:t>
          </a:r>
          <a:endParaRPr lang="en-US" altLang="en-US" sz="1400" kern="1200" dirty="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Your project must be completed according to the wishes of your beneficiary.  If you need to make substantial changes, you must verify they are acceptable to your beneficiary.  </a:t>
          </a:r>
          <a:endParaRPr lang="en-US" altLang="en-US" sz="1400" kern="1200" dirty="0">
            <a:ea typeface="ＭＳ Ｐゴシック" pitchFamily="34" charset="-128"/>
          </a:endParaRPr>
        </a:p>
      </dsp:txBody>
      <dsp:txXfrm>
        <a:off x="0" y="379619"/>
        <a:ext cx="8229600" cy="3024000"/>
      </dsp:txXfrm>
    </dsp:sp>
    <dsp:sp modelId="{A4685222-1EFB-4259-8B41-2F80C06E0DAD}">
      <dsp:nvSpPr>
        <dsp:cNvPr id="0" name=""/>
        <dsp:cNvSpPr/>
      </dsp:nvSpPr>
      <dsp:spPr>
        <a:xfrm>
          <a:off x="411480" y="25379"/>
          <a:ext cx="5760720" cy="708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What if things go wrong with my project?</a:t>
          </a:r>
        </a:p>
      </dsp:txBody>
      <dsp:txXfrm>
        <a:off x="446065" y="59964"/>
        <a:ext cx="5691550" cy="63931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2CDE-3877-4209-ABE9-8062FD220873}">
      <dsp:nvSpPr>
        <dsp:cNvPr id="0" name=""/>
        <dsp:cNvSpPr/>
      </dsp:nvSpPr>
      <dsp:spPr>
        <a:xfrm>
          <a:off x="0" y="253750"/>
          <a:ext cx="8229600" cy="180364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8318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Reviewing all materials</a:t>
          </a:r>
          <a:endParaRPr lang="en-US" altLang="en-US" sz="1800" kern="1200" dirty="0">
            <a:ea typeface="ＭＳ Ｐゴシック" pitchFamily="34" charset="-128"/>
          </a:endParaRPr>
        </a:p>
        <a:p>
          <a:pPr marL="171450" lvl="1" indent="-171450" algn="l" defTabSz="800100" rtl="0">
            <a:lnSpc>
              <a:spcPct val="90000"/>
            </a:lnSpc>
            <a:spcBef>
              <a:spcPct val="0"/>
            </a:spcBef>
            <a:spcAft>
              <a:spcPct val="15000"/>
            </a:spcAft>
            <a:buChar char="•"/>
          </a:pPr>
          <a:r>
            <a:rPr lang="en-US" sz="1800" b="0" i="0" kern="1200" dirty="0"/>
            <a:t>Preparing your Eagle Scout Rank Application</a:t>
          </a:r>
        </a:p>
        <a:p>
          <a:pPr marL="171450" lvl="1" indent="-171450" algn="l" defTabSz="800100" rtl="0">
            <a:lnSpc>
              <a:spcPct val="90000"/>
            </a:lnSpc>
            <a:spcBef>
              <a:spcPct val="0"/>
            </a:spcBef>
            <a:spcAft>
              <a:spcPct val="15000"/>
            </a:spcAft>
            <a:buChar char="•"/>
          </a:pPr>
          <a:r>
            <a:rPr lang="en-US" sz="1800" b="0" i="0" kern="1200" dirty="0"/>
            <a:t>Confidential Appraisals</a:t>
          </a:r>
        </a:p>
        <a:p>
          <a:pPr marL="171450" lvl="1" indent="-171450" algn="l" defTabSz="800100" rtl="0">
            <a:lnSpc>
              <a:spcPct val="90000"/>
            </a:lnSpc>
            <a:spcBef>
              <a:spcPct val="0"/>
            </a:spcBef>
            <a:spcAft>
              <a:spcPct val="15000"/>
            </a:spcAft>
            <a:buChar char="•"/>
          </a:pPr>
          <a:r>
            <a:rPr lang="en-US" sz="1800" b="0" i="0" kern="1200" dirty="0"/>
            <a:t>Staffing the Board of Review</a:t>
          </a:r>
        </a:p>
      </dsp:txBody>
      <dsp:txXfrm>
        <a:off x="0" y="253750"/>
        <a:ext cx="8229600" cy="1803649"/>
      </dsp:txXfrm>
    </dsp:sp>
    <dsp:sp modelId="{712F1FC7-773B-4C40-9B3E-7838F5DC9D2A}">
      <dsp:nvSpPr>
        <dsp:cNvPr id="0" name=""/>
        <dsp:cNvSpPr/>
      </dsp:nvSpPr>
      <dsp:spPr>
        <a:xfrm>
          <a:off x="411480" y="0"/>
          <a:ext cx="5760720" cy="68975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Preparing for your Board of Review</a:t>
          </a:r>
        </a:p>
      </dsp:txBody>
      <dsp:txXfrm>
        <a:off x="445151" y="33671"/>
        <a:ext cx="5693378" cy="62241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2CDE-3877-4209-ABE9-8062FD220873}">
      <dsp:nvSpPr>
        <dsp:cNvPr id="0" name=""/>
        <dsp:cNvSpPr/>
      </dsp:nvSpPr>
      <dsp:spPr>
        <a:xfrm>
          <a:off x="0" y="255848"/>
          <a:ext cx="8229600" cy="2487348"/>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99872"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Your District Representative will:</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sz="1800" b="0" i="0" kern="1200" dirty="0"/>
            <a:t>Review your Eagle Scout Service Project Workbook to ensure you’ve documented everything correctly.</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Provide guidance for your next steps and collect any additional materials to be sent to Council.</a:t>
          </a:r>
        </a:p>
        <a:p>
          <a:pPr marL="514350" lvl="3" indent="-171450" algn="l" defTabSz="800100">
            <a:lnSpc>
              <a:spcPct val="90000"/>
            </a:lnSpc>
            <a:spcBef>
              <a:spcPct val="0"/>
            </a:spcBef>
            <a:spcAft>
              <a:spcPct val="15000"/>
            </a:spcAft>
            <a:buChar char="•"/>
          </a:pPr>
          <a:r>
            <a:rPr lang="en-US" altLang="en-US" sz="1800" kern="1200" dirty="0">
              <a:ea typeface="ＭＳ Ｐゴシック" pitchFamily="34" charset="-128"/>
            </a:rPr>
            <a:t>Confidential Appraisals</a:t>
          </a:r>
        </a:p>
        <a:p>
          <a:pPr marL="514350" lvl="3" indent="-171450" algn="l" defTabSz="800100">
            <a:lnSpc>
              <a:spcPct val="90000"/>
            </a:lnSpc>
            <a:spcBef>
              <a:spcPct val="0"/>
            </a:spcBef>
            <a:spcAft>
              <a:spcPct val="15000"/>
            </a:spcAft>
            <a:buChar char="•"/>
          </a:pPr>
          <a:r>
            <a:rPr lang="en-US" altLang="en-US" sz="1800" kern="1200" dirty="0">
              <a:ea typeface="ＭＳ Ｐゴシック" pitchFamily="34" charset="-128"/>
            </a:rPr>
            <a:t>Statement of Ambition and Life Purpose</a:t>
          </a:r>
        </a:p>
      </dsp:txBody>
      <dsp:txXfrm>
        <a:off x="0" y="255848"/>
        <a:ext cx="8229600" cy="2487348"/>
      </dsp:txXfrm>
    </dsp:sp>
    <dsp:sp modelId="{712F1FC7-773B-4C40-9B3E-7838F5DC9D2A}">
      <dsp:nvSpPr>
        <dsp:cNvPr id="0" name=""/>
        <dsp:cNvSpPr/>
      </dsp:nvSpPr>
      <dsp:spPr>
        <a:xfrm>
          <a:off x="411480" y="0"/>
          <a:ext cx="5760720" cy="68975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District Representative review</a:t>
          </a:r>
        </a:p>
      </dsp:txBody>
      <dsp:txXfrm>
        <a:off x="445151" y="33671"/>
        <a:ext cx="5693378" cy="622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E3931-B885-4A89-9CBF-02D5770DC0A7}">
      <dsp:nvSpPr>
        <dsp:cNvPr id="0" name=""/>
        <dsp:cNvSpPr/>
      </dsp:nvSpPr>
      <dsp:spPr>
        <a:xfrm>
          <a:off x="3716" y="33608"/>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Complete all Requirements</a:t>
          </a:r>
          <a:br>
            <a:rPr lang="en-US" sz="1100" b="1" kern="1200" dirty="0"/>
          </a:br>
          <a:r>
            <a:rPr lang="en-US" sz="1100" b="0" kern="1200" dirty="0"/>
            <a:t>9.0.1.1</a:t>
          </a:r>
          <a:endParaRPr lang="en-US" sz="1100" kern="1200" dirty="0"/>
        </a:p>
      </dsp:txBody>
      <dsp:txXfrm>
        <a:off x="32275" y="62167"/>
        <a:ext cx="1568029" cy="917970"/>
      </dsp:txXfrm>
    </dsp:sp>
    <dsp:sp modelId="{F2A66F04-D82B-46E8-B016-43C4DA2BDAE2}">
      <dsp:nvSpPr>
        <dsp:cNvPr id="0" name=""/>
        <dsp:cNvSpPr/>
      </dsp:nvSpPr>
      <dsp:spPr>
        <a:xfrm>
          <a:off x="1771877" y="319634"/>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71877" y="400241"/>
        <a:ext cx="241172" cy="241822"/>
      </dsp:txXfrm>
    </dsp:sp>
    <dsp:sp modelId="{B7953178-5B02-4F13-917B-7346379AED55}">
      <dsp:nvSpPr>
        <dsp:cNvPr id="0" name=""/>
        <dsp:cNvSpPr/>
      </dsp:nvSpPr>
      <dsp:spPr>
        <a:xfrm>
          <a:off x="2278923" y="33608"/>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Prepare the Eagle Scout Service Project Workbook</a:t>
          </a:r>
          <a:br>
            <a:rPr lang="en-US" sz="1100" kern="1200" dirty="0"/>
          </a:br>
          <a:r>
            <a:rPr lang="en-US" sz="1100" b="0" kern="1200" dirty="0"/>
            <a:t>9.0.1.2</a:t>
          </a:r>
        </a:p>
      </dsp:txBody>
      <dsp:txXfrm>
        <a:off x="2307482" y="62167"/>
        <a:ext cx="1568029" cy="917970"/>
      </dsp:txXfrm>
    </dsp:sp>
    <dsp:sp modelId="{B7A66D03-3A1D-4C3E-90F2-84DF4B6BC499}">
      <dsp:nvSpPr>
        <dsp:cNvPr id="0" name=""/>
        <dsp:cNvSpPr/>
      </dsp:nvSpPr>
      <dsp:spPr>
        <a:xfrm>
          <a:off x="4047083" y="319634"/>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4047083" y="400241"/>
        <a:ext cx="241172" cy="241822"/>
      </dsp:txXfrm>
    </dsp:sp>
    <dsp:sp modelId="{D6758F75-D79A-4833-88C4-7E156B027FC9}">
      <dsp:nvSpPr>
        <dsp:cNvPr id="0" name=""/>
        <dsp:cNvSpPr/>
      </dsp:nvSpPr>
      <dsp:spPr>
        <a:xfrm>
          <a:off x="4554129" y="33608"/>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Complete the Application</a:t>
          </a:r>
          <a:br>
            <a:rPr lang="en-US" sz="1100" kern="1200" dirty="0"/>
          </a:br>
          <a:r>
            <a:rPr lang="en-US" sz="1100" b="0" kern="1200" dirty="0"/>
            <a:t>9.0.1.3</a:t>
          </a:r>
        </a:p>
      </dsp:txBody>
      <dsp:txXfrm>
        <a:off x="4582688" y="62167"/>
        <a:ext cx="1568029" cy="917970"/>
      </dsp:txXfrm>
    </dsp:sp>
    <dsp:sp modelId="{513C1322-5014-45B4-8643-E9E2C9CA38C3}">
      <dsp:nvSpPr>
        <dsp:cNvPr id="0" name=""/>
        <dsp:cNvSpPr/>
      </dsp:nvSpPr>
      <dsp:spPr>
        <a:xfrm>
          <a:off x="6322289" y="319634"/>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322289" y="400241"/>
        <a:ext cx="241172" cy="241822"/>
      </dsp:txXfrm>
    </dsp:sp>
    <dsp:sp modelId="{1304DDE6-9E22-479B-9240-69BA82891709}">
      <dsp:nvSpPr>
        <dsp:cNvPr id="0" name=""/>
        <dsp:cNvSpPr/>
      </dsp:nvSpPr>
      <dsp:spPr>
        <a:xfrm>
          <a:off x="6829335" y="33608"/>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Obtain Required Signatures</a:t>
          </a:r>
          <a:br>
            <a:rPr lang="en-US" sz="1100" kern="1200" dirty="0"/>
          </a:br>
          <a:r>
            <a:rPr lang="en-US" sz="1100" b="0" kern="1200" dirty="0"/>
            <a:t>9.0.1.4</a:t>
          </a:r>
        </a:p>
      </dsp:txBody>
      <dsp:txXfrm>
        <a:off x="6857894" y="62167"/>
        <a:ext cx="1568029" cy="917970"/>
      </dsp:txXfrm>
    </dsp:sp>
    <dsp:sp modelId="{46A970DF-1489-4407-8590-A43AA34CC3D2}">
      <dsp:nvSpPr>
        <dsp:cNvPr id="0" name=""/>
        <dsp:cNvSpPr/>
      </dsp:nvSpPr>
      <dsp:spPr>
        <a:xfrm rot="5400000">
          <a:off x="7469643" y="1122457"/>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5400000">
        <a:off x="7520998" y="1151710"/>
        <a:ext cx="241822" cy="241172"/>
      </dsp:txXfrm>
    </dsp:sp>
    <dsp:sp modelId="{B79622A8-9E92-49BE-A007-C39C60E07B99}">
      <dsp:nvSpPr>
        <dsp:cNvPr id="0" name=""/>
        <dsp:cNvSpPr/>
      </dsp:nvSpPr>
      <dsp:spPr>
        <a:xfrm>
          <a:off x="6829335" y="1658755"/>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Submit to </a:t>
          </a:r>
          <a:br>
            <a:rPr lang="en-US" sz="1100" kern="1200" dirty="0"/>
          </a:br>
          <a:r>
            <a:rPr lang="en-US" sz="1100" kern="1200" dirty="0"/>
            <a:t>Council</a:t>
          </a:r>
          <a:br>
            <a:rPr lang="en-US" sz="1100" kern="1200" dirty="0"/>
          </a:br>
          <a:r>
            <a:rPr lang="en-US" sz="1100" b="0" kern="1200" dirty="0"/>
            <a:t>9.0.1.5</a:t>
          </a:r>
        </a:p>
      </dsp:txBody>
      <dsp:txXfrm>
        <a:off x="6857894" y="1687314"/>
        <a:ext cx="1568029" cy="917970"/>
      </dsp:txXfrm>
    </dsp:sp>
    <dsp:sp modelId="{F942532B-88BE-4EF2-B58B-EF7FC32BC8B6}">
      <dsp:nvSpPr>
        <dsp:cNvPr id="0" name=""/>
        <dsp:cNvSpPr/>
      </dsp:nvSpPr>
      <dsp:spPr>
        <a:xfrm rot="10800000">
          <a:off x="6341791" y="1944781"/>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6445150" y="2025388"/>
        <a:ext cx="241172" cy="241822"/>
      </dsp:txXfrm>
    </dsp:sp>
    <dsp:sp modelId="{4774E09D-A575-4BDF-AA6C-4A6F70B76370}">
      <dsp:nvSpPr>
        <dsp:cNvPr id="0" name=""/>
        <dsp:cNvSpPr/>
      </dsp:nvSpPr>
      <dsp:spPr>
        <a:xfrm>
          <a:off x="4554129" y="1658755"/>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Council </a:t>
          </a:r>
          <a:br>
            <a:rPr lang="en-US" sz="1100" kern="1200" dirty="0"/>
          </a:br>
          <a:r>
            <a:rPr lang="en-US" sz="1100" kern="1200" dirty="0"/>
            <a:t>Verification</a:t>
          </a:r>
          <a:br>
            <a:rPr lang="en-US" sz="1100" kern="1200" dirty="0"/>
          </a:br>
          <a:r>
            <a:rPr lang="en-US" sz="1100" b="0" kern="1200" dirty="0"/>
            <a:t>9.0.1.6</a:t>
          </a:r>
        </a:p>
      </dsp:txBody>
      <dsp:txXfrm>
        <a:off x="4582688" y="1687314"/>
        <a:ext cx="1568029" cy="917970"/>
      </dsp:txXfrm>
    </dsp:sp>
    <dsp:sp modelId="{6FCFE7E8-1147-44EE-AC0D-3B1B33936F02}">
      <dsp:nvSpPr>
        <dsp:cNvPr id="0" name=""/>
        <dsp:cNvSpPr/>
      </dsp:nvSpPr>
      <dsp:spPr>
        <a:xfrm rot="10800000">
          <a:off x="4066585" y="1944781"/>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4169944" y="2025388"/>
        <a:ext cx="241172" cy="241822"/>
      </dsp:txXfrm>
    </dsp:sp>
    <dsp:sp modelId="{122CAA14-4928-4C4C-BB37-F16FB2ADCA78}">
      <dsp:nvSpPr>
        <dsp:cNvPr id="0" name=""/>
        <dsp:cNvSpPr/>
      </dsp:nvSpPr>
      <dsp:spPr>
        <a:xfrm>
          <a:off x="2278923" y="1658755"/>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Contact </a:t>
          </a:r>
          <a:br>
            <a:rPr lang="en-US" sz="1100" kern="1200" dirty="0"/>
          </a:br>
          <a:r>
            <a:rPr lang="en-US" sz="1100" kern="1200" dirty="0"/>
            <a:t>References</a:t>
          </a:r>
          <a:br>
            <a:rPr lang="en-US" sz="1100" kern="1200" dirty="0"/>
          </a:br>
          <a:r>
            <a:rPr lang="en-US" sz="1100" b="0" kern="1200" dirty="0"/>
            <a:t>9.0.1.7</a:t>
          </a:r>
        </a:p>
      </dsp:txBody>
      <dsp:txXfrm>
        <a:off x="2307482" y="1687314"/>
        <a:ext cx="1568029" cy="917970"/>
      </dsp:txXfrm>
    </dsp:sp>
    <dsp:sp modelId="{4E578367-E89C-48E7-A303-F6D8CE2C90CB}">
      <dsp:nvSpPr>
        <dsp:cNvPr id="0" name=""/>
        <dsp:cNvSpPr/>
      </dsp:nvSpPr>
      <dsp:spPr>
        <a:xfrm rot="10800000">
          <a:off x="1791379" y="1944781"/>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1894738" y="2025388"/>
        <a:ext cx="241172" cy="241822"/>
      </dsp:txXfrm>
    </dsp:sp>
    <dsp:sp modelId="{42077774-B33B-4F18-98E7-B164A88027DC}">
      <dsp:nvSpPr>
        <dsp:cNvPr id="0" name=""/>
        <dsp:cNvSpPr/>
      </dsp:nvSpPr>
      <dsp:spPr>
        <a:xfrm>
          <a:off x="3716" y="1658755"/>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Board of </a:t>
          </a:r>
          <a:br>
            <a:rPr lang="en-US" sz="1100" kern="1200" dirty="0"/>
          </a:br>
          <a:r>
            <a:rPr lang="en-US" sz="1100" kern="1200" dirty="0"/>
            <a:t>Review</a:t>
          </a:r>
          <a:br>
            <a:rPr lang="en-US" sz="1100" kern="1200" dirty="0"/>
          </a:br>
          <a:r>
            <a:rPr lang="en-US" sz="1100" b="0" kern="1200" dirty="0"/>
            <a:t>9.0.1.8</a:t>
          </a:r>
        </a:p>
      </dsp:txBody>
      <dsp:txXfrm>
        <a:off x="32275" y="1687314"/>
        <a:ext cx="1568029" cy="917970"/>
      </dsp:txXfrm>
    </dsp:sp>
    <dsp:sp modelId="{FB5D6EF8-A275-4E41-BC84-BDD5E6835B01}">
      <dsp:nvSpPr>
        <dsp:cNvPr id="0" name=""/>
        <dsp:cNvSpPr/>
      </dsp:nvSpPr>
      <dsp:spPr>
        <a:xfrm rot="5400000">
          <a:off x="644025" y="2747604"/>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5400000">
        <a:off x="695380" y="2776857"/>
        <a:ext cx="241822" cy="241172"/>
      </dsp:txXfrm>
    </dsp:sp>
    <dsp:sp modelId="{966603EA-7F75-4DA6-8EC2-715D24E05788}">
      <dsp:nvSpPr>
        <dsp:cNvPr id="0" name=""/>
        <dsp:cNvSpPr/>
      </dsp:nvSpPr>
      <dsp:spPr>
        <a:xfrm>
          <a:off x="3716" y="3283903"/>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Council sends recommendation to National</a:t>
          </a:r>
          <a:br>
            <a:rPr lang="en-US" sz="1100" kern="1200" dirty="0"/>
          </a:br>
          <a:r>
            <a:rPr lang="en-US" sz="1100" b="0" kern="1200" dirty="0"/>
            <a:t>9.0.1.9</a:t>
          </a:r>
        </a:p>
      </dsp:txBody>
      <dsp:txXfrm>
        <a:off x="32275" y="3312462"/>
        <a:ext cx="1568029" cy="917970"/>
      </dsp:txXfrm>
    </dsp:sp>
    <dsp:sp modelId="{16504329-AEEF-4C3E-AF7D-85D9210E7AE5}">
      <dsp:nvSpPr>
        <dsp:cNvPr id="0" name=""/>
        <dsp:cNvSpPr/>
      </dsp:nvSpPr>
      <dsp:spPr>
        <a:xfrm>
          <a:off x="1771877" y="3569929"/>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71877" y="3650536"/>
        <a:ext cx="241172" cy="241822"/>
      </dsp:txXfrm>
    </dsp:sp>
    <dsp:sp modelId="{7EC49E32-6C51-45F2-BFA4-9136BFE9366D}">
      <dsp:nvSpPr>
        <dsp:cNvPr id="0" name=""/>
        <dsp:cNvSpPr/>
      </dsp:nvSpPr>
      <dsp:spPr>
        <a:xfrm>
          <a:off x="2278923" y="3283903"/>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National confirms recommendation</a:t>
          </a:r>
          <a:br>
            <a:rPr lang="en-US" sz="1100" b="1" kern="1200" dirty="0"/>
          </a:br>
          <a:r>
            <a:rPr lang="en-US" sz="1100" b="0" kern="1200" dirty="0"/>
            <a:t>9.0.1.10</a:t>
          </a:r>
        </a:p>
      </dsp:txBody>
      <dsp:txXfrm>
        <a:off x="2307482" y="3312462"/>
        <a:ext cx="1568029" cy="91797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01FA7-FE5A-4FCA-A855-E6074F1E93CE}">
      <dsp:nvSpPr>
        <dsp:cNvPr id="0" name=""/>
        <dsp:cNvSpPr/>
      </dsp:nvSpPr>
      <dsp:spPr>
        <a:xfrm>
          <a:off x="0" y="444501"/>
          <a:ext cx="8153400" cy="81596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2794" tIns="291592" rIns="632794"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dirty="0"/>
            <a:t>Always ensure you have the correct version</a:t>
          </a:r>
          <a:r>
            <a:rPr lang="en-US" sz="1400" b="0" i="0" kern="1200" dirty="0"/>
            <a:t>!</a:t>
          </a:r>
          <a:endParaRPr lang="en-US" sz="1400" kern="1200" dirty="0"/>
        </a:p>
      </dsp:txBody>
      <dsp:txXfrm>
        <a:off x="0" y="444501"/>
        <a:ext cx="8153400" cy="815964"/>
      </dsp:txXfrm>
    </dsp:sp>
    <dsp:sp modelId="{12728A92-E216-4BCE-A08F-D91CD00670E8}">
      <dsp:nvSpPr>
        <dsp:cNvPr id="0" name=""/>
        <dsp:cNvSpPr/>
      </dsp:nvSpPr>
      <dsp:spPr>
        <a:xfrm>
          <a:off x="407670" y="0"/>
          <a:ext cx="5707380" cy="6635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rtl="0">
            <a:lnSpc>
              <a:spcPct val="90000"/>
            </a:lnSpc>
            <a:spcBef>
              <a:spcPct val="0"/>
            </a:spcBef>
            <a:spcAft>
              <a:spcPct val="35000"/>
            </a:spcAft>
            <a:buNone/>
          </a:pPr>
          <a:r>
            <a:rPr lang="en-US" sz="1800" kern="1200" dirty="0"/>
            <a:t>You must use BSA form 512-728 </a:t>
          </a:r>
          <a:endParaRPr lang="en-US" sz="1800" b="0" i="0" kern="1200" dirty="0"/>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Guide to Advancement 9.0.1.0 – 9.0.1.10.</a:t>
          </a:r>
          <a:endParaRPr lang="en-US" sz="1400" kern="1200" dirty="0"/>
        </a:p>
      </dsp:txBody>
      <dsp:txXfrm>
        <a:off x="440062" y="32392"/>
        <a:ext cx="5642596" cy="598768"/>
      </dsp:txXfrm>
    </dsp:sp>
    <dsp:sp modelId="{11977094-7504-4693-9907-F873F3106AD5}">
      <dsp:nvSpPr>
        <dsp:cNvPr id="0" name=""/>
        <dsp:cNvSpPr/>
      </dsp:nvSpPr>
      <dsp:spPr>
        <a:xfrm>
          <a:off x="0" y="1367906"/>
          <a:ext cx="6172205" cy="3441556"/>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2794" tIns="291592" rIns="632794"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Be sure all dates are correct</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altLang="en-US" kern="1200" dirty="0">
              <a:ea typeface="ＭＳ Ｐゴシック" pitchFamily="34" charset="-128"/>
            </a:rPr>
            <a:t>Use </a:t>
          </a:r>
          <a:r>
            <a:rPr lang="en-US" altLang="en-US" kern="1200" dirty="0" err="1">
              <a:ea typeface="ＭＳ Ｐゴシック" pitchFamily="34" charset="-128"/>
            </a:rPr>
            <a:t>Scoutbook</a:t>
          </a:r>
          <a:r>
            <a:rPr lang="en-US" altLang="en-US" kern="1200" dirty="0">
              <a:ea typeface="ＭＳ Ｐゴシック" pitchFamily="34" charset="-128"/>
            </a:rPr>
            <a:t> or Contact Council to verify</a:t>
          </a:r>
          <a:endParaRPr lang="en-US" altLang="en-US" sz="1800" kern="1200" dirty="0">
            <a:ea typeface="ＭＳ Ｐゴシック" pitchFamily="34" charset="-128"/>
          </a:endParaRPr>
        </a:p>
        <a:p>
          <a:pPr marL="171450" lvl="1" indent="-171450" algn="l" defTabSz="800100">
            <a:lnSpc>
              <a:spcPct val="90000"/>
            </a:lnSpc>
            <a:spcBef>
              <a:spcPct val="0"/>
            </a:spcBef>
            <a:spcAft>
              <a:spcPct val="15000"/>
            </a:spcAft>
            <a:buChar char="•"/>
          </a:pPr>
          <a:r>
            <a:rPr lang="en-US" b="0" i="0" kern="1200" dirty="0"/>
            <a:t>List only 21 merit badges</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b="0" i="0" kern="1200" dirty="0"/>
            <a:t>Include unit numbers for merit badges.</a:t>
          </a:r>
          <a:endParaRPr lang="en-US" altLang="en-US" sz="1800" kern="1200" dirty="0">
            <a:ea typeface="ＭＳ Ｐゴシック" pitchFamily="34" charset="-128"/>
          </a:endParaRP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Position(s) of Responsibility</a:t>
          </a:r>
        </a:p>
        <a:p>
          <a:pPr marL="171450" lvl="1" indent="-171450" algn="l" defTabSz="800100">
            <a:lnSpc>
              <a:spcPct val="90000"/>
            </a:lnSpc>
            <a:spcBef>
              <a:spcPct val="0"/>
            </a:spcBef>
            <a:spcAft>
              <a:spcPct val="15000"/>
            </a:spcAft>
            <a:buChar char="•"/>
          </a:pPr>
          <a:r>
            <a:rPr lang="en-US" b="0" i="0" kern="1200" dirty="0"/>
            <a:t>Provide all 6 references (5 if not working).</a:t>
          </a:r>
          <a:endParaRPr lang="en-US" altLang="en-US" sz="1800" kern="1200" dirty="0">
            <a:ea typeface="ＭＳ Ｐゴシック" pitchFamily="34" charset="-128"/>
          </a:endParaRPr>
        </a:p>
        <a:p>
          <a:pPr marL="171450" lvl="1" indent="-171450" algn="l" defTabSz="800100">
            <a:lnSpc>
              <a:spcPct val="90000"/>
            </a:lnSpc>
            <a:spcBef>
              <a:spcPct val="0"/>
            </a:spcBef>
            <a:spcAft>
              <a:spcPct val="15000"/>
            </a:spcAft>
            <a:buChar char="•"/>
          </a:pPr>
          <a:r>
            <a:rPr lang="en-US" b="0" i="0" kern="1200" dirty="0"/>
            <a:t>Signatures</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b="0" i="0" kern="1200" dirty="0"/>
            <a:t>Yours</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b="0" i="0" kern="1200" dirty="0"/>
            <a:t>Unit Leader</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b="0" i="0" kern="1200" dirty="0"/>
            <a:t>Committee Chair</a:t>
          </a:r>
          <a:endParaRPr lang="en-US" altLang="en-US" sz="1800" kern="1200" dirty="0">
            <a:ea typeface="ＭＳ Ｐゴシック" pitchFamily="34" charset="-128"/>
          </a:endParaRPr>
        </a:p>
      </dsp:txBody>
      <dsp:txXfrm>
        <a:off x="0" y="1367906"/>
        <a:ext cx="6172205" cy="3441556"/>
      </dsp:txXfrm>
    </dsp:sp>
    <dsp:sp modelId="{EFB4BF84-BEBB-4381-AA63-3785A568ABBF}">
      <dsp:nvSpPr>
        <dsp:cNvPr id="0" name=""/>
        <dsp:cNvSpPr/>
      </dsp:nvSpPr>
      <dsp:spPr>
        <a:xfrm>
          <a:off x="381000" y="1066793"/>
          <a:ext cx="5707380" cy="5187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Information and Dates</a:t>
          </a:r>
        </a:p>
      </dsp:txBody>
      <dsp:txXfrm>
        <a:off x="406321" y="1092114"/>
        <a:ext cx="5656738" cy="46805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31350"/>
          <a:ext cx="8382000" cy="3830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0536" tIns="395732" rIns="650536"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u="sng" kern="1200" dirty="0">
              <a:solidFill>
                <a:srgbClr val="0066FF"/>
              </a:solidFill>
              <a:ea typeface="ＭＳ Ｐゴシック" pitchFamily="34" charset="-128"/>
            </a:rPr>
            <a:t>http://www.ocbsa.org/bsaadvancement/eagle-packet/</a:t>
          </a:r>
        </a:p>
        <a:p>
          <a:pPr marL="171450" lvl="1" indent="-171450" algn="l" defTabSz="800100">
            <a:lnSpc>
              <a:spcPct val="90000"/>
            </a:lnSpc>
            <a:spcBef>
              <a:spcPct val="0"/>
            </a:spcBef>
            <a:spcAft>
              <a:spcPct val="15000"/>
            </a:spcAft>
            <a:buChar char="•"/>
          </a:pPr>
          <a:r>
            <a:rPr lang="en-US" altLang="en-US" kern="1200" dirty="0">
              <a:ea typeface="ＭＳ Ｐゴシック" pitchFamily="34" charset="-128"/>
            </a:rPr>
            <a:t>Give to references listed on your application</a:t>
          </a:r>
          <a:endParaRPr lang="en-US" altLang="en-US" sz="14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Parents</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Educator</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Employer (optional)</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Religious Leader</a:t>
          </a:r>
        </a:p>
        <a:p>
          <a:pPr marL="514350" lvl="3" indent="-171450" algn="l" defTabSz="800100">
            <a:lnSpc>
              <a:spcPct val="90000"/>
            </a:lnSpc>
            <a:spcBef>
              <a:spcPct val="0"/>
            </a:spcBef>
            <a:spcAft>
              <a:spcPct val="15000"/>
            </a:spcAft>
            <a:buChar char="•"/>
          </a:pPr>
          <a:r>
            <a:rPr lang="en-US" altLang="en-US" sz="1800" kern="1200" dirty="0">
              <a:ea typeface="ＭＳ Ｐゴシック" pitchFamily="34" charset="-128"/>
            </a:rPr>
            <a:t>If no, religious leader, list your parents</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Two additional</a:t>
          </a:r>
        </a:p>
        <a:p>
          <a:pPr marL="514350" lvl="3" indent="-171450" algn="l" defTabSz="800100">
            <a:lnSpc>
              <a:spcPct val="90000"/>
            </a:lnSpc>
            <a:spcBef>
              <a:spcPct val="0"/>
            </a:spcBef>
            <a:spcAft>
              <a:spcPct val="15000"/>
            </a:spcAft>
            <a:buChar char="•"/>
          </a:pPr>
          <a:r>
            <a:rPr lang="en-US" altLang="en-US" sz="1800" kern="1200" dirty="0">
              <a:ea typeface="ＭＳ Ｐゴシック" pitchFamily="34" charset="-128"/>
            </a:rPr>
            <a:t>Any two.  Scouting/non-Scouting, Over/Under 21</a:t>
          </a:r>
        </a:p>
        <a:p>
          <a:pPr marL="342900" lvl="2" indent="-171450" algn="l" defTabSz="800100">
            <a:lnSpc>
              <a:spcPct val="90000"/>
            </a:lnSpc>
            <a:spcBef>
              <a:spcPct val="0"/>
            </a:spcBef>
            <a:spcAft>
              <a:spcPct val="15000"/>
            </a:spcAft>
            <a:buChar char="•"/>
          </a:pPr>
          <a:r>
            <a:rPr lang="en-US" altLang="en-US" kern="1200" dirty="0">
              <a:ea typeface="ＭＳ Ｐゴシック" pitchFamily="34" charset="-128"/>
            </a:rPr>
            <a:t>Stamped envelope, pre-addressed to be sent to your District Representative.</a:t>
          </a:r>
          <a:endParaRPr lang="en-US" altLang="en-US" sz="1400" kern="1200" dirty="0">
            <a:ea typeface="ＭＳ Ｐゴシック" pitchFamily="34" charset="-128"/>
          </a:endParaRPr>
        </a:p>
        <a:p>
          <a:pPr marL="171450" lvl="1" indent="-171450" algn="l" defTabSz="800100">
            <a:lnSpc>
              <a:spcPct val="90000"/>
            </a:lnSpc>
            <a:spcBef>
              <a:spcPct val="0"/>
            </a:spcBef>
            <a:spcAft>
              <a:spcPct val="15000"/>
            </a:spcAft>
            <a:buChar char="•"/>
          </a:pPr>
          <a:r>
            <a:rPr lang="en-US" altLang="en-US" sz="1800" b="1" kern="1200" dirty="0">
              <a:solidFill>
                <a:srgbClr val="FF0000"/>
              </a:solidFill>
              <a:ea typeface="ＭＳ Ｐゴシック" pitchFamily="34" charset="-128"/>
            </a:rPr>
            <a:t>THESE MAY NOT BE DONE ELECTRONICALLY! (no email)</a:t>
          </a:r>
        </a:p>
      </dsp:txBody>
      <dsp:txXfrm>
        <a:off x="0" y="331350"/>
        <a:ext cx="8382000" cy="3830400"/>
      </dsp:txXfrm>
    </dsp:sp>
    <dsp:sp modelId="{A4685222-1EFB-4259-8B41-2F80C06E0DAD}">
      <dsp:nvSpPr>
        <dsp:cNvPr id="0" name=""/>
        <dsp:cNvSpPr/>
      </dsp:nvSpPr>
      <dsp:spPr>
        <a:xfrm>
          <a:off x="419100" y="40079"/>
          <a:ext cx="5867400" cy="560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Use the official OCBSA Confidential Appraisal</a:t>
          </a:r>
          <a:r>
            <a:rPr lang="en-US" altLang="en-US" sz="1400" kern="1200" dirty="0">
              <a:ea typeface="ＭＳ Ｐゴシック" pitchFamily="34" charset="-128"/>
            </a:rPr>
            <a:t>.</a:t>
          </a:r>
          <a:endParaRPr lang="en-US" altLang="en-US" sz="1100" kern="1200" dirty="0">
            <a:ea typeface="ＭＳ Ｐゴシック" pitchFamily="34" charset="-128"/>
          </a:endParaRPr>
        </a:p>
      </dsp:txBody>
      <dsp:txXfrm>
        <a:off x="446480" y="67459"/>
        <a:ext cx="5812640" cy="50612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19273"/>
          <a:ext cx="8229600" cy="970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This will assist your Board of Review in understanding your goals and aspirations. </a:t>
          </a:r>
          <a:endParaRPr lang="en-US" altLang="en-US" sz="1800" u="sng" kern="1200" dirty="0">
            <a:solidFill>
              <a:srgbClr val="0066FF"/>
            </a:solidFill>
            <a:ea typeface="ＭＳ Ｐゴシック" pitchFamily="34" charset="-128"/>
          </a:endParaRPr>
        </a:p>
      </dsp:txBody>
      <dsp:txXfrm>
        <a:off x="0" y="219273"/>
        <a:ext cx="8229600" cy="970200"/>
      </dsp:txXfrm>
    </dsp:sp>
    <dsp:sp modelId="{A4685222-1EFB-4259-8B41-2F80C06E0DAD}">
      <dsp:nvSpPr>
        <dsp:cNvPr id="0" name=""/>
        <dsp:cNvSpPr/>
      </dsp:nvSpPr>
      <dsp:spPr>
        <a:xfrm>
          <a:off x="411480" y="41376"/>
          <a:ext cx="5760720" cy="324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Statement of Ambitions and Life Purpose </a:t>
          </a:r>
          <a:endParaRPr lang="en-US" altLang="en-US" sz="1100" kern="1200" dirty="0">
            <a:ea typeface="ＭＳ Ｐゴシック" pitchFamily="34" charset="-128"/>
          </a:endParaRPr>
        </a:p>
      </dsp:txBody>
      <dsp:txXfrm>
        <a:off x="427332" y="57228"/>
        <a:ext cx="5729016" cy="293016"/>
      </dsp:txXfrm>
    </dsp:sp>
    <dsp:sp modelId="{52E3F8B6-840F-4CFC-B1A2-4F53A7CC8FCD}">
      <dsp:nvSpPr>
        <dsp:cNvPr id="0" name=""/>
        <dsp:cNvSpPr/>
      </dsp:nvSpPr>
      <dsp:spPr>
        <a:xfrm>
          <a:off x="0" y="1395697"/>
          <a:ext cx="8229600" cy="8489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b="0" i="0" kern="1200" dirty="0"/>
            <a:t>This will assist your Board of Review in determining what you did on your Trail to Eagle.</a:t>
          </a:r>
        </a:p>
      </dsp:txBody>
      <dsp:txXfrm>
        <a:off x="0" y="1395697"/>
        <a:ext cx="8229600" cy="848925"/>
      </dsp:txXfrm>
    </dsp:sp>
    <dsp:sp modelId="{40D3232A-1724-4F50-9B40-E16C08215621}">
      <dsp:nvSpPr>
        <dsp:cNvPr id="0" name=""/>
        <dsp:cNvSpPr/>
      </dsp:nvSpPr>
      <dsp:spPr>
        <a:xfrm>
          <a:off x="411480" y="1233336"/>
          <a:ext cx="5760720" cy="324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b="0" i="0" kern="1200" dirty="0"/>
            <a:t>Listing of Positions, Honors and Awards</a:t>
          </a:r>
        </a:p>
      </dsp:txBody>
      <dsp:txXfrm>
        <a:off x="427332" y="1249188"/>
        <a:ext cx="5729016" cy="29301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497311"/>
          <a:ext cx="8229600" cy="3528142"/>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49462"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Need not be completed before age 18. </a:t>
          </a:r>
          <a:r>
            <a:rPr lang="en-US" altLang="en-US" sz="1400" kern="1200" dirty="0">
              <a:ea typeface="ＭＳ Ｐゴシック" pitchFamily="34" charset="-128"/>
            </a:rPr>
            <a:t>(8.0.3.1)</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You have 24 months after your 18</a:t>
          </a:r>
          <a:r>
            <a:rPr lang="en-US" altLang="en-US" sz="1800" kern="1200" baseline="30000" dirty="0">
              <a:ea typeface="ＭＳ Ｐゴシック" pitchFamily="34" charset="-128"/>
            </a:rPr>
            <a:t>th</a:t>
          </a:r>
          <a:r>
            <a:rPr lang="en-US" altLang="en-US" sz="1800" kern="1200" dirty="0">
              <a:ea typeface="ＭＳ Ｐゴシック" pitchFamily="34" charset="-128"/>
            </a:rPr>
            <a:t> birthday and an extension is sometimes possible</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A uniform is preferred but not mandatory. </a:t>
          </a:r>
          <a:r>
            <a:rPr lang="en-US" altLang="en-US" sz="1400" kern="1200" dirty="0">
              <a:ea typeface="ＭＳ Ｐゴシック" pitchFamily="34" charset="-128"/>
            </a:rPr>
            <a:t>(8.0.0.4)</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Specific rules apply for Eagle Boards of review </a:t>
          </a:r>
          <a:r>
            <a:rPr lang="en-US" altLang="en-US" sz="1400" kern="1200" dirty="0">
              <a:ea typeface="ＭＳ Ｐゴシック" pitchFamily="34" charset="-128"/>
            </a:rPr>
            <a:t>(8.0.3.0). </a:t>
          </a:r>
          <a:r>
            <a:rPr lang="en-US" altLang="en-US" sz="1800" kern="1200" dirty="0">
              <a:ea typeface="ＭＳ Ｐゴシック" pitchFamily="34" charset="-128"/>
            </a:rPr>
            <a:t>Some examples include:</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May only have one Eagle Board of Review. </a:t>
          </a:r>
          <a:r>
            <a:rPr lang="en-US" altLang="en-US" sz="1400" kern="1200" dirty="0">
              <a:ea typeface="ＭＳ Ｐゴシック" pitchFamily="34" charset="-128"/>
            </a:rPr>
            <a:t>(8.0.3.0)</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Decision must be unanimous. </a:t>
          </a:r>
          <a:r>
            <a:rPr lang="en-US" altLang="en-US" sz="1400" kern="1200" dirty="0">
              <a:ea typeface="ＭＳ Ｐゴシック" pitchFamily="34" charset="-128"/>
            </a:rPr>
            <a:t>(8.0.1.4)</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May not occur until Council has verified the application. </a:t>
          </a:r>
          <a:r>
            <a:rPr lang="en-US" altLang="en-US" sz="1400" kern="1200" dirty="0">
              <a:ea typeface="ＭＳ Ｐゴシック" pitchFamily="34" charset="-128"/>
            </a:rPr>
            <a:t>(9.0.1.6, 8.0.3.0)</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May not be refused. </a:t>
          </a:r>
          <a:r>
            <a:rPr lang="en-US" altLang="en-US" sz="1400" kern="1200" dirty="0">
              <a:ea typeface="ＭＳ Ｐゴシック" pitchFamily="34" charset="-128"/>
            </a:rPr>
            <a:t>(8.0.3.2)</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If you are denied a Board of Review, contact your District Advancement Chair.</a:t>
          </a:r>
          <a:endParaRPr lang="en-US" altLang="en-US" sz="1400" kern="1200" dirty="0">
            <a:ea typeface="ＭＳ Ｐゴシック" pitchFamily="34" charset="-128"/>
          </a:endParaRPr>
        </a:p>
      </dsp:txBody>
      <dsp:txXfrm>
        <a:off x="0" y="497311"/>
        <a:ext cx="8229600" cy="3528142"/>
      </dsp:txXfrm>
    </dsp:sp>
    <dsp:sp modelId="{844FDA5F-3551-4CA1-9CF2-70B9DF1B4617}">
      <dsp:nvSpPr>
        <dsp:cNvPr id="0" name=""/>
        <dsp:cNvSpPr/>
      </dsp:nvSpPr>
      <dsp:spPr>
        <a:xfrm>
          <a:off x="411078" y="2183"/>
          <a:ext cx="5755094" cy="57067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Successfully complete an Eagle Scout board of review.</a:t>
          </a:r>
        </a:p>
      </dsp:txBody>
      <dsp:txXfrm>
        <a:off x="438936" y="30041"/>
        <a:ext cx="5699378" cy="51495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814362"/>
          <a:ext cx="8229600" cy="2919437"/>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24968"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Your District Representative is usually the chair of the Board and is responsible to staff the Board. </a:t>
          </a:r>
          <a:r>
            <a:rPr lang="en-US" altLang="en-US" sz="1400" kern="1200" dirty="0">
              <a:ea typeface="ＭＳ Ｐゴシック" pitchFamily="34" charset="-128"/>
            </a:rPr>
            <a:t>(8.0.3.0)</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No fewer than 3 and no more than 6 members (all at least 21 years old).</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No unit leaders or assistants.</a:t>
          </a:r>
        </a:p>
        <a:p>
          <a:pPr marL="342900" lvl="2" indent="-171450" algn="l" defTabSz="800100">
            <a:lnSpc>
              <a:spcPct val="90000"/>
            </a:lnSpc>
            <a:spcBef>
              <a:spcPct val="0"/>
            </a:spcBef>
            <a:spcAft>
              <a:spcPct val="15000"/>
            </a:spcAft>
            <a:buChar char="•"/>
          </a:pPr>
          <a:r>
            <a:rPr lang="en-US" altLang="en-US" kern="1200" dirty="0">
              <a:ea typeface="ＭＳ Ｐゴシック" pitchFamily="34" charset="-128"/>
            </a:rPr>
            <a:t>Parents may not serve for their own Scout.</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altLang="en-US" kern="1200" dirty="0">
              <a:ea typeface="ＭＳ Ｐゴシック" pitchFamily="34" charset="-128"/>
            </a:rPr>
            <a:t>Not required that all members be Registered Scouters.</a:t>
          </a:r>
          <a:endParaRPr lang="en-US" altLang="en-US" sz="18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Must include at least one District or Council Representative, not affiliated with the unit. </a:t>
          </a:r>
        </a:p>
      </dsp:txBody>
      <dsp:txXfrm>
        <a:off x="0" y="814362"/>
        <a:ext cx="8229600" cy="2919437"/>
      </dsp:txXfrm>
    </dsp:sp>
    <dsp:sp modelId="{844FDA5F-3551-4CA1-9CF2-70B9DF1B4617}">
      <dsp:nvSpPr>
        <dsp:cNvPr id="0" name=""/>
        <dsp:cNvSpPr/>
      </dsp:nvSpPr>
      <dsp:spPr>
        <a:xfrm>
          <a:off x="411078" y="60195"/>
          <a:ext cx="5755094" cy="7825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Successfully complete an Eagle Scout board of review.</a:t>
          </a:r>
        </a:p>
      </dsp:txBody>
      <dsp:txXfrm>
        <a:off x="449278" y="98395"/>
        <a:ext cx="5678694" cy="70613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199811"/>
          <a:ext cx="8229600" cy="197505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Board will sign your Eagle Application and ensure it is forwarded to Council </a:t>
          </a:r>
          <a:r>
            <a:rPr lang="en-US" altLang="en-US" sz="1400" kern="1200" dirty="0">
              <a:ea typeface="ＭＳ Ｐゴシック" pitchFamily="34" charset="-128"/>
            </a:rPr>
            <a:t>(9.0.1.8)</a:t>
          </a:r>
          <a:endParaRPr lang="en-US" altLang="en-US" sz="1100" u="sng" kern="1200" dirty="0">
            <a:solidFill>
              <a:srgbClr val="0066FF"/>
            </a:solidFill>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Council will verify the Application is appropriately documented and forward to National </a:t>
          </a:r>
          <a:r>
            <a:rPr lang="en-US" altLang="en-US" sz="1400" kern="1200" dirty="0">
              <a:ea typeface="ＭＳ Ｐゴシック" pitchFamily="34" charset="-128"/>
            </a:rPr>
            <a:t>(9.0.1.9)</a:t>
          </a:r>
          <a:endParaRPr lang="en-US" altLang="en-US" sz="1100" u="sng" kern="1200" dirty="0">
            <a:solidFill>
              <a:srgbClr val="0066FF"/>
            </a:solidFill>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National will notify the Council of the official decision </a:t>
          </a:r>
          <a:r>
            <a:rPr lang="en-US" altLang="en-US" sz="1400" kern="1200" dirty="0">
              <a:ea typeface="ＭＳ Ｐゴシック" pitchFamily="34" charset="-128"/>
            </a:rPr>
            <a:t>(9.0.1.10)</a:t>
          </a:r>
          <a:endParaRPr lang="en-US" altLang="en-US" sz="1400" u="sng" kern="1200" dirty="0">
            <a:solidFill>
              <a:srgbClr val="0066FF"/>
            </a:solidFill>
            <a:ea typeface="ＭＳ Ｐゴシック" pitchFamily="34" charset="-128"/>
          </a:endParaRPr>
        </a:p>
      </dsp:txBody>
      <dsp:txXfrm>
        <a:off x="0" y="199811"/>
        <a:ext cx="8229600" cy="1975050"/>
      </dsp:txXfrm>
    </dsp:sp>
    <dsp:sp modelId="{A4685222-1EFB-4259-8B41-2F80C06E0DAD}">
      <dsp:nvSpPr>
        <dsp:cNvPr id="0" name=""/>
        <dsp:cNvSpPr/>
      </dsp:nvSpPr>
      <dsp:spPr>
        <a:xfrm>
          <a:off x="411480" y="21914"/>
          <a:ext cx="5760720" cy="324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Successes</a:t>
          </a:r>
          <a:endParaRPr lang="en-US" altLang="en-US" sz="1100" kern="1200" dirty="0">
            <a:ea typeface="ＭＳ Ｐゴシック" pitchFamily="34" charset="-128"/>
          </a:endParaRPr>
        </a:p>
      </dsp:txBody>
      <dsp:txXfrm>
        <a:off x="427332" y="37766"/>
        <a:ext cx="5729016" cy="293016"/>
      </dsp:txXfrm>
    </dsp:sp>
    <dsp:sp modelId="{1AC08C74-48C1-4431-8EE2-0D99771D0758}">
      <dsp:nvSpPr>
        <dsp:cNvPr id="0" name=""/>
        <dsp:cNvSpPr/>
      </dsp:nvSpPr>
      <dsp:spPr>
        <a:xfrm>
          <a:off x="0" y="2381084"/>
          <a:ext cx="8229600" cy="1940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b="0" i="0" kern="1200" dirty="0"/>
            <a:t>Your Eagle Board of Review will be the date of your Eagle Rank.  However, until notified by National that your application has been approved, you may not </a:t>
          </a:r>
          <a:r>
            <a:rPr lang="en-US" altLang="en-US" sz="1400" b="0" i="0" kern="1200" dirty="0"/>
            <a:t>(8.0.3.0)</a:t>
          </a:r>
        </a:p>
        <a:p>
          <a:pPr marL="342900" lvl="2" indent="-171450" algn="l" defTabSz="800100">
            <a:lnSpc>
              <a:spcPct val="90000"/>
            </a:lnSpc>
            <a:spcBef>
              <a:spcPct val="0"/>
            </a:spcBef>
            <a:spcAft>
              <a:spcPct val="15000"/>
            </a:spcAft>
            <a:buChar char="•"/>
          </a:pPr>
          <a:r>
            <a:rPr lang="en-US" altLang="en-US" sz="1800" b="0" i="0" kern="1200" dirty="0"/>
            <a:t>Refer to yourself as an Eagle</a:t>
          </a:r>
        </a:p>
        <a:p>
          <a:pPr marL="342900" lvl="2" indent="-171450" algn="l" defTabSz="800100">
            <a:lnSpc>
              <a:spcPct val="90000"/>
            </a:lnSpc>
            <a:spcBef>
              <a:spcPct val="0"/>
            </a:spcBef>
            <a:spcAft>
              <a:spcPct val="15000"/>
            </a:spcAft>
            <a:buChar char="•"/>
          </a:pPr>
          <a:r>
            <a:rPr lang="en-US" altLang="en-US" sz="1800" b="0" i="0" kern="1200" dirty="0"/>
            <a:t>Purchase any Eagle patches</a:t>
          </a:r>
        </a:p>
        <a:p>
          <a:pPr marL="342900" lvl="2" indent="-171450" algn="l" defTabSz="800100">
            <a:lnSpc>
              <a:spcPct val="90000"/>
            </a:lnSpc>
            <a:spcBef>
              <a:spcPct val="0"/>
            </a:spcBef>
            <a:spcAft>
              <a:spcPct val="15000"/>
            </a:spcAft>
            <a:buChar char="•"/>
          </a:pPr>
          <a:r>
            <a:rPr lang="en-US" altLang="en-US" sz="1800" b="0" i="0" kern="1200" dirty="0"/>
            <a:t>Schedule or conduct a Court of Honor</a:t>
          </a:r>
        </a:p>
      </dsp:txBody>
      <dsp:txXfrm>
        <a:off x="0" y="2381084"/>
        <a:ext cx="8229600" cy="1940400"/>
      </dsp:txXfrm>
    </dsp:sp>
    <dsp:sp modelId="{E9C1342B-D42D-4BAC-8EB3-4737F0045551}">
      <dsp:nvSpPr>
        <dsp:cNvPr id="0" name=""/>
        <dsp:cNvSpPr/>
      </dsp:nvSpPr>
      <dsp:spPr>
        <a:xfrm>
          <a:off x="411480" y="2218724"/>
          <a:ext cx="5760720" cy="324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b="0" i="0" kern="1200" dirty="0"/>
            <a:t>Date of Rank</a:t>
          </a:r>
        </a:p>
      </dsp:txBody>
      <dsp:txXfrm>
        <a:off x="427332" y="2234576"/>
        <a:ext cx="5729016" cy="29301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3F8B6-840F-4CFC-B1A2-4F53A7CC8FCD}">
      <dsp:nvSpPr>
        <dsp:cNvPr id="0" name=""/>
        <dsp:cNvSpPr/>
      </dsp:nvSpPr>
      <dsp:spPr>
        <a:xfrm>
          <a:off x="0" y="200395"/>
          <a:ext cx="8229600" cy="215310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b="0" i="0" kern="1200" dirty="0"/>
            <a:t>Scouts and their parents may appeal an adverse decision for Star, Life or Eagle rank. </a:t>
          </a:r>
          <a:r>
            <a:rPr lang="en-US" altLang="en-US" sz="1400" b="0" i="0" kern="1200" dirty="0"/>
            <a:t>(8.0.4.0)</a:t>
          </a:r>
        </a:p>
        <a:p>
          <a:pPr marL="342900" lvl="2" indent="-171450" algn="l" defTabSz="800100">
            <a:lnSpc>
              <a:spcPct val="90000"/>
            </a:lnSpc>
            <a:spcBef>
              <a:spcPct val="0"/>
            </a:spcBef>
            <a:spcAft>
              <a:spcPct val="15000"/>
            </a:spcAft>
            <a:buChar char="•"/>
          </a:pPr>
          <a:r>
            <a:rPr lang="en-US" altLang="en-US" sz="1800" b="0" i="0" kern="1200" dirty="0"/>
            <a:t>Star and Life appeals are reviewed by Council</a:t>
          </a:r>
        </a:p>
        <a:p>
          <a:pPr marL="342900" lvl="2" indent="-171450" algn="l" defTabSz="800100">
            <a:lnSpc>
              <a:spcPct val="90000"/>
            </a:lnSpc>
            <a:spcBef>
              <a:spcPct val="0"/>
            </a:spcBef>
            <a:spcAft>
              <a:spcPct val="15000"/>
            </a:spcAft>
            <a:buChar char="•"/>
          </a:pPr>
          <a:r>
            <a:rPr lang="en-US" altLang="en-US" sz="1800" b="0" i="0" kern="1200" dirty="0"/>
            <a:t>Eagle appeals are reviewed by Council/National, but the ultimate decision lies with National.</a:t>
          </a:r>
        </a:p>
        <a:p>
          <a:pPr marL="171450" lvl="1" indent="-171450" algn="l" defTabSz="800100">
            <a:lnSpc>
              <a:spcPct val="90000"/>
            </a:lnSpc>
            <a:spcBef>
              <a:spcPct val="0"/>
            </a:spcBef>
            <a:spcAft>
              <a:spcPct val="15000"/>
            </a:spcAft>
            <a:buChar char="•"/>
          </a:pPr>
          <a:r>
            <a:rPr lang="en-US" altLang="en-US" sz="1800" b="0" i="0" kern="1200" dirty="0"/>
            <a:t>If an appeal is appropriate, your District Representative will discuss the process with you before your Board disperses.</a:t>
          </a:r>
        </a:p>
        <a:p>
          <a:pPr marL="342900" lvl="2" indent="-171450" algn="l" defTabSz="800100">
            <a:lnSpc>
              <a:spcPct val="90000"/>
            </a:lnSpc>
            <a:spcBef>
              <a:spcPct val="0"/>
            </a:spcBef>
            <a:spcAft>
              <a:spcPct val="15000"/>
            </a:spcAft>
            <a:buChar char="•"/>
          </a:pPr>
          <a:endParaRPr lang="en-US" altLang="en-US" sz="1800" b="0" i="0" kern="1200" dirty="0"/>
        </a:p>
      </dsp:txBody>
      <dsp:txXfrm>
        <a:off x="0" y="200395"/>
        <a:ext cx="8229600" cy="2153101"/>
      </dsp:txXfrm>
    </dsp:sp>
    <dsp:sp modelId="{40D3232A-1724-4F50-9B40-E16C08215621}">
      <dsp:nvSpPr>
        <dsp:cNvPr id="0" name=""/>
        <dsp:cNvSpPr/>
      </dsp:nvSpPr>
      <dsp:spPr>
        <a:xfrm>
          <a:off x="411480" y="8702"/>
          <a:ext cx="5760720" cy="383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b="0" i="0" kern="1200" dirty="0"/>
            <a:t>Challenges</a:t>
          </a:r>
        </a:p>
      </dsp:txBody>
      <dsp:txXfrm>
        <a:off x="430195" y="27417"/>
        <a:ext cx="5723290" cy="34595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70898"/>
          <a:ext cx="8229600" cy="29295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b="0" i="0" kern="1200" dirty="0"/>
            <a:t>Requests must be in writing to your District Advancement Chair who will document any necessary information and forward to The Council Advancement Committee.</a:t>
          </a:r>
        </a:p>
        <a:p>
          <a:pPr marL="342900" lvl="2" indent="-171450" algn="l" defTabSz="800100">
            <a:lnSpc>
              <a:spcPct val="90000"/>
            </a:lnSpc>
            <a:spcBef>
              <a:spcPct val="0"/>
            </a:spcBef>
            <a:spcAft>
              <a:spcPct val="15000"/>
            </a:spcAft>
            <a:buChar char="•"/>
          </a:pPr>
          <a:r>
            <a:rPr lang="en-US" altLang="en-US" sz="1800" b="0" i="0" kern="1200" dirty="0"/>
            <a:t>Approval for any extension must be granted by The Council Advancement Committee</a:t>
          </a:r>
        </a:p>
        <a:p>
          <a:pPr marL="171450" lvl="1" indent="-171450" algn="l" defTabSz="800100">
            <a:lnSpc>
              <a:spcPct val="90000"/>
            </a:lnSpc>
            <a:spcBef>
              <a:spcPct val="0"/>
            </a:spcBef>
            <a:spcAft>
              <a:spcPct val="15000"/>
            </a:spcAft>
            <a:buChar char="•"/>
          </a:pPr>
          <a:r>
            <a:rPr lang="en-US" altLang="en-US" sz="1800" b="0" i="0" kern="1200" dirty="0"/>
            <a:t>Extensions are sometimes granted, but are based on extenuating circumstances that are totally beyond the control of the Scout</a:t>
          </a:r>
        </a:p>
        <a:p>
          <a:pPr marL="171450" lvl="1" indent="-171450" algn="l" defTabSz="800100">
            <a:lnSpc>
              <a:spcPct val="90000"/>
            </a:lnSpc>
            <a:spcBef>
              <a:spcPct val="0"/>
            </a:spcBef>
            <a:spcAft>
              <a:spcPct val="15000"/>
            </a:spcAft>
            <a:buChar char="•"/>
          </a:pPr>
          <a:r>
            <a:rPr lang="en-US" altLang="en-US" sz="1800" b="1" i="0" kern="1200" dirty="0">
              <a:solidFill>
                <a:srgbClr val="FF0906"/>
              </a:solidFill>
            </a:rPr>
            <a:t>Don’t count on it!</a:t>
          </a:r>
        </a:p>
        <a:p>
          <a:pPr marL="57150" lvl="1" indent="-57150" algn="l" defTabSz="488950">
            <a:lnSpc>
              <a:spcPct val="90000"/>
            </a:lnSpc>
            <a:spcBef>
              <a:spcPct val="0"/>
            </a:spcBef>
            <a:spcAft>
              <a:spcPct val="15000"/>
            </a:spcAft>
            <a:buChar char="•"/>
          </a:pPr>
          <a:endParaRPr lang="en-US" altLang="en-US" sz="1100" u="sng" kern="1200" dirty="0">
            <a:solidFill>
              <a:srgbClr val="0066FF"/>
            </a:solidFill>
            <a:ea typeface="ＭＳ Ｐゴシック" pitchFamily="34" charset="-128"/>
          </a:endParaRPr>
        </a:p>
      </dsp:txBody>
      <dsp:txXfrm>
        <a:off x="0" y="270898"/>
        <a:ext cx="8229600" cy="2929500"/>
      </dsp:txXfrm>
    </dsp:sp>
    <dsp:sp modelId="{A4685222-1EFB-4259-8B41-2F80C06E0DAD}">
      <dsp:nvSpPr>
        <dsp:cNvPr id="0" name=""/>
        <dsp:cNvSpPr/>
      </dsp:nvSpPr>
      <dsp:spPr>
        <a:xfrm>
          <a:off x="411480" y="24749"/>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Extensions </a:t>
          </a:r>
          <a:r>
            <a:rPr lang="en-US" sz="1400" b="0" i="0" kern="1200" dirty="0"/>
            <a:t>(9.0.4.0)</a:t>
          </a:r>
          <a:endParaRPr lang="en-US" altLang="en-US" sz="1000" kern="1200" dirty="0">
            <a:ea typeface="ＭＳ Ｐゴシック" pitchFamily="34" charset="-128"/>
          </a:endParaRPr>
        </a:p>
      </dsp:txBody>
      <dsp:txXfrm>
        <a:off x="433096" y="46365"/>
        <a:ext cx="5717488" cy="39956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187198"/>
          <a:ext cx="8229600" cy="4384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49936"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Get HELP: (Quickly, do not wait for it to get better on its own)</a:t>
          </a:r>
          <a:endParaRPr lang="en-US" altLang="en-US" sz="1800" b="0" i="0" kern="1200" dirty="0"/>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Do not delay, the more promptly problems can be resolved the better.</a:t>
          </a:r>
          <a:endParaRPr lang="en-US" altLang="en-US" sz="1800" b="0" i="0" kern="1200" dirty="0"/>
        </a:p>
        <a:p>
          <a:pPr marL="171450" lvl="1" indent="-171450" algn="l" defTabSz="800100">
            <a:lnSpc>
              <a:spcPct val="90000"/>
            </a:lnSpc>
            <a:spcBef>
              <a:spcPct val="0"/>
            </a:spcBef>
            <a:spcAft>
              <a:spcPct val="15000"/>
            </a:spcAft>
            <a:buChar char="•"/>
          </a:pPr>
          <a:r>
            <a:rPr lang="en-US" altLang="en-US" kern="1200" dirty="0">
              <a:ea typeface="ＭＳ Ｐゴシック" pitchFamily="34" charset="-128"/>
            </a:rPr>
            <a:t>Talk to your Scoutmaster, Ship Skipper, or Venture Crew Advisor.</a:t>
          </a:r>
          <a:endParaRPr lang="en-US" altLang="en-US" sz="1800" b="0" i="0" kern="1200" dirty="0"/>
        </a:p>
        <a:p>
          <a:pPr marL="171450" lvl="1" indent="-171450" algn="l" defTabSz="800100">
            <a:lnSpc>
              <a:spcPct val="90000"/>
            </a:lnSpc>
            <a:spcBef>
              <a:spcPct val="0"/>
            </a:spcBef>
            <a:spcAft>
              <a:spcPct val="15000"/>
            </a:spcAft>
            <a:buChar char="•"/>
          </a:pPr>
          <a:r>
            <a:rPr lang="en-US" altLang="en-US" kern="1200" dirty="0">
              <a:ea typeface="ＭＳ Ｐゴシック" pitchFamily="34" charset="-128"/>
            </a:rPr>
            <a:t>All Scouts have the right to ask for a board of review at any time.  If you are having a problem within your unit:</a:t>
          </a:r>
          <a:endParaRPr lang="en-US" altLang="en-US" sz="1800" b="0" i="0" kern="1200" dirty="0"/>
        </a:p>
        <a:p>
          <a:pPr marL="342900" lvl="2" indent="-171450" algn="l" defTabSz="800100">
            <a:lnSpc>
              <a:spcPct val="90000"/>
            </a:lnSpc>
            <a:spcBef>
              <a:spcPct val="0"/>
            </a:spcBef>
            <a:spcAft>
              <a:spcPct val="15000"/>
            </a:spcAft>
            <a:buChar char="•"/>
          </a:pPr>
          <a:r>
            <a:rPr lang="en-US" altLang="en-US" kern="1200" dirty="0">
              <a:ea typeface="ＭＳ Ｐゴシック" pitchFamily="34" charset="-128"/>
            </a:rPr>
            <a:t>Talk to your Unit Advancement Chairperson.</a:t>
          </a:r>
          <a:endParaRPr lang="en-US" altLang="en-US" sz="1800" b="0" i="0" kern="1200" dirty="0"/>
        </a:p>
        <a:p>
          <a:pPr marL="342900" lvl="2" indent="-171450" algn="l" defTabSz="800100">
            <a:lnSpc>
              <a:spcPct val="90000"/>
            </a:lnSpc>
            <a:spcBef>
              <a:spcPct val="0"/>
            </a:spcBef>
            <a:spcAft>
              <a:spcPct val="15000"/>
            </a:spcAft>
            <a:buChar char="•"/>
          </a:pPr>
          <a:r>
            <a:rPr lang="en-US" altLang="en-US" kern="1200" dirty="0">
              <a:ea typeface="ＭＳ Ｐゴシック" pitchFamily="34" charset="-128"/>
            </a:rPr>
            <a:t>Talk to your Unit or District Eagle Coach</a:t>
          </a:r>
          <a:endParaRPr lang="en-US" altLang="en-US" sz="1800" b="0" i="0" kern="1200" dirty="0"/>
        </a:p>
        <a:p>
          <a:pPr marL="342900" lvl="2" indent="-171450" algn="l" defTabSz="800100">
            <a:lnSpc>
              <a:spcPct val="90000"/>
            </a:lnSpc>
            <a:spcBef>
              <a:spcPct val="0"/>
            </a:spcBef>
            <a:spcAft>
              <a:spcPct val="15000"/>
            </a:spcAft>
            <a:buChar char="•"/>
          </a:pPr>
          <a:r>
            <a:rPr lang="en-US" altLang="en-US" kern="1200" dirty="0">
              <a:ea typeface="ＭＳ Ｐゴシック" pitchFamily="34" charset="-128"/>
            </a:rPr>
            <a:t>Talk to your Unit Committee Chairperson.</a:t>
          </a:r>
          <a:endParaRPr lang="en-US" altLang="en-US" sz="1800" b="0" i="0" kern="1200" dirty="0"/>
        </a:p>
        <a:p>
          <a:pPr marL="342900" lvl="2" indent="-171450" algn="l" defTabSz="800100">
            <a:lnSpc>
              <a:spcPct val="90000"/>
            </a:lnSpc>
            <a:spcBef>
              <a:spcPct val="0"/>
            </a:spcBef>
            <a:spcAft>
              <a:spcPct val="15000"/>
            </a:spcAft>
            <a:buChar char="•"/>
          </a:pPr>
          <a:r>
            <a:rPr lang="en-US" altLang="en-US" kern="1200" dirty="0">
              <a:ea typeface="ＭＳ Ｐゴシック" pitchFamily="34" charset="-128"/>
            </a:rPr>
            <a:t>Talk to your District Advancement Chairperson.</a:t>
          </a:r>
          <a:endParaRPr lang="en-US" altLang="en-US" sz="1800" b="0" i="0" kern="1200" dirty="0"/>
        </a:p>
        <a:p>
          <a:pPr marL="171450" lvl="1" indent="-171450" algn="l" defTabSz="800100">
            <a:lnSpc>
              <a:spcPct val="90000"/>
            </a:lnSpc>
            <a:spcBef>
              <a:spcPct val="0"/>
            </a:spcBef>
            <a:spcAft>
              <a:spcPct val="15000"/>
            </a:spcAft>
            <a:buChar char="•"/>
          </a:pPr>
          <a:r>
            <a:rPr lang="en-US" altLang="en-US" kern="1200" dirty="0">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800" b="0" i="0" kern="1200" dirty="0"/>
        </a:p>
      </dsp:txBody>
      <dsp:txXfrm>
        <a:off x="0" y="187198"/>
        <a:ext cx="8229600" cy="4384800"/>
      </dsp:txXfrm>
    </dsp:sp>
    <dsp:sp modelId="{A4685222-1EFB-4259-8B41-2F80C06E0DAD}">
      <dsp:nvSpPr>
        <dsp:cNvPr id="0" name=""/>
        <dsp:cNvSpPr/>
      </dsp:nvSpPr>
      <dsp:spPr>
        <a:xfrm>
          <a:off x="411480" y="5039"/>
          <a:ext cx="5760720" cy="354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What if you are having problems?</a:t>
          </a:r>
          <a:endParaRPr lang="en-US" altLang="en-US" sz="1100" kern="1200" dirty="0">
            <a:ea typeface="ＭＳ Ｐゴシック" pitchFamily="34" charset="-128"/>
          </a:endParaRPr>
        </a:p>
      </dsp:txBody>
      <dsp:txXfrm>
        <a:off x="428773" y="22332"/>
        <a:ext cx="5726134" cy="31965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96398"/>
          <a:ext cx="8229600" cy="2142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1656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Work hard to complete your requirements.</a:t>
          </a:r>
          <a:endParaRPr lang="en-US" altLang="en-US" sz="1800" b="0" i="0" kern="1200" dirty="0"/>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Talk to your leaders now so that they can help you and warn you of problems.</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Remember that adult leaders have busy lives.  Be respectful of others schedules. </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Know your deadlines in advance.</a:t>
          </a:r>
        </a:p>
      </dsp:txBody>
      <dsp:txXfrm>
        <a:off x="0" y="296398"/>
        <a:ext cx="8229600" cy="2142000"/>
      </dsp:txXfrm>
    </dsp:sp>
    <dsp:sp modelId="{A4685222-1EFB-4259-8B41-2F80C06E0DAD}">
      <dsp:nvSpPr>
        <dsp:cNvPr id="0" name=""/>
        <dsp:cNvSpPr/>
      </dsp:nvSpPr>
      <dsp:spPr>
        <a:xfrm>
          <a:off x="411480" y="599"/>
          <a:ext cx="5760720" cy="590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If you are almost 18…</a:t>
          </a:r>
          <a:endParaRPr lang="en-US" altLang="en-US" sz="1100" kern="1200" dirty="0">
            <a:ea typeface="ＭＳ Ｐゴシック" pitchFamily="34" charset="-128"/>
          </a:endParaRPr>
        </a:p>
      </dsp:txBody>
      <dsp:txXfrm>
        <a:off x="440301" y="29420"/>
        <a:ext cx="570307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688679"/>
          <a:ext cx="8229600" cy="3187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958088"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Any six (6) month period, not necessarily consecutive </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3 </a:t>
          </a:r>
          <a:r>
            <a:rPr lang="en-US" altLang="en-US" sz="1800" u="sng" kern="1200" dirty="0">
              <a:ea typeface="ＭＳ Ｐゴシック" pitchFamily="34" charset="-128"/>
            </a:rPr>
            <a:t>sequential</a:t>
          </a:r>
          <a:r>
            <a:rPr lang="en-US" altLang="en-US" sz="1800" kern="1200" dirty="0">
              <a:ea typeface="ＭＳ Ｐゴシック" pitchFamily="34" charset="-128"/>
            </a:rPr>
            <a:t> tests to determine if requirement has been met:</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Scout is registered</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Scout is in good standing (not dismissed for disciplinary reasons) </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Scout meets the unit’s reasonable expectations; or if not, a lesser level of activity is explained (other positive endeavors)</a:t>
          </a:r>
        </a:p>
      </dsp:txBody>
      <dsp:txXfrm>
        <a:off x="0" y="688679"/>
        <a:ext cx="8229600" cy="3187800"/>
      </dsp:txXfrm>
    </dsp:sp>
    <dsp:sp modelId="{844FDA5F-3551-4CA1-9CF2-70B9DF1B4617}">
      <dsp:nvSpPr>
        <dsp:cNvPr id="0" name=""/>
        <dsp:cNvSpPr/>
      </dsp:nvSpPr>
      <dsp:spPr>
        <a:xfrm>
          <a:off x="411480" y="9719"/>
          <a:ext cx="5760720" cy="13579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Be active in your troop, ship or crew for a period of at least six (6) months </a:t>
          </a:r>
          <a:r>
            <a:rPr lang="en-US" altLang="en-US" sz="1800" u="sng" kern="1200" dirty="0">
              <a:ea typeface="ＭＳ Ｐゴシック" pitchFamily="34" charset="-128"/>
            </a:rPr>
            <a:t>after</a:t>
          </a:r>
          <a:r>
            <a:rPr lang="en-US" altLang="en-US" sz="1800" kern="1200" dirty="0">
              <a:ea typeface="ＭＳ Ｐゴシック" pitchFamily="34" charset="-128"/>
            </a:rPr>
            <a:t> you earned the rank of Life Scout. </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Guide to Advancement 4.2.3.1</a:t>
          </a:r>
          <a:r>
            <a:rPr lang="en-US" altLang="en-US" sz="1800" kern="1200" dirty="0">
              <a:ea typeface="ＭＳ Ｐゴシック" pitchFamily="34" charset="-128"/>
            </a:rPr>
            <a:t>.</a:t>
          </a:r>
          <a:endParaRPr lang="en-US" sz="1800" b="1" kern="1200" dirty="0"/>
        </a:p>
      </dsp:txBody>
      <dsp:txXfrm>
        <a:off x="477768" y="76007"/>
        <a:ext cx="5628144" cy="122534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96407"/>
          <a:ext cx="8229600" cy="343792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ea typeface="ＭＳ Ｐゴシック" pitchFamily="34" charset="-128"/>
            </a:rPr>
            <a:t>The Scout can not receive help from their parents</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The project must involve wood construction</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Can not involve any volunteers from outside the unit</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Must include multi-media presentations</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The project must be completed within 30 days</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The project must be completed as the last requirement</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The project write-up must be done in such a way that any other Scout could complete it</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The Scout must be 16 years of age before beginning work</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The project must have a minimum of 200 hours</a:t>
          </a:r>
          <a:endParaRPr lang="en-US" altLang="en-US" sz="1800" b="0" i="0" kern="1200" dirty="0"/>
        </a:p>
        <a:p>
          <a:pPr marL="171450" lvl="1" indent="-171450" algn="l" defTabSz="800100">
            <a:lnSpc>
              <a:spcPct val="90000"/>
            </a:lnSpc>
            <a:spcBef>
              <a:spcPct val="0"/>
            </a:spcBef>
            <a:spcAft>
              <a:spcPct val="15000"/>
            </a:spcAft>
            <a:buChar char="•"/>
          </a:pPr>
          <a:r>
            <a:rPr lang="en-US" kern="1200" dirty="0">
              <a:ea typeface="ＭＳ Ｐゴシック" pitchFamily="34" charset="-128"/>
            </a:rPr>
            <a:t>The project must have “lasting value”</a:t>
          </a:r>
          <a:endParaRPr lang="en-US" altLang="en-US" sz="1800" b="0" i="0" kern="1200" dirty="0"/>
        </a:p>
      </dsp:txBody>
      <dsp:txXfrm>
        <a:off x="0" y="296407"/>
        <a:ext cx="8229600" cy="3437929"/>
      </dsp:txXfrm>
    </dsp:sp>
    <dsp:sp modelId="{A4685222-1EFB-4259-8B41-2F80C06E0DAD}">
      <dsp:nvSpPr>
        <dsp:cNvPr id="0" name=""/>
        <dsp:cNvSpPr/>
      </dsp:nvSpPr>
      <dsp:spPr>
        <a:xfrm>
          <a:off x="411078" y="0"/>
          <a:ext cx="5755094" cy="43635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Eagle Myths</a:t>
          </a:r>
          <a:endParaRPr lang="en-US" altLang="en-US" sz="1100" kern="1200" dirty="0">
            <a:ea typeface="ＭＳ Ｐゴシック" pitchFamily="34" charset="-128"/>
          </a:endParaRPr>
        </a:p>
      </dsp:txBody>
      <dsp:txXfrm>
        <a:off x="432379" y="21301"/>
        <a:ext cx="5712492" cy="39375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174206"/>
          <a:ext cx="8229600" cy="41686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4685222-1EFB-4259-8B41-2F80C06E0DAD}">
      <dsp:nvSpPr>
        <dsp:cNvPr id="0" name=""/>
        <dsp:cNvSpPr/>
      </dsp:nvSpPr>
      <dsp:spPr>
        <a:xfrm>
          <a:off x="411480" y="0"/>
          <a:ext cx="5760720" cy="42636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Any Questions?</a:t>
          </a:r>
          <a:endParaRPr lang="en-US" altLang="en-US" sz="1100" kern="1200" dirty="0">
            <a:ea typeface="ＭＳ Ｐゴシック" pitchFamily="34" charset="-128"/>
          </a:endParaRPr>
        </a:p>
      </dsp:txBody>
      <dsp:txXfrm>
        <a:off x="432293" y="20813"/>
        <a:ext cx="5719094" cy="384737"/>
      </dsp:txXfrm>
    </dsp:sp>
    <dsp:sp modelId="{D24C5B89-0712-47B1-8842-C8E8F0311569}">
      <dsp:nvSpPr>
        <dsp:cNvPr id="0" name=""/>
        <dsp:cNvSpPr/>
      </dsp:nvSpPr>
      <dsp:spPr>
        <a:xfrm>
          <a:off x="0" y="933002"/>
          <a:ext cx="8229600" cy="9686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altLang="en-US" sz="1800" kern="1200" dirty="0">
              <a:ea typeface="ＭＳ Ｐゴシック" pitchFamily="34" charset="-128"/>
              <a:hlinkClick xmlns:r="http://schemas.openxmlformats.org/officeDocument/2006/relationships" r:id="rId1"/>
            </a:rPr>
            <a:t>www.ocbsa.org</a:t>
          </a:r>
          <a:endParaRPr lang="en-US" altLang="en-US" sz="1800" kern="1200" dirty="0">
            <a:ea typeface="ＭＳ Ｐゴシック" pitchFamily="34" charset="-128"/>
          </a:endParaRPr>
        </a:p>
        <a:p>
          <a:pPr marL="171450" lvl="1" indent="-171450" algn="l" defTabSz="800100" rtl="0">
            <a:lnSpc>
              <a:spcPct val="90000"/>
            </a:lnSpc>
            <a:spcBef>
              <a:spcPct val="0"/>
            </a:spcBef>
            <a:spcAft>
              <a:spcPct val="15000"/>
            </a:spcAft>
            <a:buChar char="•"/>
          </a:pPr>
          <a:r>
            <a:rPr lang="en-US" altLang="en-US" sz="1800" kern="1200" dirty="0">
              <a:ea typeface="ＭＳ Ｐゴシック" pitchFamily="34" charset="-128"/>
              <a:hlinkClick xmlns:r="http://schemas.openxmlformats.org/officeDocument/2006/relationships" r:id="rId2"/>
            </a:rPr>
            <a:t>www.ocbsa.org/advancement/</a:t>
          </a:r>
          <a:endParaRPr lang="en-US" altLang="en-US" sz="1800" kern="1200" dirty="0">
            <a:ea typeface="ＭＳ Ｐゴシック" pitchFamily="34" charset="-128"/>
          </a:endParaRPr>
        </a:p>
      </dsp:txBody>
      <dsp:txXfrm>
        <a:off x="0" y="933002"/>
        <a:ext cx="8229600" cy="968625"/>
      </dsp:txXfrm>
    </dsp:sp>
    <dsp:sp modelId="{5813EE3B-6008-4A57-B155-5C86EC2A9BCE}">
      <dsp:nvSpPr>
        <dsp:cNvPr id="0" name=""/>
        <dsp:cNvSpPr/>
      </dsp:nvSpPr>
      <dsp:spPr>
        <a:xfrm>
          <a:off x="411480" y="711602"/>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OCC Website</a:t>
          </a:r>
        </a:p>
      </dsp:txBody>
      <dsp:txXfrm>
        <a:off x="433096" y="733218"/>
        <a:ext cx="5717488" cy="399568"/>
      </dsp:txXfrm>
    </dsp:sp>
    <dsp:sp modelId="{6CF2ACB0-5E87-4626-A9C3-E7BAF6BD341B}">
      <dsp:nvSpPr>
        <dsp:cNvPr id="0" name=""/>
        <dsp:cNvSpPr/>
      </dsp:nvSpPr>
      <dsp:spPr>
        <a:xfrm>
          <a:off x="0" y="2204027"/>
          <a:ext cx="8229600" cy="378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C3F4FEF-AF45-4BBA-B5F4-DFB9EBD67664}">
      <dsp:nvSpPr>
        <dsp:cNvPr id="0" name=""/>
        <dsp:cNvSpPr/>
      </dsp:nvSpPr>
      <dsp:spPr>
        <a:xfrm>
          <a:off x="411480" y="1982627"/>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Thanks!</a:t>
          </a:r>
        </a:p>
      </dsp:txBody>
      <dsp:txXfrm>
        <a:off x="433096" y="2004243"/>
        <a:ext cx="5717488"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695544"/>
          <a:ext cx="8229600" cy="4190997"/>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128016" numCol="1" spcCol="1270" anchor="t" anchorCtr="0">
          <a:noAutofit/>
        </a:bodyPr>
        <a:lstStyle/>
        <a:p>
          <a:pPr marL="171450" lvl="1" indent="-171450" algn="l" defTabSz="800100">
            <a:lnSpc>
              <a:spcPct val="90000"/>
            </a:lnSpc>
            <a:spcBef>
              <a:spcPct val="0"/>
            </a:spcBef>
            <a:spcAft>
              <a:spcPct val="15000"/>
            </a:spcAft>
            <a:buChar char="•"/>
          </a:pPr>
          <a:endParaRPr lang="en-US" altLang="en-US" sz="1800" kern="1200" dirty="0">
            <a:ea typeface="ＭＳ Ｐゴシック" pitchFamily="34" charset="-128"/>
          </a:endParaRPr>
        </a:p>
      </dsp:txBody>
      <dsp:txXfrm>
        <a:off x="0" y="695544"/>
        <a:ext cx="8229600" cy="4190997"/>
      </dsp:txXfrm>
    </dsp:sp>
    <dsp:sp modelId="{844FDA5F-3551-4CA1-9CF2-70B9DF1B4617}">
      <dsp:nvSpPr>
        <dsp:cNvPr id="0" name=""/>
        <dsp:cNvSpPr/>
      </dsp:nvSpPr>
      <dsp:spPr>
        <a:xfrm>
          <a:off x="76127" y="463334"/>
          <a:ext cx="6132225" cy="8584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Demonstrate that you live by the principles of the Scout Oath and Scout Law in your daily life</a:t>
          </a:r>
          <a:r>
            <a:rPr lang="en-US" altLang="en-US" sz="1800" kern="1200" dirty="0">
              <a:ea typeface="ＭＳ Ｐゴシック" pitchFamily="34" charset="-128"/>
            </a:rPr>
            <a:t>.</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Guide to Advancement 4.2.3.2</a:t>
          </a:r>
          <a:endParaRPr lang="en-US" sz="1800" b="1" kern="1200" dirty="0"/>
        </a:p>
      </dsp:txBody>
      <dsp:txXfrm>
        <a:off x="118033" y="505240"/>
        <a:ext cx="6048413" cy="774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C324-7976-457A-AB1F-BC0DE5EE39D1}">
      <dsp:nvSpPr>
        <dsp:cNvPr id="0" name=""/>
        <dsp:cNvSpPr/>
      </dsp:nvSpPr>
      <dsp:spPr>
        <a:xfrm>
          <a:off x="1725896" y="1207490"/>
          <a:ext cx="1653607" cy="16005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This </a:t>
          </a:r>
          <a:r>
            <a:rPr lang="en-US" sz="2000" b="1" kern="1200" dirty="0">
              <a:solidFill>
                <a:srgbClr val="FF0000"/>
              </a:solidFill>
            </a:rPr>
            <a:t>IS</a:t>
          </a:r>
          <a:r>
            <a:rPr lang="en-US" sz="2000" kern="1200" dirty="0"/>
            <a:t> about everyday Life</a:t>
          </a:r>
        </a:p>
      </dsp:txBody>
      <dsp:txXfrm>
        <a:off x="1968061" y="1441887"/>
        <a:ext cx="1169277" cy="1131772"/>
      </dsp:txXfrm>
    </dsp:sp>
    <dsp:sp modelId="{E73CD255-44B8-4415-A2F7-C6ACE80A0DF9}">
      <dsp:nvSpPr>
        <dsp:cNvPr id="0" name=""/>
        <dsp:cNvSpPr/>
      </dsp:nvSpPr>
      <dsp:spPr>
        <a:xfrm rot="11700000">
          <a:off x="871693" y="1480472"/>
          <a:ext cx="850835" cy="38173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CCAB86-AA71-4ABC-86E9-B377C5E928DD}">
      <dsp:nvSpPr>
        <dsp:cNvPr id="0" name=""/>
        <dsp:cNvSpPr/>
      </dsp:nvSpPr>
      <dsp:spPr>
        <a:xfrm>
          <a:off x="249965" y="1052254"/>
          <a:ext cx="1272448" cy="1017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This is </a:t>
          </a:r>
          <a:r>
            <a:rPr lang="en-US" sz="1500" b="1" kern="1200" dirty="0">
              <a:solidFill>
                <a:srgbClr val="FF0000"/>
              </a:solidFill>
            </a:rPr>
            <a:t>NOT</a:t>
          </a:r>
          <a:r>
            <a:rPr lang="en-US" sz="1500" kern="1200" dirty="0"/>
            <a:t> School or  Spirit</a:t>
          </a:r>
        </a:p>
      </dsp:txBody>
      <dsp:txXfrm>
        <a:off x="279780" y="1082069"/>
        <a:ext cx="1212818" cy="958328"/>
      </dsp:txXfrm>
    </dsp:sp>
    <dsp:sp modelId="{C59096BE-E5DC-4B2C-B0B2-4F14C5418295}">
      <dsp:nvSpPr>
        <dsp:cNvPr id="0" name=""/>
        <dsp:cNvSpPr/>
      </dsp:nvSpPr>
      <dsp:spPr>
        <a:xfrm rot="14700000">
          <a:off x="1572442" y="647426"/>
          <a:ext cx="869840" cy="38173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0BF19-FBA3-4270-BF89-C58FD270FE64}">
      <dsp:nvSpPr>
        <dsp:cNvPr id="0" name=""/>
        <dsp:cNvSpPr/>
      </dsp:nvSpPr>
      <dsp:spPr>
        <a:xfrm>
          <a:off x="1187332" y="-64857"/>
          <a:ext cx="1272448" cy="1017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This is </a:t>
          </a:r>
          <a:r>
            <a:rPr lang="en-US" sz="1500" b="1" kern="1200" dirty="0">
              <a:solidFill>
                <a:srgbClr val="FF0000"/>
              </a:solidFill>
            </a:rPr>
            <a:t>NOT</a:t>
          </a:r>
          <a:r>
            <a:rPr lang="en-US" sz="1500" kern="1200" dirty="0"/>
            <a:t> counting the number of meetings</a:t>
          </a:r>
        </a:p>
      </dsp:txBody>
      <dsp:txXfrm>
        <a:off x="1217147" y="-35042"/>
        <a:ext cx="1212818" cy="958328"/>
      </dsp:txXfrm>
    </dsp:sp>
    <dsp:sp modelId="{5723A7A2-7D3A-4270-A6E4-77B0F55E305C}">
      <dsp:nvSpPr>
        <dsp:cNvPr id="0" name=""/>
        <dsp:cNvSpPr/>
      </dsp:nvSpPr>
      <dsp:spPr>
        <a:xfrm rot="17700000">
          <a:off x="2663117" y="647426"/>
          <a:ext cx="869840" cy="38173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0B297-9BAE-41FF-BAE8-65ACE9756509}">
      <dsp:nvSpPr>
        <dsp:cNvPr id="0" name=""/>
        <dsp:cNvSpPr/>
      </dsp:nvSpPr>
      <dsp:spPr>
        <a:xfrm>
          <a:off x="2645618" y="-64857"/>
          <a:ext cx="1272448" cy="1017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This is </a:t>
          </a:r>
          <a:r>
            <a:rPr lang="en-US" sz="1500" b="1" kern="1200" dirty="0">
              <a:solidFill>
                <a:srgbClr val="FF0000"/>
              </a:solidFill>
            </a:rPr>
            <a:t>NOT</a:t>
          </a:r>
          <a:r>
            <a:rPr lang="en-US" sz="1500" kern="1200" dirty="0"/>
            <a:t> how you act in your unit</a:t>
          </a:r>
        </a:p>
      </dsp:txBody>
      <dsp:txXfrm>
        <a:off x="2675433" y="-35042"/>
        <a:ext cx="1212818" cy="958328"/>
      </dsp:txXfrm>
    </dsp:sp>
    <dsp:sp modelId="{708F2164-3582-4A9A-9605-9CB5BFF7CED2}">
      <dsp:nvSpPr>
        <dsp:cNvPr id="0" name=""/>
        <dsp:cNvSpPr/>
      </dsp:nvSpPr>
      <dsp:spPr>
        <a:xfrm rot="20700000">
          <a:off x="3382871" y="1480472"/>
          <a:ext cx="850835" cy="38173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1C666-EDA9-4274-AE29-4996850BA33C}">
      <dsp:nvSpPr>
        <dsp:cNvPr id="0" name=""/>
        <dsp:cNvSpPr/>
      </dsp:nvSpPr>
      <dsp:spPr>
        <a:xfrm>
          <a:off x="3582986" y="1052254"/>
          <a:ext cx="1272448" cy="1017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t>This is </a:t>
          </a:r>
          <a:r>
            <a:rPr lang="en-US" sz="1500" b="1" kern="1200" dirty="0">
              <a:solidFill>
                <a:srgbClr val="FF0000"/>
              </a:solidFill>
            </a:rPr>
            <a:t>NOT</a:t>
          </a:r>
          <a:r>
            <a:rPr lang="en-US" sz="1500" kern="1200" dirty="0"/>
            <a:t> wearing the uniform</a:t>
          </a:r>
        </a:p>
        <a:p>
          <a:pPr lvl="0" algn="ctr" defTabSz="533400">
            <a:lnSpc>
              <a:spcPct val="90000"/>
            </a:lnSpc>
            <a:spcBef>
              <a:spcPct val="0"/>
            </a:spcBef>
            <a:spcAft>
              <a:spcPct val="35000"/>
            </a:spcAft>
            <a:buNone/>
          </a:pPr>
          <a:endParaRPr lang="en-US" sz="1500" kern="1200" dirty="0"/>
        </a:p>
      </dsp:txBody>
      <dsp:txXfrm>
        <a:off x="3612801" y="1082069"/>
        <a:ext cx="1212818" cy="958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49264"/>
          <a:ext cx="8229600" cy="3901443"/>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44FDA5F-3551-4CA1-9CF2-70B9DF1B4617}">
      <dsp:nvSpPr>
        <dsp:cNvPr id="0" name=""/>
        <dsp:cNvSpPr/>
      </dsp:nvSpPr>
      <dsp:spPr>
        <a:xfrm>
          <a:off x="411480" y="0"/>
          <a:ext cx="5760720" cy="76742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b="1" i="0" kern="1200" dirty="0">
              <a:latin typeface="+mj-lt"/>
            </a:rPr>
            <a:t>Earn a total of 21 Merit Badges including the following</a:t>
          </a:r>
          <a:endParaRPr lang="en-US" altLang="en-US" sz="1800" i="0" kern="1200" dirty="0">
            <a:latin typeface="+mj-lt"/>
            <a:ea typeface="ＭＳ Ｐゴシック" pitchFamily="34" charset="-128"/>
          </a:endParaRPr>
        </a:p>
      </dsp:txBody>
      <dsp:txXfrm>
        <a:off x="448943" y="37463"/>
        <a:ext cx="5685794" cy="692499"/>
      </dsp:txXfrm>
    </dsp:sp>
    <dsp:sp modelId="{858802BA-D6B1-4A47-A559-6E8880352F01}">
      <dsp:nvSpPr>
        <dsp:cNvPr id="0" name=""/>
        <dsp:cNvSpPr/>
      </dsp:nvSpPr>
      <dsp:spPr>
        <a:xfrm flipV="1">
          <a:off x="0" y="4087694"/>
          <a:ext cx="8229600" cy="106396"/>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644AC71-FC6B-484E-BA4C-A20B7FB19DFC}">
      <dsp:nvSpPr>
        <dsp:cNvPr id="0" name=""/>
        <dsp:cNvSpPr/>
      </dsp:nvSpPr>
      <dsp:spPr>
        <a:xfrm>
          <a:off x="426704" y="3962397"/>
          <a:ext cx="6888496" cy="63602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br>
            <a:rPr lang="en-US" altLang="en-US" sz="1800" kern="1200" dirty="0">
              <a:ea typeface="ＭＳ Ｐゴシック" pitchFamily="34" charset="-128"/>
            </a:rPr>
          </a:br>
          <a:r>
            <a:rPr lang="en-US" altLang="en-US" sz="1800" b="1" i="0" kern="1200" dirty="0">
              <a:latin typeface="+mj-lt"/>
            </a:rPr>
            <a:t>** You must choose only one of these merit badges as a “Required” Merit Badge.  </a:t>
          </a:r>
          <a:br>
            <a:rPr lang="en-US" altLang="en-US" sz="1800" kern="1200" dirty="0">
              <a:ea typeface="ＭＳ Ｐゴシック" pitchFamily="34" charset="-128"/>
            </a:rPr>
          </a:br>
          <a:endParaRPr lang="en-US" altLang="en-US" sz="1800" i="0" kern="1200" dirty="0">
            <a:latin typeface="+mj-lt"/>
            <a:ea typeface="ＭＳ Ｐゴシック" pitchFamily="34" charset="-128"/>
          </a:endParaRPr>
        </a:p>
      </dsp:txBody>
      <dsp:txXfrm>
        <a:off x="457752" y="3993445"/>
        <a:ext cx="6826400" cy="573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8435D-D737-4224-BAE4-9BE3A5432E5D}">
      <dsp:nvSpPr>
        <dsp:cNvPr id="0" name=""/>
        <dsp:cNvSpPr/>
      </dsp:nvSpPr>
      <dsp:spPr>
        <a:xfrm>
          <a:off x="0" y="1351050"/>
          <a:ext cx="8229600" cy="268755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83184" rIns="638708"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ea typeface="ＭＳ Ｐゴシック" pitchFamily="34" charset="-128"/>
            </a:rPr>
            <a:t>Contact your District Advancement Chair for guidance</a:t>
          </a:r>
        </a:p>
        <a:p>
          <a:pPr marL="228600" lvl="1" indent="-228600" algn="l" defTabSz="889000">
            <a:lnSpc>
              <a:spcPct val="90000"/>
            </a:lnSpc>
            <a:spcBef>
              <a:spcPct val="0"/>
            </a:spcBef>
            <a:spcAft>
              <a:spcPct val="15000"/>
            </a:spcAft>
            <a:buChar char="•"/>
          </a:pPr>
          <a:r>
            <a:rPr lang="en-US" altLang="en-US" sz="2000" kern="1200" dirty="0">
              <a:ea typeface="ＭＳ Ｐゴシック" pitchFamily="34" charset="-128"/>
            </a:rPr>
            <a:t>See Guide to Advancement section 10.0.0.0 for full details</a:t>
          </a:r>
        </a:p>
        <a:p>
          <a:pPr marL="228600" lvl="1" indent="-228600" algn="l" defTabSz="889000">
            <a:lnSpc>
              <a:spcPct val="90000"/>
            </a:lnSpc>
            <a:spcBef>
              <a:spcPct val="0"/>
            </a:spcBef>
            <a:spcAft>
              <a:spcPct val="15000"/>
            </a:spcAft>
            <a:buChar char="•"/>
          </a:pPr>
          <a:r>
            <a:rPr lang="en-US" altLang="en-US" sz="2000" kern="1200" dirty="0">
              <a:ea typeface="ＭＳ Ｐゴシック" pitchFamily="34" charset="-128"/>
            </a:rPr>
            <a:t>Visit the OCC Advancement site (www.ocbsa.org/bsaadvancement/)</a:t>
          </a:r>
        </a:p>
      </dsp:txBody>
      <dsp:txXfrm>
        <a:off x="0" y="1351050"/>
        <a:ext cx="8229600" cy="2687551"/>
      </dsp:txXfrm>
    </dsp:sp>
    <dsp:sp modelId="{043B8CFC-F868-42D3-8F8C-5099B0F64091}">
      <dsp:nvSpPr>
        <dsp:cNvPr id="0" name=""/>
        <dsp:cNvSpPr/>
      </dsp:nvSpPr>
      <dsp:spPr>
        <a:xfrm>
          <a:off x="411078" y="22454"/>
          <a:ext cx="5755094" cy="179561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Though individual requirements for merit badges may not be modified or substituted, youth with special needs may request approval for alternative badges they </a:t>
          </a:r>
          <a:r>
            <a:rPr lang="en-US" altLang="en-US" sz="1800" i="1" kern="1200" dirty="0">
              <a:ea typeface="ＭＳ Ｐゴシック" pitchFamily="34" charset="-128"/>
            </a:rPr>
            <a:t>can</a:t>
          </a:r>
          <a:r>
            <a:rPr lang="en-US" altLang="en-US" sz="1800" kern="1200" dirty="0">
              <a:ea typeface="ＭＳ Ｐゴシック" pitchFamily="34" charset="-128"/>
            </a:rPr>
            <a:t> complete.</a:t>
          </a:r>
        </a:p>
        <a:p>
          <a:pPr marL="0" lvl="0" indent="0" algn="r" defTabSz="800100">
            <a:lnSpc>
              <a:spcPct val="90000"/>
            </a:lnSpc>
            <a:spcBef>
              <a:spcPct val="0"/>
            </a:spcBef>
            <a:spcAft>
              <a:spcPct val="35000"/>
            </a:spcAft>
            <a:buNone/>
          </a:pPr>
          <a:r>
            <a:rPr lang="en-US" altLang="en-US" sz="1400" kern="1200" dirty="0">
              <a:ea typeface="ＭＳ Ｐゴシック" pitchFamily="34" charset="-128"/>
            </a:rPr>
            <a:t>Guide to Advancement 10.2.2.3.</a:t>
          </a:r>
        </a:p>
      </dsp:txBody>
      <dsp:txXfrm>
        <a:off x="498733" y="110109"/>
        <a:ext cx="5579784" cy="1620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433264"/>
          <a:ext cx="8229600" cy="153270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37388"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Only certain positions are acceptable for Eagle rank</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Any six (6) month period, not necessarily consecutive</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Must be performed while a Life Scout </a:t>
          </a:r>
        </a:p>
      </dsp:txBody>
      <dsp:txXfrm>
        <a:off x="0" y="1433264"/>
        <a:ext cx="8229600" cy="1532704"/>
      </dsp:txXfrm>
    </dsp:sp>
    <dsp:sp modelId="{844FDA5F-3551-4CA1-9CF2-70B9DF1B4617}">
      <dsp:nvSpPr>
        <dsp:cNvPr id="0" name=""/>
        <dsp:cNvSpPr/>
      </dsp:nvSpPr>
      <dsp:spPr>
        <a:xfrm>
          <a:off x="411078" y="5830"/>
          <a:ext cx="5755094" cy="173739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defTabSz="800100" rtl="0">
            <a:lnSpc>
              <a:spcPct val="100000"/>
            </a:lnSpc>
            <a:spcBef>
              <a:spcPct val="0"/>
            </a:spcBef>
            <a:spcAft>
              <a:spcPct val="35000"/>
            </a:spcAft>
            <a:buNone/>
          </a:pPr>
          <a:r>
            <a:rPr lang="en-US" altLang="en-US" sz="1800" kern="1200" dirty="0">
              <a:ea typeface="ＭＳ Ｐゴシック" pitchFamily="34" charset="-128"/>
            </a:rPr>
            <a:t>While a Life Scout, serve actively in your troop for (six) months in one or more…positions of responsibility. </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Guide to Advancement 4.2.3.4</a:t>
          </a:r>
          <a:r>
            <a:rPr lang="en-US" altLang="en-US" sz="1800" kern="1200" dirty="0">
              <a:ea typeface="ＭＳ Ｐゴシック" pitchFamily="34" charset="-128"/>
            </a:rPr>
            <a:t>.</a:t>
          </a:r>
          <a:endParaRPr lang="en-US" sz="1800" b="1" kern="1200" dirty="0"/>
        </a:p>
      </dsp:txBody>
      <dsp:txXfrm>
        <a:off x="495891" y="90643"/>
        <a:ext cx="5585468" cy="156776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72" tIns="45536" rIns="91072" bIns="45536" numCol="1" anchor="t" anchorCtr="0" compatLnSpc="1">
            <a:prstTxWarp prst="textNoShape">
              <a:avLst/>
            </a:prstTxWarp>
          </a:bodyPr>
          <a:lstStyle>
            <a:lvl1pPr defTabSz="909638">
              <a:defRPr sz="1200">
                <a:latin typeface="Arial" charset="0"/>
                <a:ea typeface="+mn-ea"/>
                <a:cs typeface="+mn-cs"/>
              </a:defRPr>
            </a:lvl1pPr>
          </a:lstStyle>
          <a:p>
            <a:pPr>
              <a:defRPr/>
            </a:pPr>
            <a:endParaRPr lang="en-US"/>
          </a:p>
        </p:txBody>
      </p:sp>
      <p:sp>
        <p:nvSpPr>
          <p:cNvPr id="106501" name="Rectangle 5"/>
          <p:cNvSpPr>
            <a:spLocks noGrp="1" noChangeArrowheads="1"/>
          </p:cNvSpPr>
          <p:nvPr>
            <p:ph type="sldNum" sz="quarter" idx="3"/>
          </p:nvPr>
        </p:nvSpPr>
        <p:spPr bwMode="auto">
          <a:xfrm>
            <a:off x="3884613" y="8624888"/>
            <a:ext cx="2971800" cy="454025"/>
          </a:xfrm>
          <a:prstGeom prst="rect">
            <a:avLst/>
          </a:prstGeom>
          <a:noFill/>
          <a:ln w="9525">
            <a:noFill/>
            <a:miter lim="800000"/>
            <a:headEnd/>
            <a:tailEnd/>
          </a:ln>
          <a:effectLst/>
        </p:spPr>
        <p:txBody>
          <a:bodyPr vert="horz" wrap="square" lIns="91072" tIns="45536" rIns="91072" bIns="45536" numCol="1" anchor="b" anchorCtr="0" compatLnSpc="1">
            <a:prstTxWarp prst="textNoShape">
              <a:avLst/>
            </a:prstTxWarp>
          </a:bodyPr>
          <a:lstStyle>
            <a:lvl1pPr algn="r" defTabSz="909638">
              <a:defRPr sz="1200">
                <a:latin typeface="Arial" pitchFamily="34" charset="0"/>
              </a:defRPr>
            </a:lvl1pPr>
          </a:lstStyle>
          <a:p>
            <a:pPr>
              <a:defRPr/>
            </a:pPr>
            <a:fld id="{B46C8314-622A-41AD-9455-B24DBA348CD0}" type="slidenum">
              <a:rPr lang="en-US"/>
              <a:pPr>
                <a:defRPr/>
              </a:pPr>
              <a:t>‹#›</a:t>
            </a:fld>
            <a:endParaRPr lang="en-US" dirty="0"/>
          </a:p>
        </p:txBody>
      </p:sp>
    </p:spTree>
    <p:extLst>
      <p:ext uri="{BB962C8B-B14F-4D97-AF65-F5344CB8AC3E}">
        <p14:creationId xmlns:p14="http://schemas.microsoft.com/office/powerpoint/2010/main" val="33466038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72" tIns="45536" rIns="91072" bIns="45536" numCol="1" anchor="t" anchorCtr="0" compatLnSpc="1">
            <a:prstTxWarp prst="textNoShape">
              <a:avLst/>
            </a:prstTxWarp>
          </a:bodyPr>
          <a:lstStyle>
            <a:lvl1pPr defTabSz="909638">
              <a:defRPr sz="1200">
                <a:latin typeface="Arial" charset="0"/>
                <a:ea typeface="+mn-ea"/>
                <a:cs typeface="+mn-cs"/>
              </a:defRPr>
            </a:lvl1pPr>
          </a:lstStyle>
          <a:p>
            <a:pPr>
              <a:defRPr/>
            </a:pPr>
            <a:endParaRPr lang="en-US"/>
          </a:p>
        </p:txBody>
      </p:sp>
      <p:sp>
        <p:nvSpPr>
          <p:cNvPr id="106499"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072" tIns="45536" rIns="91072" bIns="455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072" tIns="45536" rIns="91072" bIns="45536" numCol="1" anchor="b" anchorCtr="0" compatLnSpc="1">
            <a:prstTxWarp prst="textNoShape">
              <a:avLst/>
            </a:prstTxWarp>
          </a:bodyPr>
          <a:lstStyle>
            <a:lvl1pPr defTabSz="909638">
              <a:defRPr sz="1200">
                <a:latin typeface="Arial" charset="0"/>
                <a:ea typeface="+mn-ea"/>
                <a:cs typeface="+mn-cs"/>
              </a:defRPr>
            </a:lvl1pPr>
          </a:lstStyle>
          <a:p>
            <a:pPr>
              <a:defRPr/>
            </a:pPr>
            <a:endParaRPr lang="en-US"/>
          </a:p>
        </p:txBody>
      </p:sp>
      <p:sp>
        <p:nvSpPr>
          <p:cNvPr id="104455"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072" tIns="45536" rIns="91072" bIns="45536" numCol="1" anchor="b" anchorCtr="0" compatLnSpc="1">
            <a:prstTxWarp prst="textNoShape">
              <a:avLst/>
            </a:prstTxWarp>
          </a:bodyPr>
          <a:lstStyle>
            <a:lvl1pPr algn="r" defTabSz="909638">
              <a:defRPr sz="1200">
                <a:latin typeface="Arial" pitchFamily="34" charset="0"/>
              </a:defRPr>
            </a:lvl1pPr>
          </a:lstStyle>
          <a:p>
            <a:pPr>
              <a:defRPr/>
            </a:pPr>
            <a:fld id="{451D03BF-CE2D-41CA-9162-3E90AC494002}" type="slidenum">
              <a:rPr lang="en-US"/>
              <a:pPr>
                <a:defRPr/>
              </a:pPr>
              <a:t>‹#›</a:t>
            </a:fld>
            <a:endParaRPr lang="en-US" dirty="0"/>
          </a:p>
        </p:txBody>
      </p:sp>
    </p:spTree>
    <p:extLst>
      <p:ext uri="{BB962C8B-B14F-4D97-AF65-F5344CB8AC3E}">
        <p14:creationId xmlns:p14="http://schemas.microsoft.com/office/powerpoint/2010/main" val="421953608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a:solidFill>
                  <a:schemeClr val="tx1"/>
                </a:solidFill>
                <a:latin typeface="Arial" charset="0"/>
                <a:ea typeface="ＭＳ Ｐゴシック" pitchFamily="34" charset="-128"/>
              </a:defRPr>
            </a:lvl1pPr>
            <a:lvl2pPr marL="742950" indent="-285750" defTabSz="909638" eaLnBrk="0" hangingPunct="0">
              <a:defRPr>
                <a:solidFill>
                  <a:schemeClr val="tx1"/>
                </a:solidFill>
                <a:latin typeface="Arial" charset="0"/>
                <a:ea typeface="ＭＳ Ｐゴシック" pitchFamily="34" charset="-128"/>
              </a:defRPr>
            </a:lvl2pPr>
            <a:lvl3pPr marL="1143000" indent="-228600" defTabSz="909638" eaLnBrk="0" hangingPunct="0">
              <a:defRPr>
                <a:solidFill>
                  <a:schemeClr val="tx1"/>
                </a:solidFill>
                <a:latin typeface="Arial" charset="0"/>
                <a:ea typeface="ＭＳ Ｐゴシック" pitchFamily="34" charset="-128"/>
              </a:defRPr>
            </a:lvl3pPr>
            <a:lvl4pPr marL="1600200" indent="-228600" defTabSz="909638" eaLnBrk="0" hangingPunct="0">
              <a:defRPr>
                <a:solidFill>
                  <a:schemeClr val="tx1"/>
                </a:solidFill>
                <a:latin typeface="Arial" charset="0"/>
                <a:ea typeface="ＭＳ Ｐゴシック" pitchFamily="34" charset="-128"/>
              </a:defRPr>
            </a:lvl4pPr>
            <a:lvl5pPr marL="2057400" indent="-228600" defTabSz="909638" eaLnBrk="0" hangingPunct="0">
              <a:defRPr>
                <a:solidFill>
                  <a:schemeClr val="tx1"/>
                </a:solidFill>
                <a:latin typeface="Arial" charset="0"/>
                <a:ea typeface="ＭＳ Ｐゴシック" pitchFamily="34" charset="-128"/>
              </a:defRPr>
            </a:lvl5pPr>
            <a:lvl6pPr marL="2514600" indent="-228600" defTabSz="9096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96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96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96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F2E555F-983C-4065-995B-80E6C2A472F0}" type="slidenum">
              <a:rPr lang="en-US" altLang="en-US" smtClean="0"/>
              <a:pPr eaLnBrk="1" hangingPunct="1"/>
              <a:t>1</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
        <p:nvSpPr>
          <p:cNvPr id="107525" name="Date Placeholder 1"/>
          <p:cNvSpPr>
            <a:spLocks noGrp="1"/>
          </p:cNvSpPr>
          <p:nvPr>
            <p:ph type="dt" sz="quarter" idx="4294967295"/>
          </p:nvPr>
        </p:nvSpPr>
        <p:spPr bwMode="auto">
          <a:xfrm>
            <a:off x="3884613" y="0"/>
            <a:ext cx="2971800"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 name="Footer Placeholder 2"/>
          <p:cNvSpPr>
            <a:spLocks noGrp="1"/>
          </p:cNvSpPr>
          <p:nvPr>
            <p:ph type="ftr" sz="quarter" idx="4"/>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 #4 is for position of responsibility.  As with being active in your unit, the time you spend in your position does not need to be consecutive,</a:t>
            </a:r>
            <a:r>
              <a:rPr lang="en-US" baseline="0" dirty="0"/>
              <a:t> nor does it need to be the same position.  However, it MUST be done while you are a Life Scout and there are some positions, like Bugler, that do not qualify as a position of responsibility for the rank of Eagle.  You can find those exceptions in the Guide to Advancement or your Scout Handbook.</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11</a:t>
            </a:fld>
            <a:endParaRPr lang="en-US" dirty="0"/>
          </a:p>
        </p:txBody>
      </p:sp>
    </p:spTree>
    <p:extLst>
      <p:ext uri="{BB962C8B-B14F-4D97-AF65-F5344CB8AC3E}">
        <p14:creationId xmlns:p14="http://schemas.microsoft.com/office/powerpoint/2010/main" val="3008367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 #5 is the Project and we’ll discuss that at</a:t>
            </a:r>
            <a:r>
              <a:rPr lang="en-US" baseline="0" dirty="0"/>
              <a:t> length later in the program.</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12</a:t>
            </a:fld>
            <a:endParaRPr lang="en-US" dirty="0"/>
          </a:p>
        </p:txBody>
      </p:sp>
    </p:spTree>
    <p:extLst>
      <p:ext uri="{BB962C8B-B14F-4D97-AF65-F5344CB8AC3E}">
        <p14:creationId xmlns:p14="http://schemas.microsoft.com/office/powerpoint/2010/main" val="145430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a:t>
            </a:r>
            <a:r>
              <a:rPr lang="en-US" baseline="0" dirty="0"/>
              <a:t> #6 is to have a Unit Leader Conference, sometimes referred to as a SM Conference.  While this is chronologically listed as the last thing that needs to be done before turning 18, it does not need to be the last thing done.  A Unit Leader Conference is always helpful to assist you and guide your progress.  Multiple conferences are acceptable and any one may be used to fulfill the requirement.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13</a:t>
            </a:fld>
            <a:endParaRPr lang="en-US" dirty="0"/>
          </a:p>
        </p:txBody>
      </p:sp>
    </p:spTree>
    <p:extLst>
      <p:ext uri="{BB962C8B-B14F-4D97-AF65-F5344CB8AC3E}">
        <p14:creationId xmlns:p14="http://schemas.microsoft.com/office/powerpoint/2010/main" val="7607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last requirement is to complete your Board of Review and we’ll discuss the particulars of that later.</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14</a:t>
            </a:fld>
            <a:endParaRPr lang="en-US" dirty="0"/>
          </a:p>
        </p:txBody>
      </p:sp>
    </p:spTree>
    <p:extLst>
      <p:ext uri="{BB962C8B-B14F-4D97-AF65-F5344CB8AC3E}">
        <p14:creationId xmlns:p14="http://schemas.microsoft.com/office/powerpoint/2010/main" val="410127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a:t>
            </a:r>
            <a:r>
              <a:rPr lang="en-US" baseline="0" dirty="0"/>
              <a:t> about the Project. The three most important things we want you to remember are that:</a:t>
            </a:r>
          </a:p>
          <a:p>
            <a:pPr lvl="0" algn="l" rtl="0">
              <a:lnSpc>
                <a:spcPct val="100000"/>
              </a:lnSpc>
            </a:pPr>
            <a:r>
              <a:rPr lang="en-US" sz="1200" b="0" i="0" dirty="0"/>
              <a:t>1) The project cannot be done for the Boy Scouts of America. </a:t>
            </a:r>
            <a:r>
              <a:rPr lang="en-US" sz="1200" b="0" i="0" baseline="0" dirty="0"/>
              <a:t> Almost any other organization qualifies, but we’ll give you some details in a few slides.</a:t>
            </a:r>
            <a:endParaRPr lang="en-US" sz="1200" b="0" i="0" dirty="0"/>
          </a:p>
          <a:p>
            <a:pPr lvl="0" algn="l" rtl="0">
              <a:lnSpc>
                <a:spcPct val="100000"/>
              </a:lnSpc>
            </a:pPr>
            <a:r>
              <a:rPr lang="en-US" sz="1200" b="0" i="0" dirty="0"/>
              <a:t>2) Before you start anything, a project proposal must be approved by the organization benefiting from the effort, your unit leader and unit committee, and your district.  And finally, </a:t>
            </a:r>
          </a:p>
          <a:p>
            <a:pPr lvl="0" algn="l" rtl="0">
              <a:lnSpc>
                <a:spcPct val="100000"/>
              </a:lnSpc>
            </a:pPr>
            <a:r>
              <a:rPr lang="en-US" sz="1200" b="0" i="0" dirty="0"/>
              <a:t>3) You must use the Eagle Scout Service Project Workbook, BSA publication No. 512-927, in meeting this requirement.</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15</a:t>
            </a:fld>
            <a:endParaRPr lang="en-US" dirty="0"/>
          </a:p>
        </p:txBody>
      </p:sp>
    </p:spTree>
    <p:extLst>
      <p:ext uri="{BB962C8B-B14F-4D97-AF65-F5344CB8AC3E}">
        <p14:creationId xmlns:p14="http://schemas.microsoft.com/office/powerpoint/2010/main" val="382069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we’ll go through this following these few steps.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16</a:t>
            </a:fld>
            <a:endParaRPr lang="en-US" dirty="0"/>
          </a:p>
        </p:txBody>
      </p:sp>
    </p:spTree>
    <p:extLst>
      <p:ext uri="{BB962C8B-B14F-4D97-AF65-F5344CB8AC3E}">
        <p14:creationId xmlns:p14="http://schemas.microsoft.com/office/powerpoint/2010/main" val="879021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Picking a project is probabl</a:t>
            </a:r>
            <a:r>
              <a:rPr lang="en-US" baseline="0" dirty="0"/>
              <a:t>y the step that most scouts struggle with the longest.  But it doesn’t need to be that hard.  Take out a piece of paper, or write on the back of your presentation materials all of these steps.  [CLICK] </a:t>
            </a:r>
            <a:r>
              <a:rPr lang="en-US" sz="1200" kern="10" dirty="0">
                <a:ln w="9525">
                  <a:solidFill>
                    <a:srgbClr val="FF0000"/>
                  </a:solidFill>
                  <a:round/>
                  <a:headEnd/>
                  <a:tailEnd/>
                </a:ln>
                <a:solidFill>
                  <a:srgbClr val="FF0000"/>
                </a:solidFill>
                <a:latin typeface="Arial Black"/>
              </a:rPr>
              <a:t>Congratulations!</a:t>
            </a:r>
          </a:p>
          <a:p>
            <a:pPr algn="l"/>
            <a:r>
              <a:rPr lang="en-US" sz="1200" kern="10" dirty="0">
                <a:ln w="9525">
                  <a:solidFill>
                    <a:srgbClr val="FF0000"/>
                  </a:solidFill>
                  <a:round/>
                  <a:headEnd/>
                  <a:tailEnd/>
                </a:ln>
                <a:solidFill>
                  <a:srgbClr val="FF0000"/>
                </a:solidFill>
                <a:latin typeface="Arial Black"/>
              </a:rPr>
              <a:t>You’ve just chosen a project and identified the beneficiary!</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17</a:t>
            </a:fld>
            <a:endParaRPr lang="en-US" dirty="0"/>
          </a:p>
        </p:txBody>
      </p:sp>
    </p:spTree>
    <p:extLst>
      <p:ext uri="{BB962C8B-B14F-4D97-AF65-F5344CB8AC3E}">
        <p14:creationId xmlns:p14="http://schemas.microsoft.com/office/powerpoint/2010/main" val="259320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There are obviously</a:t>
            </a:r>
            <a:r>
              <a:rPr lang="en-US" baseline="0" dirty="0"/>
              <a:t> some rules that you must follow:</a:t>
            </a:r>
            <a:endParaRPr lang="en-US" dirty="0"/>
          </a:p>
          <a:p>
            <a:r>
              <a:rPr lang="en-US" baseline="0" dirty="0"/>
              <a:t>Most importantly, you </a:t>
            </a:r>
            <a:r>
              <a:rPr lang="en-US" altLang="en-US" sz="1800" dirty="0">
                <a:ea typeface="ＭＳ Ｐゴシック" pitchFamily="34" charset="-128"/>
              </a:rPr>
              <a:t>cannot begin until you earn the rank of Life.</a:t>
            </a:r>
          </a:p>
          <a:p>
            <a:pPr lvl="0"/>
            <a:r>
              <a:rPr lang="en-US" altLang="en-US" sz="1800" dirty="0">
                <a:ea typeface="ＭＳ Ｐゴシック" pitchFamily="34" charset="-128"/>
              </a:rPr>
              <a:t>When you earn Life: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altLang="en-US" sz="1800" dirty="0">
                <a:ea typeface="ＭＳ Ｐゴシック" pitchFamily="34" charset="-128"/>
              </a:rPr>
              <a:t>1)Contact your Unit Advancement Chair (or Eagle Coordinator) and get a Life to Eagle Packet.  It will contain</a:t>
            </a:r>
            <a:r>
              <a:rPr lang="en-US" altLang="en-US" sz="1800" baseline="0" dirty="0">
                <a:ea typeface="ＭＳ Ｐゴシック" pitchFamily="34" charset="-128"/>
              </a:rPr>
              <a:t> a lot of this material and help you get started.</a:t>
            </a:r>
            <a:endParaRPr lang="en-US" altLang="en-US" sz="1800" dirty="0">
              <a:ea typeface="ＭＳ Ｐゴシック" pitchFamily="34" charset="-128"/>
            </a:endParaRPr>
          </a:p>
          <a:p>
            <a:pPr lvl="1"/>
            <a:r>
              <a:rPr lang="en-US" altLang="en-US" sz="1800" dirty="0">
                <a:ea typeface="ＭＳ Ｐゴシック" pitchFamily="34" charset="-128"/>
              </a:rPr>
              <a:t>2) Contact your District Advancement staff and be assigned a District Representative (Eagle Advisor)</a:t>
            </a:r>
            <a:r>
              <a:rPr lang="en-US" altLang="en-US" sz="1800" baseline="0" dirty="0">
                <a:ea typeface="ＭＳ Ｐゴシック" pitchFamily="34" charset="-128"/>
              </a:rPr>
              <a:t> to help you with the process. </a:t>
            </a:r>
            <a:endParaRPr lang="en-US" altLang="en-US" sz="1800" dirty="0">
              <a:ea typeface="ＭＳ Ｐゴシック" pitchFamily="34" charset="-128"/>
            </a:endParaRPr>
          </a:p>
          <a:p>
            <a:pPr lvl="1"/>
            <a:r>
              <a:rPr lang="en-US" altLang="en-US" sz="1800" dirty="0">
                <a:ea typeface="ＭＳ Ｐゴシック" pitchFamily="34" charset="-128"/>
              </a:rPr>
              <a:t>3)</a:t>
            </a:r>
            <a:r>
              <a:rPr lang="en-US" altLang="en-US" sz="1800" baseline="0" dirty="0">
                <a:ea typeface="ＭＳ Ｐゴシック" pitchFamily="34" charset="-128"/>
              </a:rPr>
              <a:t> We strongly rec</a:t>
            </a:r>
            <a:r>
              <a:rPr lang="en-US" altLang="en-US" sz="1800" dirty="0">
                <a:ea typeface="ＭＳ Ｐゴシック" pitchFamily="34" charset="-128"/>
              </a:rPr>
              <a:t>ommend you use an Eagle Project Coach to help you plan and execute your project. Your Coach may be from</a:t>
            </a:r>
            <a:r>
              <a:rPr lang="en-US" altLang="en-US" sz="1800" baseline="0" dirty="0">
                <a:ea typeface="ＭＳ Ｐゴシック" pitchFamily="34" charset="-128"/>
              </a:rPr>
              <a:t> your unit or not but should be a subject matter expert in what your project entails.</a:t>
            </a:r>
            <a:r>
              <a:rPr lang="en-US" altLang="en-US" sz="1800" dirty="0">
                <a:ea typeface="ＭＳ Ｐゴシック" pitchFamily="34" charset="-128"/>
              </a:rPr>
              <a:t> No one expects you to be an expert in all the things you will need to do to perform</a:t>
            </a:r>
            <a:r>
              <a:rPr lang="en-US" altLang="en-US" sz="1800" baseline="0" dirty="0">
                <a:ea typeface="ＭＳ Ｐゴシック" pitchFamily="34" charset="-128"/>
              </a:rPr>
              <a:t> your project.  But Leadership is identifying and using all the necessary resources to help you be successful.</a:t>
            </a:r>
            <a:endParaRPr lang="en-US" altLang="en-US" sz="1800" dirty="0">
              <a:ea typeface="ＭＳ Ｐゴシック" pitchFamily="34"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18</a:t>
            </a:fld>
            <a:endParaRPr lang="en-US" dirty="0"/>
          </a:p>
        </p:txBody>
      </p:sp>
    </p:spTree>
    <p:extLst>
      <p:ext uri="{BB962C8B-B14F-4D97-AF65-F5344CB8AC3E}">
        <p14:creationId xmlns:p14="http://schemas.microsoft.com/office/powerpoint/2010/main" val="2444523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you do for your project IS PART OF THE PROJECT.</a:t>
            </a:r>
            <a:r>
              <a:rPr lang="en-US" baseline="0" dirty="0"/>
              <a:t>  Keep track of who you talk with, the time you spend actively thinking about the project, any research or discussions with your leaders, parents or other scouts and, of course, the time actually performing the project.  All of that time is captured as time spent on your project and will be recorded in your project workbook.</a:t>
            </a:r>
          </a:p>
          <a:p>
            <a:endParaRPr lang="en-US" baseline="0" dirty="0"/>
          </a:p>
          <a:p>
            <a:pPr lvl="0"/>
            <a:r>
              <a:rPr lang="en-US" baseline="0" dirty="0"/>
              <a:t>But even before you have a defined project, you must develop a proposal and have it approved IN WRITING, before you begin doing actual work.  The approvals are from your </a:t>
            </a:r>
            <a:r>
              <a:rPr lang="en-US" altLang="en-US" sz="1200" dirty="0">
                <a:ea typeface="ＭＳ Ｐゴシック" pitchFamily="34" charset="-128"/>
              </a:rPr>
              <a:t>Beneficiary, your Unit Leader, Unit Committee and District Representative.</a:t>
            </a:r>
            <a:r>
              <a:rPr lang="en-US" altLang="en-US" sz="1200" baseline="0" dirty="0">
                <a:ea typeface="ＭＳ Ｐゴシック" pitchFamily="34" charset="-128"/>
              </a:rPr>
              <a:t>  Your District Representative is the last one to approve and he or she will be looking to know whether you meet 5 requirements.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19</a:t>
            </a:fld>
            <a:endParaRPr lang="en-US" dirty="0"/>
          </a:p>
        </p:txBody>
      </p:sp>
    </p:spTree>
    <p:extLst>
      <p:ext uri="{BB962C8B-B14F-4D97-AF65-F5344CB8AC3E}">
        <p14:creationId xmlns:p14="http://schemas.microsoft.com/office/powerpoint/2010/main" val="2390775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Leadership requirement</a:t>
            </a:r>
            <a:r>
              <a:rPr lang="en-US" baseline="0" dirty="0"/>
              <a:t> is simple: You must lead 2 other people.  While there is no set number of hours necessary, as we discussed in the last slide, hours add up pretty quickly.  If you discuss a potential project with your SM for 15 minutes, then discuss it with your proposed beneficiary for another 15 minutes, although that seems like only 30 minutes, it’s at least twice that because there are at least 2 people in each discussion.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20</a:t>
            </a:fld>
            <a:endParaRPr lang="en-US" dirty="0"/>
          </a:p>
        </p:txBody>
      </p:sp>
    </p:spTree>
    <p:extLst>
      <p:ext uri="{BB962C8B-B14F-4D97-AF65-F5344CB8AC3E}">
        <p14:creationId xmlns:p14="http://schemas.microsoft.com/office/powerpoint/2010/main" val="29232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becoming Eagle begins when you bridge into </a:t>
            </a:r>
            <a:r>
              <a:rPr lang="en-US" baseline="0" dirty="0"/>
              <a:t>Scouts, We’ll focus this workshop o</a:t>
            </a:r>
            <a:r>
              <a:rPr lang="en-US" dirty="0"/>
              <a:t>n the trail from Life rank to Eagle.</a:t>
            </a:r>
            <a:r>
              <a:rPr lang="en-US" baseline="0" dirty="0"/>
              <a:t> W</a:t>
            </a:r>
            <a:r>
              <a:rPr lang="en-US" dirty="0"/>
              <a:t>e’ll review both the rank requirements as well as the requirements for the Service</a:t>
            </a:r>
            <a:r>
              <a:rPr lang="en-US" baseline="0" dirty="0"/>
              <a:t> Project and </a:t>
            </a:r>
            <a:r>
              <a:rPr lang="en-US" dirty="0"/>
              <a:t>explain</a:t>
            </a:r>
            <a:r>
              <a:rPr lang="en-US" baseline="0" dirty="0"/>
              <a:t> the procedures used in the Orange County Council.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a:t>
            </a:fld>
            <a:endParaRPr lang="en-US" dirty="0"/>
          </a:p>
        </p:txBody>
      </p:sp>
    </p:spTree>
    <p:extLst>
      <p:ext uri="{BB962C8B-B14F-4D97-AF65-F5344CB8AC3E}">
        <p14:creationId xmlns:p14="http://schemas.microsoft.com/office/powerpoint/2010/main" val="49591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misconceptions about for whom the project</a:t>
            </a:r>
            <a:r>
              <a:rPr lang="en-US" baseline="0" dirty="0"/>
              <a:t> can be conducted.  As we said earlier, it cannot be done for the BSA or on any BSA property.</a:t>
            </a:r>
          </a:p>
          <a:p>
            <a:endParaRPr lang="en-US" baseline="0" dirty="0"/>
          </a:p>
          <a:p>
            <a:r>
              <a:rPr lang="en-US" baseline="0" dirty="0"/>
              <a:t>Other than that, it can be done for a non-profit OR a for profit organization.  If it’s for a profit based company, take care that it’s not a commercial based nature.  T</a:t>
            </a:r>
            <a:r>
              <a:rPr lang="en-US" dirty="0"/>
              <a:t>he key test is whether the project primarily benefits the community, as opposed to the profits of the business.</a:t>
            </a:r>
            <a:endParaRPr lang="en-US" baseline="0" dirty="0"/>
          </a:p>
          <a:p>
            <a:endParaRPr lang="en-US" baseline="0" dirty="0"/>
          </a:p>
          <a:p>
            <a:r>
              <a:rPr lang="en-US" dirty="0"/>
              <a:t>Normally “your community” would not refer to a single individual.</a:t>
            </a:r>
            <a:r>
              <a:rPr lang="en-US" baseline="0" dirty="0"/>
              <a:t> However, an approved opportunity may be </a:t>
            </a:r>
            <a:r>
              <a:rPr lang="en-US" dirty="0"/>
              <a:t> where an individual in need can affect a community, such as an elderly person able to live at home but unable to maintain their property causing a related dangerous situation. The challenge</a:t>
            </a:r>
            <a:r>
              <a:rPr lang="en-US" baseline="0" dirty="0"/>
              <a:t> lies in </a:t>
            </a:r>
            <a:r>
              <a:rPr lang="en-US" dirty="0"/>
              <a:t>who will provide approvals. They must come from a source representing the “community,” such as a neighborhood association, watch group, homeowners association, or perhaps a division of a town or county.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21</a:t>
            </a:fld>
            <a:endParaRPr lang="en-US" dirty="0"/>
          </a:p>
        </p:txBody>
      </p:sp>
    </p:spTree>
    <p:extLst>
      <p:ext uri="{BB962C8B-B14F-4D97-AF65-F5344CB8AC3E}">
        <p14:creationId xmlns:p14="http://schemas.microsoft.com/office/powerpoint/2010/main" val="155617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key to determining an acceptable</a:t>
            </a:r>
            <a:r>
              <a:rPr lang="en-US" baseline="0" dirty="0"/>
              <a:t> project is can you demonstrate leadership thorough planning, development and execution?</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Remember, this is your time to shine. You may not share your project with another. You alone must satisfy your beneficiary’s needs.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22</a:t>
            </a:fld>
            <a:endParaRPr lang="en-US" dirty="0"/>
          </a:p>
        </p:txBody>
      </p:sp>
    </p:spTree>
    <p:extLst>
      <p:ext uri="{BB962C8B-B14F-4D97-AF65-F5344CB8AC3E}">
        <p14:creationId xmlns:p14="http://schemas.microsoft.com/office/powerpoint/2010/main" val="3959649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rule we want</a:t>
            </a:r>
            <a:r>
              <a:rPr lang="en-US" baseline="0" dirty="0"/>
              <a:t> to tell you about is that you must use the Eagle Scout Service Project Workbook.  AND MAKE SURE YOU USE THE CURRENT VERSION.</a:t>
            </a:r>
          </a:p>
          <a:p>
            <a:endParaRPr lang="en-US" baseline="0" dirty="0"/>
          </a:p>
          <a:p>
            <a:r>
              <a:rPr lang="en-US" baseline="0" dirty="0"/>
              <a:t>You can obtain the Workbook on line and even fill it in electronically.  Using the workbook almost guarantees your success because it will walk you through all the appropriate steps and approvals.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23</a:t>
            </a:fld>
            <a:endParaRPr lang="en-US" dirty="0"/>
          </a:p>
        </p:txBody>
      </p:sp>
    </p:spTree>
    <p:extLst>
      <p:ext uri="{BB962C8B-B14F-4D97-AF65-F5344CB8AC3E}">
        <p14:creationId xmlns:p14="http://schemas.microsoft.com/office/powerpoint/2010/main" val="1296463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using the workbook, you’ll be asked to identify contact information to help ensure you meet all the necessary steps.  The first step in the project is to develop a proposal. Extreme details are not necessary.  You just need to describe the project broadly in order to get the 4 approvals necessary for you to begin work.   Your District Representative must be the final approval.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24</a:t>
            </a:fld>
            <a:endParaRPr lang="en-US" dirty="0"/>
          </a:p>
        </p:txBody>
      </p:sp>
    </p:spTree>
    <p:extLst>
      <p:ext uri="{BB962C8B-B14F-4D97-AF65-F5344CB8AC3E}">
        <p14:creationId xmlns:p14="http://schemas.microsoft.com/office/powerpoint/2010/main" val="213574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Proposal</a:t>
            </a:r>
            <a:r>
              <a:rPr lang="en-US" baseline="0" dirty="0"/>
              <a:t> </a:t>
            </a:r>
            <a:r>
              <a:rPr lang="en-US" dirty="0"/>
              <a:t>approval, you need to develop your detailed</a:t>
            </a:r>
            <a:r>
              <a:rPr lang="en-US" baseline="0" dirty="0"/>
              <a:t> plan.  This is the heart of your project.</a:t>
            </a:r>
          </a:p>
          <a:p>
            <a:endParaRPr lang="en-US" baseline="0" dirty="0"/>
          </a:p>
          <a:p>
            <a:r>
              <a:rPr lang="en-US" baseline="0" dirty="0"/>
              <a:t>Then [CLICK]  Carry out your project.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25</a:t>
            </a:fld>
            <a:endParaRPr lang="en-US" dirty="0"/>
          </a:p>
        </p:txBody>
      </p:sp>
    </p:spTree>
    <p:extLst>
      <p:ext uri="{BB962C8B-B14F-4D97-AF65-F5344CB8AC3E}">
        <p14:creationId xmlns:p14="http://schemas.microsoft.com/office/powerpoint/2010/main" val="2043715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know this will take time, once you complete your project, you’re not finished yet.  </a:t>
            </a:r>
          </a:p>
          <a:p>
            <a:endParaRPr lang="en-US" dirty="0"/>
          </a:p>
          <a:p>
            <a:r>
              <a:rPr lang="en-US" dirty="0"/>
              <a:t>The Service</a:t>
            </a:r>
            <a:r>
              <a:rPr lang="en-US" baseline="0" dirty="0"/>
              <a:t> Project Report lets you describe the differences between your Final Plan and what actually happened.  You can describe what went well, what was challenging and generally, how you led the project.</a:t>
            </a:r>
          </a:p>
          <a:p>
            <a:endParaRPr lang="en-US" baseline="0" dirty="0"/>
          </a:p>
          <a:p>
            <a:r>
              <a:rPr lang="en-US" baseline="0" dirty="0"/>
              <a:t>You must sign the promise that you completed and were the leader of the project and your beneficiary must sign that they are happy with what you did.</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26</a:t>
            </a:fld>
            <a:endParaRPr lang="en-US" dirty="0"/>
          </a:p>
        </p:txBody>
      </p:sp>
    </p:spTree>
    <p:extLst>
      <p:ext uri="{BB962C8B-B14F-4D97-AF65-F5344CB8AC3E}">
        <p14:creationId xmlns:p14="http://schemas.microsoft.com/office/powerpoint/2010/main" val="2508713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you fund your project.  One common myth is that a scout must raise funds to carry out a </a:t>
            </a:r>
            <a:r>
              <a:rPr lang="en-US" baseline="0" dirty="0"/>
              <a:t>project.  That’s not necessarily true, but fundraising does demonstrate evidence of leadership.</a:t>
            </a:r>
          </a:p>
          <a:p>
            <a:r>
              <a:rPr lang="en-US" baseline="0" dirty="0"/>
              <a:t>When done, Fundraising is only for the purpose of acquiring materials and supplies.  Your project may not simply be a fundraiser.</a:t>
            </a:r>
          </a:p>
          <a:p>
            <a:endParaRPr lang="en-US" baseline="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27</a:t>
            </a:fld>
            <a:endParaRPr lang="en-US" dirty="0"/>
          </a:p>
        </p:txBody>
      </p:sp>
    </p:spTree>
    <p:extLst>
      <p:ext uri="{BB962C8B-B14F-4D97-AF65-F5344CB8AC3E}">
        <p14:creationId xmlns:p14="http://schemas.microsoft.com/office/powerpoint/2010/main" val="2147272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Guide</a:t>
            </a:r>
            <a:r>
              <a:rPr lang="en-US" baseline="0" dirty="0"/>
              <a:t> to Advancement allows Councils to set their own rules on how fundraising can be performed.  </a:t>
            </a:r>
            <a:r>
              <a:rPr lang="en-US" dirty="0"/>
              <a:t>Orange County Council has adopted some special rules that we show here.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28</a:t>
            </a:fld>
            <a:endParaRPr lang="en-US" dirty="0"/>
          </a:p>
        </p:txBody>
      </p:sp>
    </p:spTree>
    <p:extLst>
      <p:ext uri="{BB962C8B-B14F-4D97-AF65-F5344CB8AC3E}">
        <p14:creationId xmlns:p14="http://schemas.microsoft.com/office/powerpoint/2010/main" val="2165713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a:t>
            </a:r>
            <a:r>
              <a:rPr lang="en-US" baseline="0" dirty="0"/>
              <a:t> expects you to be perfect.  Remember, Do Your Best and Be Prepared are the lynchpins of the scouting program.  Things may go wrong.  How you handle them is a testament to your leadership.</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29</a:t>
            </a:fld>
            <a:endParaRPr lang="en-US" dirty="0"/>
          </a:p>
        </p:txBody>
      </p:sp>
    </p:spTree>
    <p:extLst>
      <p:ext uri="{BB962C8B-B14F-4D97-AF65-F5344CB8AC3E}">
        <p14:creationId xmlns:p14="http://schemas.microsoft.com/office/powerpoint/2010/main" val="712300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all the requirements are done, your project is completed, you’ve had your Unit Leader conference, it’s time to get ready for your Board of Review.</a:t>
            </a:r>
          </a:p>
          <a:p>
            <a:endParaRPr lang="en-US" baseline="0" dirty="0"/>
          </a:p>
          <a:p>
            <a:r>
              <a:rPr lang="en-US" baseline="0" dirty="0"/>
              <a:t>We’ll discuss all these topics.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30</a:t>
            </a:fld>
            <a:endParaRPr lang="en-US" dirty="0"/>
          </a:p>
        </p:txBody>
      </p:sp>
    </p:spTree>
    <p:extLst>
      <p:ext uri="{BB962C8B-B14F-4D97-AF65-F5344CB8AC3E}">
        <p14:creationId xmlns:p14="http://schemas.microsoft.com/office/powerpoint/2010/main" val="324816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want you to know that what we present to you today is not simply our understanding of the process.  Everything we will be telling you is found in official BSA publications.  In fact, for most of the presentation, we’ll tell you where to find it.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a:t>
            </a:fld>
            <a:endParaRPr lang="en-US" dirty="0"/>
          </a:p>
        </p:txBody>
      </p:sp>
    </p:spTree>
    <p:extLst>
      <p:ext uri="{BB962C8B-B14F-4D97-AF65-F5344CB8AC3E}">
        <p14:creationId xmlns:p14="http://schemas.microsoft.com/office/powerpoint/2010/main" val="2454551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Hopefully, you will have been meeting</a:t>
            </a:r>
            <a:r>
              <a:rPr lang="en-US" baseline="0" dirty="0"/>
              <a:t> with your District Representative all along to make sure your are on the right path.  As soon as possible after you complete your project, your District Representative will help </a:t>
            </a:r>
            <a:r>
              <a:rPr lang="en-US" sz="1200" b="0" i="0" dirty="0"/>
              <a:t>Review your Eagle Scout Service Project Workbook to ensure you’ve documented everything correctly</a:t>
            </a:r>
            <a:r>
              <a:rPr lang="en-US" sz="1200" b="0" i="0" baseline="0" dirty="0"/>
              <a:t> and p</a:t>
            </a:r>
            <a:r>
              <a:rPr lang="en-US" altLang="en-US" sz="1200" dirty="0">
                <a:ea typeface="ＭＳ Ｐゴシック" pitchFamily="34" charset="-128"/>
              </a:rPr>
              <a:t>rovide guidance for your next steps.  One of these steps</a:t>
            </a:r>
            <a:r>
              <a:rPr lang="en-US" altLang="en-US" sz="1200" baseline="0" dirty="0">
                <a:ea typeface="ＭＳ Ｐゴシック" pitchFamily="34" charset="-128"/>
              </a:rPr>
              <a:t> is to provide materials to your Board of Review to give them insight into who you are and what the scouting program has meant to you, done for you and how you intend to use your skills and rank in the future. </a:t>
            </a:r>
          </a:p>
          <a:p>
            <a:pPr lvl="0"/>
            <a:endParaRPr lang="en-US" altLang="en-US" sz="1200" baseline="0" dirty="0">
              <a:ea typeface="ＭＳ Ｐゴシック" pitchFamily="34" charset="-128"/>
            </a:endParaRPr>
          </a:p>
          <a:p>
            <a:pPr lvl="0"/>
            <a:r>
              <a:rPr lang="en-US" altLang="en-US" sz="1200" baseline="0" dirty="0">
                <a:ea typeface="ＭＳ Ｐゴシック" pitchFamily="34" charset="-128"/>
              </a:rPr>
              <a:t>The two materials are a Statement of Ambition and Life Purpose and ask 5-6 people to perform a Confidential Appraisal of your character and adherence to the Scout Oath and Law.   </a:t>
            </a:r>
            <a:r>
              <a:rPr lang="en-US" altLang="en-US" sz="1200" dirty="0">
                <a:ea typeface="ＭＳ Ｐゴシック" pitchFamily="34" charset="-128"/>
              </a:rPr>
              <a:t> </a:t>
            </a:r>
          </a:p>
          <a:p>
            <a:pPr lvl="0"/>
            <a:endParaRPr lang="en-US" altLang="en-US" sz="1200" dirty="0">
              <a:ea typeface="ＭＳ Ｐゴシック" pitchFamily="34" charset="-128"/>
            </a:endParaRPr>
          </a:p>
          <a:p>
            <a:pPr lvl="0"/>
            <a:endParaRPr lang="en-US" altLang="en-US" sz="1200"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31</a:t>
            </a:fld>
            <a:endParaRPr lang="en-US" dirty="0"/>
          </a:p>
        </p:txBody>
      </p:sp>
    </p:spTree>
    <p:extLst>
      <p:ext uri="{BB962C8B-B14F-4D97-AF65-F5344CB8AC3E}">
        <p14:creationId xmlns:p14="http://schemas.microsoft.com/office/powerpoint/2010/main" val="507650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prepare for your Board of Review,</a:t>
            </a:r>
            <a:r>
              <a:rPr lang="en-US" baseline="0" dirty="0"/>
              <a:t> you must complete your Eagle Scout Rank Application.</a:t>
            </a:r>
          </a:p>
          <a:p>
            <a:endParaRPr lang="en-US" baseline="0" dirty="0"/>
          </a:p>
          <a:p>
            <a:r>
              <a:rPr lang="en-US" baseline="0" dirty="0"/>
              <a:t>This is your official request to be considered an Eagle Scout.  Please make sure all dates and information are correct, you have identified the people to whom you have requested Confidential Appraisals and that all signatures are on the application.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32</a:t>
            </a:fld>
            <a:endParaRPr lang="en-US" dirty="0"/>
          </a:p>
        </p:txBody>
      </p:sp>
    </p:spTree>
    <p:extLst>
      <p:ext uri="{BB962C8B-B14F-4D97-AF65-F5344CB8AC3E}">
        <p14:creationId xmlns:p14="http://schemas.microsoft.com/office/powerpoint/2010/main" val="1706172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a:t>
            </a:r>
            <a:r>
              <a:rPr lang="en-US" baseline="0" dirty="0"/>
              <a:t> lists specific rules for who should provide appraisals.  You should print the official OCBSA form and give them to your references along with a pre-stamped envelope pre-addressed to your District Representative.</a:t>
            </a:r>
          </a:p>
          <a:p>
            <a:endParaRPr lang="en-US" baseline="0" dirty="0"/>
          </a:p>
          <a:p>
            <a:r>
              <a:rPr lang="en-US" baseline="0" dirty="0"/>
              <a:t>This MAY NOT BE DONE ELECTRONICALLY.</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33</a:t>
            </a:fld>
            <a:endParaRPr lang="en-US" dirty="0"/>
          </a:p>
        </p:txBody>
      </p:sp>
    </p:spTree>
    <p:extLst>
      <p:ext uri="{BB962C8B-B14F-4D97-AF65-F5344CB8AC3E}">
        <p14:creationId xmlns:p14="http://schemas.microsoft.com/office/powerpoint/2010/main" val="879713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the Statement of Ambitions and Life Purpose, you should also list all your positions, Honors and Awards, both inside and outside of Scouting.</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34</a:t>
            </a:fld>
            <a:endParaRPr lang="en-US" dirty="0"/>
          </a:p>
        </p:txBody>
      </p:sp>
    </p:spTree>
    <p:extLst>
      <p:ext uri="{BB962C8B-B14F-4D97-AF65-F5344CB8AC3E}">
        <p14:creationId xmlns:p14="http://schemas.microsoft.com/office/powerpoint/2010/main" val="201438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it’s time for your Board of Review.  </a:t>
            </a:r>
          </a:p>
          <a:p>
            <a:endParaRPr lang="en-US" dirty="0"/>
          </a:p>
          <a:p>
            <a:r>
              <a:rPr lang="en-US" dirty="0"/>
              <a:t>(Discuss all points)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35</a:t>
            </a:fld>
            <a:endParaRPr lang="en-US" dirty="0"/>
          </a:p>
        </p:txBody>
      </p:sp>
    </p:spTree>
    <p:extLst>
      <p:ext uri="{BB962C8B-B14F-4D97-AF65-F5344CB8AC3E}">
        <p14:creationId xmlns:p14="http://schemas.microsoft.com/office/powerpoint/2010/main" val="17465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it’s time for your Board of Review.  </a:t>
            </a:r>
          </a:p>
          <a:p>
            <a:endParaRPr lang="en-US" dirty="0"/>
          </a:p>
          <a:p>
            <a:r>
              <a:rPr lang="en-US" dirty="0"/>
              <a:t>(Discuss all points)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36</a:t>
            </a:fld>
            <a:endParaRPr lang="en-US" dirty="0"/>
          </a:p>
        </p:txBody>
      </p:sp>
    </p:spTree>
    <p:extLst>
      <p:ext uri="{BB962C8B-B14F-4D97-AF65-F5344CB8AC3E}">
        <p14:creationId xmlns:p14="http://schemas.microsoft.com/office/powerpoint/2010/main" val="17465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you are successful,</a:t>
            </a:r>
            <a:r>
              <a:rPr lang="en-US" baseline="0" dirty="0"/>
              <a:t> the </a:t>
            </a:r>
            <a:r>
              <a:rPr lang="en-US" altLang="en-US" dirty="0">
                <a:ea typeface="ＭＳ Ｐゴシック" pitchFamily="34" charset="-128"/>
              </a:rPr>
              <a:t>Board will sign your Eagle Application and ensure it is forwarded to Council.</a:t>
            </a:r>
            <a:r>
              <a:rPr lang="en-US" altLang="en-US" baseline="0" dirty="0">
                <a:ea typeface="ＭＳ Ｐゴシック" pitchFamily="34" charset="-128"/>
              </a:rPr>
              <a:t>  </a:t>
            </a:r>
            <a:r>
              <a:rPr lang="en-US" altLang="en-US" dirty="0">
                <a:ea typeface="ＭＳ Ｐゴシック" pitchFamily="34" charset="-128"/>
              </a:rPr>
              <a:t>Council will verify the Application is appropriately documented and forward to National</a:t>
            </a:r>
            <a:r>
              <a:rPr lang="en-US" altLang="en-US" baseline="0" dirty="0">
                <a:ea typeface="ＭＳ Ｐゴシック" pitchFamily="34" charset="-128"/>
              </a:rPr>
              <a:t> and </a:t>
            </a:r>
            <a:r>
              <a:rPr lang="en-US" altLang="en-US" dirty="0">
                <a:ea typeface="ＭＳ Ｐゴシック" pitchFamily="34" charset="-128"/>
              </a:rPr>
              <a:t>National will notify the Council of the official decision.</a:t>
            </a:r>
            <a:r>
              <a:rPr lang="en-US" altLang="en-US" baseline="0" dirty="0">
                <a:ea typeface="ＭＳ Ｐゴシック" pitchFamily="34" charset="-128"/>
              </a:rPr>
              <a:t>  You will receive an email notifying you of your success.</a:t>
            </a:r>
          </a:p>
          <a:p>
            <a:pPr lvl="0"/>
            <a:endParaRPr lang="en-US" baseline="0" dirty="0">
              <a:ea typeface="ＭＳ Ｐゴシック" pitchFamily="34" charset="-128"/>
            </a:endParaRPr>
          </a:p>
          <a:p>
            <a:pPr lvl="0"/>
            <a:r>
              <a:rPr lang="en-US" baseline="0" dirty="0">
                <a:ea typeface="ＭＳ Ｐゴシック" pitchFamily="34" charset="-128"/>
              </a:rPr>
              <a:t>If you are not successful, you have an opportunity to appeal the decision.  That process is detailed and you will be instructed what to do at the time.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37</a:t>
            </a:fld>
            <a:endParaRPr lang="en-US" dirty="0"/>
          </a:p>
        </p:txBody>
      </p:sp>
    </p:spTree>
    <p:extLst>
      <p:ext uri="{BB962C8B-B14F-4D97-AF65-F5344CB8AC3E}">
        <p14:creationId xmlns:p14="http://schemas.microsoft.com/office/powerpoint/2010/main" val="3860663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you are successful,</a:t>
            </a:r>
            <a:r>
              <a:rPr lang="en-US" baseline="0" dirty="0"/>
              <a:t> the </a:t>
            </a:r>
            <a:r>
              <a:rPr lang="en-US" altLang="en-US" dirty="0">
                <a:ea typeface="ＭＳ Ｐゴシック" pitchFamily="34" charset="-128"/>
              </a:rPr>
              <a:t>Board will sign your Eagle Application and ensure it is forwarded to Council.</a:t>
            </a:r>
            <a:r>
              <a:rPr lang="en-US" altLang="en-US" baseline="0" dirty="0">
                <a:ea typeface="ＭＳ Ｐゴシック" pitchFamily="34" charset="-128"/>
              </a:rPr>
              <a:t>  </a:t>
            </a:r>
            <a:r>
              <a:rPr lang="en-US" altLang="en-US" dirty="0">
                <a:ea typeface="ＭＳ Ｐゴシック" pitchFamily="34" charset="-128"/>
              </a:rPr>
              <a:t>Council will verify the Application is appropriately documented and forward to National</a:t>
            </a:r>
            <a:r>
              <a:rPr lang="en-US" altLang="en-US" baseline="0" dirty="0">
                <a:ea typeface="ＭＳ Ｐゴシック" pitchFamily="34" charset="-128"/>
              </a:rPr>
              <a:t> and </a:t>
            </a:r>
            <a:r>
              <a:rPr lang="en-US" altLang="en-US" dirty="0">
                <a:ea typeface="ＭＳ Ｐゴシック" pitchFamily="34" charset="-128"/>
              </a:rPr>
              <a:t>National will notify the Council of the official decision.</a:t>
            </a:r>
            <a:r>
              <a:rPr lang="en-US" altLang="en-US" baseline="0" dirty="0">
                <a:ea typeface="ＭＳ Ｐゴシック" pitchFamily="34" charset="-128"/>
              </a:rPr>
              <a:t>  You will receive an email notifying you of your success.</a:t>
            </a:r>
          </a:p>
          <a:p>
            <a:pPr lvl="0"/>
            <a:endParaRPr lang="en-US" baseline="0" dirty="0">
              <a:ea typeface="ＭＳ Ｐゴシック" pitchFamily="34" charset="-128"/>
            </a:endParaRPr>
          </a:p>
          <a:p>
            <a:pPr lvl="0"/>
            <a:r>
              <a:rPr lang="en-US" baseline="0" dirty="0">
                <a:ea typeface="ＭＳ Ｐゴシック" pitchFamily="34" charset="-128"/>
              </a:rPr>
              <a:t>If you are not successful, you have an opportunity to appeal the decision.  That process is detailed and you will be instructed what to do at the time.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38</a:t>
            </a:fld>
            <a:endParaRPr lang="en-US" dirty="0"/>
          </a:p>
        </p:txBody>
      </p:sp>
    </p:spTree>
    <p:extLst>
      <p:ext uri="{BB962C8B-B14F-4D97-AF65-F5344CB8AC3E}">
        <p14:creationId xmlns:p14="http://schemas.microsoft.com/office/powerpoint/2010/main" val="3860663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always get questions about what</a:t>
            </a:r>
            <a:r>
              <a:rPr lang="en-US" baseline="0" dirty="0"/>
              <a:t> happens if you need a little more time.  Extensions are </a:t>
            </a:r>
            <a:r>
              <a:rPr lang="en-US" altLang="en-US" sz="1200" b="0" i="0" dirty="0"/>
              <a:t>sometimes granted, but are based on extenuating circumstances that are totally beyond the control of the Scout.  In other words, don’t count on it.  Anyone</a:t>
            </a:r>
            <a:r>
              <a:rPr lang="en-US" altLang="en-US" sz="1200" b="0" i="0" baseline="0" dirty="0"/>
              <a:t> not know when they turn 18?</a:t>
            </a:r>
            <a:endParaRPr lang="en-US" altLang="en-US" sz="1200" b="0" i="0" dirty="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39</a:t>
            </a:fld>
            <a:endParaRPr lang="en-US" dirty="0"/>
          </a:p>
        </p:txBody>
      </p:sp>
    </p:spTree>
    <p:extLst>
      <p:ext uri="{BB962C8B-B14F-4D97-AF65-F5344CB8AC3E}">
        <p14:creationId xmlns:p14="http://schemas.microsoft.com/office/powerpoint/2010/main" val="3071355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Finally, your leaders are there to help you.  If you are</a:t>
            </a:r>
            <a:r>
              <a:rPr lang="en-US" baseline="0" dirty="0"/>
              <a:t> having difficulty, talk to them as soon as possible. </a:t>
            </a:r>
            <a:r>
              <a:rPr lang="en-US" altLang="en-US" dirty="0">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200" b="0" i="0" dirty="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40</a:t>
            </a:fld>
            <a:endParaRPr lang="en-US" dirty="0"/>
          </a:p>
        </p:txBody>
      </p:sp>
    </p:spTree>
    <p:extLst>
      <p:ext uri="{BB962C8B-B14F-4D97-AF65-F5344CB8AC3E}">
        <p14:creationId xmlns:p14="http://schemas.microsoft.com/office/powerpoint/2010/main" val="46310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a:solidFill>
                  <a:schemeClr val="tx1"/>
                </a:solidFill>
                <a:latin typeface="Arial" charset="0"/>
                <a:ea typeface="ＭＳ Ｐゴシック" pitchFamily="34" charset="-128"/>
              </a:defRPr>
            </a:lvl1pPr>
            <a:lvl2pPr marL="742950" indent="-285750" defTabSz="909638" eaLnBrk="0" hangingPunct="0">
              <a:defRPr>
                <a:solidFill>
                  <a:schemeClr val="tx1"/>
                </a:solidFill>
                <a:latin typeface="Arial" charset="0"/>
                <a:ea typeface="ＭＳ Ｐゴシック" pitchFamily="34" charset="-128"/>
              </a:defRPr>
            </a:lvl2pPr>
            <a:lvl3pPr marL="1143000" indent="-228600" defTabSz="909638" eaLnBrk="0" hangingPunct="0">
              <a:defRPr>
                <a:solidFill>
                  <a:schemeClr val="tx1"/>
                </a:solidFill>
                <a:latin typeface="Arial" charset="0"/>
                <a:ea typeface="ＭＳ Ｐゴシック" pitchFamily="34" charset="-128"/>
              </a:defRPr>
            </a:lvl3pPr>
            <a:lvl4pPr marL="1600200" indent="-228600" defTabSz="909638" eaLnBrk="0" hangingPunct="0">
              <a:defRPr>
                <a:solidFill>
                  <a:schemeClr val="tx1"/>
                </a:solidFill>
                <a:latin typeface="Arial" charset="0"/>
                <a:ea typeface="ＭＳ Ｐゴシック" pitchFamily="34" charset="-128"/>
              </a:defRPr>
            </a:lvl4pPr>
            <a:lvl5pPr marL="2057400" indent="-228600" defTabSz="909638" eaLnBrk="0" hangingPunct="0">
              <a:defRPr>
                <a:solidFill>
                  <a:schemeClr val="tx1"/>
                </a:solidFill>
                <a:latin typeface="Arial" charset="0"/>
                <a:ea typeface="ＭＳ Ｐゴシック" pitchFamily="34" charset="-128"/>
              </a:defRPr>
            </a:lvl5pPr>
            <a:lvl6pPr marL="2514600" indent="-228600" defTabSz="9096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96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96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96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625881-E8A2-423F-9A53-3493CE905A8E}" type="slidenum">
              <a:rPr lang="en-US" altLang="en-US" smtClean="0"/>
              <a:pPr eaLnBrk="1" hangingPunct="1"/>
              <a:t>5</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These are the steps we’ll review.  The numbers listed below the words all come from the 2021</a:t>
            </a:r>
          </a:p>
          <a:p>
            <a:pPr eaLnBrk="1" hangingPunct="1"/>
            <a:r>
              <a:rPr lang="en-US" altLang="en-US" dirty="0">
                <a:ea typeface="ＭＳ Ｐゴシック" pitchFamily="34" charset="-128"/>
              </a:rPr>
              <a:t> BSA Guide to Advancement.  You can obtain this from</a:t>
            </a:r>
            <a:r>
              <a:rPr lang="en-US" altLang="en-US" baseline="0" dirty="0">
                <a:ea typeface="ＭＳ Ｐゴシック" pitchFamily="34" charset="-128"/>
              </a:rPr>
              <a:t> the scout shop, or online.</a:t>
            </a:r>
            <a:endParaRPr lang="en-US" altLang="en-US" dirty="0">
              <a:ea typeface="ＭＳ Ｐゴシック" pitchFamily="34" charset="-128"/>
            </a:endParaRPr>
          </a:p>
        </p:txBody>
      </p:sp>
      <p:sp>
        <p:nvSpPr>
          <p:cNvPr id="108549" name="Date Placeholder 1"/>
          <p:cNvSpPr>
            <a:spLocks noGrp="1"/>
          </p:cNvSpPr>
          <p:nvPr>
            <p:ph type="dt" sz="quarter" idx="4294967295"/>
          </p:nvPr>
        </p:nvSpPr>
        <p:spPr bwMode="auto">
          <a:xfrm>
            <a:off x="3884613" y="0"/>
            <a:ext cx="2971800"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 name="Footer Placeholder 2"/>
          <p:cNvSpPr>
            <a:spLocks noGrp="1"/>
          </p:cNvSpPr>
          <p:nvPr>
            <p:ph type="ftr" sz="quarter" idx="4"/>
          </p:nvPr>
        </p:nvSpPr>
        <p:spPr/>
        <p:txBody>
          <a:bodyPr/>
          <a:lstStyle/>
          <a:p>
            <a:pPr>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keep working, keep talking and remember your deadlines.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41</a:t>
            </a:fld>
            <a:endParaRPr lang="en-US" dirty="0"/>
          </a:p>
        </p:txBody>
      </p:sp>
    </p:spTree>
    <p:extLst>
      <p:ext uri="{BB962C8B-B14F-4D97-AF65-F5344CB8AC3E}">
        <p14:creationId xmlns:p14="http://schemas.microsoft.com/office/powerpoint/2010/main" val="747479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a:t>
            </a:r>
            <a:r>
              <a:rPr lang="en-US" baseline="0" dirty="0"/>
              <a:t> time, we’d like to dispel some common myths about the Eagle rank and project.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42</a:t>
            </a:fld>
            <a:endParaRPr lang="en-US" dirty="0"/>
          </a:p>
        </p:txBody>
      </p:sp>
    </p:spTree>
    <p:extLst>
      <p:ext uri="{BB962C8B-B14F-4D97-AF65-F5344CB8AC3E}">
        <p14:creationId xmlns:p14="http://schemas.microsoft.com/office/powerpoint/2010/main" val="3301971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a:t>
            </a:r>
            <a:r>
              <a:rPr lang="en-US" baseline="0" dirty="0"/>
              <a:t> todays workshop.</a:t>
            </a:r>
          </a:p>
          <a:p>
            <a:endParaRPr lang="en-US" baseline="0" dirty="0"/>
          </a:p>
          <a:p>
            <a:r>
              <a:rPr lang="en-US" baseline="0" dirty="0"/>
              <a:t>We’ll be happy to take any questions and also to point you to the OCBSA Advancement Website.</a:t>
            </a:r>
          </a:p>
          <a:p>
            <a:endParaRPr lang="en-US" baseline="0" dirty="0"/>
          </a:p>
          <a:p>
            <a:r>
              <a:rPr lang="en-US" baseline="0"/>
              <a:t>Thanks.</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43</a:t>
            </a:fld>
            <a:endParaRPr lang="en-US" dirty="0"/>
          </a:p>
        </p:txBody>
      </p:sp>
    </p:spTree>
    <p:extLst>
      <p:ext uri="{BB962C8B-B14F-4D97-AF65-F5344CB8AC3E}">
        <p14:creationId xmlns:p14="http://schemas.microsoft.com/office/powerpoint/2010/main" val="359525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information </a:t>
            </a:r>
            <a:r>
              <a:rPr lang="en-US" baseline="0" dirty="0"/>
              <a:t>we can give you is that, with one exception, the requirements to become an Eagle scout must be completed BEFORE you turn 18.  Not the day you turn 18, BEFORE.  Anyone not know when their 18</a:t>
            </a:r>
            <a:r>
              <a:rPr lang="en-US" baseline="30000" dirty="0"/>
              <a:t>th</a:t>
            </a:r>
            <a:r>
              <a:rPr lang="en-US" baseline="0" dirty="0"/>
              <a:t> birthday happens? The only requirement that may be completed after turning 18 is your Board of Review and we’ll give you some guidance on that as well.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6</a:t>
            </a:fld>
            <a:endParaRPr lang="en-US" dirty="0"/>
          </a:p>
        </p:txBody>
      </p:sp>
    </p:spTree>
    <p:extLst>
      <p:ext uri="{BB962C8B-B14F-4D97-AF65-F5344CB8AC3E}">
        <p14:creationId xmlns:p14="http://schemas.microsoft.com/office/powerpoint/2010/main" val="420674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 #1 is to be active in your unit for 6 months in the rank of Life Scout.</a:t>
            </a:r>
            <a:r>
              <a:rPr lang="en-US" baseline="0" dirty="0"/>
              <a:t> It can be any 6 months and they don’t need to be consecutive.  There are three rules to determine if you are active. (Discuss)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7</a:t>
            </a:fld>
            <a:endParaRPr lang="en-US" dirty="0"/>
          </a:p>
        </p:txBody>
      </p:sp>
    </p:spTree>
    <p:extLst>
      <p:ext uri="{BB962C8B-B14F-4D97-AF65-F5344CB8AC3E}">
        <p14:creationId xmlns:p14="http://schemas.microsoft.com/office/powerpoint/2010/main" val="318449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 #2 to is to demonstrate Scout Spirit. </a:t>
            </a:r>
            <a:endParaRPr lang="en-US" baseline="0" dirty="0"/>
          </a:p>
          <a:p>
            <a:endParaRPr lang="en-US" baseline="0" dirty="0"/>
          </a:p>
          <a:p>
            <a:r>
              <a:rPr lang="en-US" baseline="0" dirty="0"/>
              <a:t>Remember, you are Scout-Life for however long you hold that rank until you are 18.  You will be an Eagle for the rest of your life. </a:t>
            </a:r>
            <a:r>
              <a:rPr lang="en-US" dirty="0"/>
              <a:t>Although this is </a:t>
            </a:r>
            <a:r>
              <a:rPr lang="en-US" baseline="0" dirty="0"/>
              <a:t>the same requirement for all ranks, d</a:t>
            </a:r>
            <a:r>
              <a:rPr lang="en-US" dirty="0"/>
              <a:t>epending on how</a:t>
            </a:r>
            <a:r>
              <a:rPr lang="en-US" baseline="0" dirty="0"/>
              <a:t> your scout spirit has been evaluated for Scout-Life, you may find you are evaluated differently.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8</a:t>
            </a:fld>
            <a:endParaRPr lang="en-US" dirty="0"/>
          </a:p>
        </p:txBody>
      </p:sp>
    </p:spTree>
    <p:extLst>
      <p:ext uri="{BB962C8B-B14F-4D97-AF65-F5344CB8AC3E}">
        <p14:creationId xmlns:p14="http://schemas.microsoft.com/office/powerpoint/2010/main" val="408262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9</a:t>
            </a:fld>
            <a:endParaRPr lang="en-US" dirty="0"/>
          </a:p>
        </p:txBody>
      </p:sp>
    </p:spTree>
    <p:extLst>
      <p:ext uri="{BB962C8B-B14F-4D97-AF65-F5344CB8AC3E}">
        <p14:creationId xmlns:p14="http://schemas.microsoft.com/office/powerpoint/2010/main" val="284115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everyone must complete 21 Merit Badges, BSA offers modifications for youth with disabilities.  While we won’t discuss that in depth here, if you are a parent here who has a child with a disability, or know someone in your unit who falls into this category, please contact your District Advancement Chair as soon as possible so we can work with you to help your scout become Eagle.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10</a:t>
            </a:fld>
            <a:endParaRPr lang="en-US" dirty="0"/>
          </a:p>
        </p:txBody>
      </p:sp>
    </p:spTree>
    <p:extLst>
      <p:ext uri="{BB962C8B-B14F-4D97-AF65-F5344CB8AC3E}">
        <p14:creationId xmlns:p14="http://schemas.microsoft.com/office/powerpoint/2010/main" val="15337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B31B561A-3D3E-4515-9F55-E749255317EC}"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53065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878003F-89FB-4902-8F7B-775FD1002AE5}"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68083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6FBFCD2-1122-4E29-8814-2592D2195C3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88804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5FBBE75C-7069-41BB-867F-0A38993B4792}" type="slidenum">
              <a:rPr lang="en-US"/>
              <a:pPr>
                <a:defRPr/>
              </a:pPr>
              <a:t>‹#›</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19676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B0BD6DA-BC4C-451F-9BA8-863CB1823702}"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428759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6"/>
          <p:cNvSpPr>
            <a:spLocks noGrp="1" noChangeArrowheads="1"/>
          </p:cNvSpPr>
          <p:nvPr>
            <p:ph type="sldNum" sz="quarter" idx="10"/>
          </p:nvPr>
        </p:nvSpPr>
        <p:spPr>
          <a:ln/>
        </p:spPr>
        <p:txBody>
          <a:bodyPr/>
          <a:lstStyle>
            <a:lvl1pPr>
              <a:defRPr/>
            </a:lvl1pPr>
          </a:lstStyle>
          <a:p>
            <a:pPr>
              <a:defRPr/>
            </a:pPr>
            <a:fld id="{A111A6AE-7CE9-4330-97F5-B7C26A6DFCC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32311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ECFB2AC-D573-4689-977A-0F8974B0D1F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920491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2E496709-52D2-4903-9176-18357F6B2E22}"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519727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BAD34EE-8B04-46F8-ABC5-BD46738CFDB4}"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609252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5AA60666-E154-4A04-9CD7-DE499C344E54}" type="slidenum">
              <a:rPr lang="en-US"/>
              <a:pPr>
                <a:defRPr/>
              </a:pPr>
              <a:t>‹#›</a:t>
            </a:fld>
            <a:endParaRPr lang="en-US"/>
          </a:p>
        </p:txBody>
      </p:sp>
    </p:spTree>
    <p:extLst>
      <p:ext uri="{BB962C8B-B14F-4D97-AF65-F5344CB8AC3E}">
        <p14:creationId xmlns:p14="http://schemas.microsoft.com/office/powerpoint/2010/main" val="406969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F79F09DC-1A4D-4BF8-B52D-3A482C44FC8D}" type="slidenum">
              <a:rPr lang="en-US"/>
              <a:pPr>
                <a:defRPr/>
              </a:pPr>
              <a:t>‹#›</a:t>
            </a:fld>
            <a:endParaRPr lang="en-US"/>
          </a:p>
        </p:txBody>
      </p:sp>
    </p:spTree>
    <p:extLst>
      <p:ext uri="{BB962C8B-B14F-4D97-AF65-F5344CB8AC3E}">
        <p14:creationId xmlns:p14="http://schemas.microsoft.com/office/powerpoint/2010/main" val="8938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lgn="ctr">
              <a:defRPr sz="3200"/>
            </a:lvl1pPr>
          </a:lstStyle>
          <a:p>
            <a:r>
              <a:rPr lang="en-US" dirty="0"/>
              <a:t>Click to edit Master title style</a:t>
            </a:r>
          </a:p>
        </p:txBody>
      </p:sp>
      <p:sp>
        <p:nvSpPr>
          <p:cNvPr id="3" name="Content Placeholder 2"/>
          <p:cNvSpPr>
            <a:spLocks noGrp="1"/>
          </p:cNvSpPr>
          <p:nvPr>
            <p:ph idx="1"/>
          </p:nvPr>
        </p:nvSpPr>
        <p:spPr>
          <a:xfrm>
            <a:off x="457200" y="1600200"/>
            <a:ext cx="8229600" cy="48768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553200" y="6476999"/>
            <a:ext cx="2133600" cy="244475"/>
          </a:xfrm>
        </p:spPr>
        <p:txBody>
          <a:bodyPr/>
          <a:lstStyle>
            <a:lvl1pPr>
              <a:defRPr sz="1000"/>
            </a:lvl1pPr>
          </a:lstStyle>
          <a:p>
            <a:pPr>
              <a:defRPr/>
            </a:pPr>
            <a:fld id="{4427B63D-F2AB-4D3E-B832-AE4DEF29CC79}" type="slidenum">
              <a:rPr lang="en-US"/>
              <a:pPr>
                <a:defRPr/>
              </a:pPr>
              <a:t>‹#›</a:t>
            </a:fld>
            <a:endParaRPr lang="en-US" dirty="0"/>
          </a:p>
        </p:txBody>
      </p:sp>
      <p:sp>
        <p:nvSpPr>
          <p:cNvPr id="5" name="Footer Placeholder 5"/>
          <p:cNvSpPr>
            <a:spLocks noGrp="1"/>
          </p:cNvSpPr>
          <p:nvPr>
            <p:ph type="ftr" sz="quarter" idx="11"/>
          </p:nvPr>
        </p:nvSpPr>
        <p:spPr>
          <a:xfrm>
            <a:off x="1828800" y="6476999"/>
            <a:ext cx="4191000" cy="244475"/>
          </a:xfrm>
        </p:spPr>
        <p:txBody>
          <a:bodyPr/>
          <a:lstStyle>
            <a:lvl1pPr>
              <a:defRPr sz="1000"/>
            </a:lvl1pPr>
          </a:lstStyle>
          <a:p>
            <a:pPr>
              <a:defRPr/>
            </a:pPr>
            <a:r>
              <a:rPr lang="en-US" dirty="0"/>
              <a:t>Orange County Council  - Advancement Committee</a:t>
            </a:r>
          </a:p>
        </p:txBody>
      </p:sp>
    </p:spTree>
    <p:extLst>
      <p:ext uri="{BB962C8B-B14F-4D97-AF65-F5344CB8AC3E}">
        <p14:creationId xmlns:p14="http://schemas.microsoft.com/office/powerpoint/2010/main" val="351268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33193931-3FD4-4CDA-B3D2-C8EDCA7D91A4}" type="slidenum">
              <a:rPr lang="en-US"/>
              <a:pPr>
                <a:defRPr/>
              </a:pPr>
              <a:t>‹#›</a:t>
            </a:fld>
            <a:endParaRPr lang="en-US"/>
          </a:p>
        </p:txBody>
      </p:sp>
    </p:spTree>
    <p:extLst>
      <p:ext uri="{BB962C8B-B14F-4D97-AF65-F5344CB8AC3E}">
        <p14:creationId xmlns:p14="http://schemas.microsoft.com/office/powerpoint/2010/main" val="360132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A3B9A427-487C-42F8-8EA2-1E395AD4F508}" type="slidenum">
              <a:rPr lang="en-US"/>
              <a:pPr>
                <a:defRPr/>
              </a:pPr>
              <a:t>‹#›</a:t>
            </a:fld>
            <a:endParaRPr lang="en-US"/>
          </a:p>
        </p:txBody>
      </p:sp>
    </p:spTree>
    <p:extLst>
      <p:ext uri="{BB962C8B-B14F-4D97-AF65-F5344CB8AC3E}">
        <p14:creationId xmlns:p14="http://schemas.microsoft.com/office/powerpoint/2010/main" val="352667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8"/>
          <p:cNvSpPr>
            <a:spLocks noGrp="1"/>
          </p:cNvSpPr>
          <p:nvPr>
            <p:ph type="sldNum" sz="quarter" idx="12"/>
          </p:nvPr>
        </p:nvSpPr>
        <p:spPr/>
        <p:txBody>
          <a:bodyPr/>
          <a:lstStyle>
            <a:lvl1pPr>
              <a:defRPr/>
            </a:lvl1pPr>
          </a:lstStyle>
          <a:p>
            <a:pPr>
              <a:defRPr/>
            </a:pPr>
            <a:fld id="{AADB483C-7812-4EFD-A778-2BC550087C5B}" type="slidenum">
              <a:rPr lang="en-US"/>
              <a:pPr>
                <a:defRPr/>
              </a:pPr>
              <a:t>‹#›</a:t>
            </a:fld>
            <a:endParaRPr lang="en-US"/>
          </a:p>
        </p:txBody>
      </p:sp>
    </p:spTree>
    <p:extLst>
      <p:ext uri="{BB962C8B-B14F-4D97-AF65-F5344CB8AC3E}">
        <p14:creationId xmlns:p14="http://schemas.microsoft.com/office/powerpoint/2010/main" val="2871263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4"/>
          <p:cNvSpPr>
            <a:spLocks noGrp="1"/>
          </p:cNvSpPr>
          <p:nvPr>
            <p:ph type="sldNum" sz="quarter" idx="12"/>
          </p:nvPr>
        </p:nvSpPr>
        <p:spPr/>
        <p:txBody>
          <a:bodyPr/>
          <a:lstStyle>
            <a:lvl1pPr>
              <a:defRPr/>
            </a:lvl1pPr>
          </a:lstStyle>
          <a:p>
            <a:pPr>
              <a:defRPr/>
            </a:pPr>
            <a:fld id="{61BE6F07-44AC-49DE-8FA8-3362B51B0841}" type="slidenum">
              <a:rPr lang="en-US"/>
              <a:pPr>
                <a:defRPr/>
              </a:pPr>
              <a:t>‹#›</a:t>
            </a:fld>
            <a:endParaRPr lang="en-US"/>
          </a:p>
        </p:txBody>
      </p:sp>
    </p:spTree>
    <p:extLst>
      <p:ext uri="{BB962C8B-B14F-4D97-AF65-F5344CB8AC3E}">
        <p14:creationId xmlns:p14="http://schemas.microsoft.com/office/powerpoint/2010/main" val="513884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3"/>
          <p:cNvSpPr>
            <a:spLocks noGrp="1"/>
          </p:cNvSpPr>
          <p:nvPr>
            <p:ph type="sldNum" sz="quarter" idx="12"/>
          </p:nvPr>
        </p:nvSpPr>
        <p:spPr/>
        <p:txBody>
          <a:bodyPr/>
          <a:lstStyle>
            <a:lvl1pPr>
              <a:defRPr/>
            </a:lvl1pPr>
          </a:lstStyle>
          <a:p>
            <a:pPr>
              <a:defRPr/>
            </a:pPr>
            <a:fld id="{3942909A-CD16-4060-80A0-744608FB440F}" type="slidenum">
              <a:rPr lang="en-US"/>
              <a:pPr>
                <a:defRPr/>
              </a:pPr>
              <a:t>‹#›</a:t>
            </a:fld>
            <a:endParaRPr lang="en-US"/>
          </a:p>
        </p:txBody>
      </p:sp>
    </p:spTree>
    <p:extLst>
      <p:ext uri="{BB962C8B-B14F-4D97-AF65-F5344CB8AC3E}">
        <p14:creationId xmlns:p14="http://schemas.microsoft.com/office/powerpoint/2010/main" val="2777098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5CFC264C-7325-4301-B83E-14AD1C2C6288}" type="slidenum">
              <a:rPr lang="en-US"/>
              <a:pPr>
                <a:defRPr/>
              </a:pPr>
              <a:t>‹#›</a:t>
            </a:fld>
            <a:endParaRPr lang="en-US"/>
          </a:p>
        </p:txBody>
      </p:sp>
    </p:spTree>
    <p:extLst>
      <p:ext uri="{BB962C8B-B14F-4D97-AF65-F5344CB8AC3E}">
        <p14:creationId xmlns:p14="http://schemas.microsoft.com/office/powerpoint/2010/main" val="1565997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DF7A291D-A3CE-4B6B-83A1-8DA090697033}" type="slidenum">
              <a:rPr lang="en-US"/>
              <a:pPr>
                <a:defRPr/>
              </a:pPr>
              <a:t>‹#›</a:t>
            </a:fld>
            <a:endParaRPr lang="en-US"/>
          </a:p>
        </p:txBody>
      </p:sp>
    </p:spTree>
    <p:extLst>
      <p:ext uri="{BB962C8B-B14F-4D97-AF65-F5344CB8AC3E}">
        <p14:creationId xmlns:p14="http://schemas.microsoft.com/office/powerpoint/2010/main" val="1412031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4E3483B4-9FE1-4E14-9CFA-ADF42A7891DD}" type="slidenum">
              <a:rPr lang="en-US"/>
              <a:pPr>
                <a:defRPr/>
              </a:pPr>
              <a:t>‹#›</a:t>
            </a:fld>
            <a:endParaRPr lang="en-US"/>
          </a:p>
        </p:txBody>
      </p:sp>
    </p:spTree>
    <p:extLst>
      <p:ext uri="{BB962C8B-B14F-4D97-AF65-F5344CB8AC3E}">
        <p14:creationId xmlns:p14="http://schemas.microsoft.com/office/powerpoint/2010/main" val="1785081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BD3D7441-4829-488C-8EEA-82B14D71E63F}" type="slidenum">
              <a:rPr lang="en-US"/>
              <a:pPr>
                <a:defRPr/>
              </a:pPr>
              <a:t>‹#›</a:t>
            </a:fld>
            <a:endParaRPr lang="en-US"/>
          </a:p>
        </p:txBody>
      </p:sp>
    </p:spTree>
    <p:extLst>
      <p:ext uri="{BB962C8B-B14F-4D97-AF65-F5344CB8AC3E}">
        <p14:creationId xmlns:p14="http://schemas.microsoft.com/office/powerpoint/2010/main" val="3565391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7ECA9133-DC43-4980-B0CA-C3776CF74EF5}" type="slidenum">
              <a:rPr lang="en-US"/>
              <a:pPr>
                <a:defRPr/>
              </a:pPr>
              <a:t>‹#›</a:t>
            </a:fld>
            <a:endParaRPr lang="en-US"/>
          </a:p>
        </p:txBody>
      </p:sp>
    </p:spTree>
    <p:extLst>
      <p:ext uri="{BB962C8B-B14F-4D97-AF65-F5344CB8AC3E}">
        <p14:creationId xmlns:p14="http://schemas.microsoft.com/office/powerpoint/2010/main" val="12233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CD2C663-5F84-4DD5-930A-DCE5FF801D5A}"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831939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52F8BD3D-4725-48EE-BA9F-C0F3C892D6F2}" type="slidenum">
              <a:rPr lang="en-US"/>
              <a:pPr>
                <a:defRPr/>
              </a:pPr>
              <a:t>‹#›</a:t>
            </a:fld>
            <a:endParaRPr lang="en-US"/>
          </a:p>
        </p:txBody>
      </p:sp>
    </p:spTree>
    <p:extLst>
      <p:ext uri="{BB962C8B-B14F-4D97-AF65-F5344CB8AC3E}">
        <p14:creationId xmlns:p14="http://schemas.microsoft.com/office/powerpoint/2010/main" val="1612944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928E856B-52F4-4DA7-9464-41E25E1D5D1B}" type="slidenum">
              <a:rPr lang="en-US"/>
              <a:pPr>
                <a:defRPr/>
              </a:pPr>
              <a:t>‹#›</a:t>
            </a:fld>
            <a:endParaRPr lang="en-US"/>
          </a:p>
        </p:txBody>
      </p:sp>
    </p:spTree>
    <p:extLst>
      <p:ext uri="{BB962C8B-B14F-4D97-AF65-F5344CB8AC3E}">
        <p14:creationId xmlns:p14="http://schemas.microsoft.com/office/powerpoint/2010/main" val="241418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A7231902-DD42-43CC-A679-2DBF9DBE11DC}" type="slidenum">
              <a:rPr lang="en-US"/>
              <a:pPr>
                <a:defRPr/>
              </a:pPr>
              <a:t>‹#›</a:t>
            </a:fld>
            <a:endParaRPr lang="en-US"/>
          </a:p>
        </p:txBody>
      </p:sp>
    </p:spTree>
    <p:extLst>
      <p:ext uri="{BB962C8B-B14F-4D97-AF65-F5344CB8AC3E}">
        <p14:creationId xmlns:p14="http://schemas.microsoft.com/office/powerpoint/2010/main" val="2469075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5"/>
          <p:cNvSpPr>
            <a:spLocks noGrp="1"/>
          </p:cNvSpPr>
          <p:nvPr>
            <p:ph type="sldNum" sz="quarter" idx="12"/>
          </p:nvPr>
        </p:nvSpPr>
        <p:spPr/>
        <p:txBody>
          <a:bodyPr/>
          <a:lstStyle>
            <a:lvl1pPr>
              <a:defRPr/>
            </a:lvl1pPr>
          </a:lstStyle>
          <a:p>
            <a:pPr>
              <a:defRPr/>
            </a:pPr>
            <a:fld id="{4C4B6216-31A1-45D1-9AA9-EB066D229A50}" type="slidenum">
              <a:rPr lang="en-US"/>
              <a:pPr>
                <a:defRPr/>
              </a:pPr>
              <a:t>‹#›</a:t>
            </a:fld>
            <a:endParaRPr lang="en-US"/>
          </a:p>
        </p:txBody>
      </p:sp>
    </p:spTree>
    <p:extLst>
      <p:ext uri="{BB962C8B-B14F-4D97-AF65-F5344CB8AC3E}">
        <p14:creationId xmlns:p14="http://schemas.microsoft.com/office/powerpoint/2010/main" val="2633617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5"/>
          <p:cNvSpPr>
            <a:spLocks noGrp="1"/>
          </p:cNvSpPr>
          <p:nvPr>
            <p:ph type="sldNum" sz="quarter" idx="12"/>
          </p:nvPr>
        </p:nvSpPr>
        <p:spPr/>
        <p:txBody>
          <a:bodyPr/>
          <a:lstStyle>
            <a:lvl1pPr>
              <a:defRPr/>
            </a:lvl1pPr>
          </a:lstStyle>
          <a:p>
            <a:pPr>
              <a:defRPr/>
            </a:pPr>
            <a:fld id="{3923BA10-FBFD-4ECC-BD85-C6EF968D844B}" type="slidenum">
              <a:rPr lang="en-US"/>
              <a:pPr>
                <a:defRPr/>
              </a:pPr>
              <a:t>‹#›</a:t>
            </a:fld>
            <a:endParaRPr lang="en-US"/>
          </a:p>
        </p:txBody>
      </p:sp>
    </p:spTree>
    <p:extLst>
      <p:ext uri="{BB962C8B-B14F-4D97-AF65-F5344CB8AC3E}">
        <p14:creationId xmlns:p14="http://schemas.microsoft.com/office/powerpoint/2010/main" val="3447579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5"/>
          <p:cNvSpPr>
            <a:spLocks noGrp="1"/>
          </p:cNvSpPr>
          <p:nvPr>
            <p:ph type="sldNum" sz="quarter" idx="12"/>
          </p:nvPr>
        </p:nvSpPr>
        <p:spPr/>
        <p:txBody>
          <a:bodyPr/>
          <a:lstStyle>
            <a:lvl1pPr>
              <a:defRPr/>
            </a:lvl1pPr>
          </a:lstStyle>
          <a:p>
            <a:pPr>
              <a:defRPr/>
            </a:pPr>
            <a:fld id="{9AE3F275-C4F4-4B70-BB81-F72C61D3E7A4}" type="slidenum">
              <a:rPr lang="en-US"/>
              <a:pPr>
                <a:defRPr/>
              </a:pPr>
              <a:t>‹#›</a:t>
            </a:fld>
            <a:endParaRPr lang="en-US"/>
          </a:p>
        </p:txBody>
      </p:sp>
    </p:spTree>
    <p:extLst>
      <p:ext uri="{BB962C8B-B14F-4D97-AF65-F5344CB8AC3E}">
        <p14:creationId xmlns:p14="http://schemas.microsoft.com/office/powerpoint/2010/main" val="331121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34C4C052-6E2F-4AE8-9FDE-13600ABCC8FF}" type="slidenum">
              <a:rPr lang="en-US"/>
              <a:pPr>
                <a:defRPr/>
              </a:pPr>
              <a:t>‹#›</a:t>
            </a:fld>
            <a:endParaRPr lang="en-US"/>
          </a:p>
        </p:txBody>
      </p:sp>
    </p:spTree>
    <p:extLst>
      <p:ext uri="{BB962C8B-B14F-4D97-AF65-F5344CB8AC3E}">
        <p14:creationId xmlns:p14="http://schemas.microsoft.com/office/powerpoint/2010/main" val="381037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84DCF173-D9C6-4445-95E9-50026FD7FEFA}" type="slidenum">
              <a:rPr lang="en-US"/>
              <a:pPr>
                <a:defRPr/>
              </a:pPr>
              <a:t>‹#›</a:t>
            </a:fld>
            <a:endParaRPr lang="en-US"/>
          </a:p>
        </p:txBody>
      </p:sp>
    </p:spTree>
    <p:extLst>
      <p:ext uri="{BB962C8B-B14F-4D97-AF65-F5344CB8AC3E}">
        <p14:creationId xmlns:p14="http://schemas.microsoft.com/office/powerpoint/2010/main" val="2498050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BD71C637-0A9D-42DC-BD5A-8ED61B0BCC14}" type="slidenum">
              <a:rPr lang="en-US"/>
              <a:pPr>
                <a:defRPr/>
              </a:pPr>
              <a:t>‹#›</a:t>
            </a:fld>
            <a:endParaRPr lang="en-US"/>
          </a:p>
        </p:txBody>
      </p:sp>
    </p:spTree>
    <p:extLst>
      <p:ext uri="{BB962C8B-B14F-4D97-AF65-F5344CB8AC3E}">
        <p14:creationId xmlns:p14="http://schemas.microsoft.com/office/powerpoint/2010/main" val="777004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101EEF66-3F56-43E8-9D6F-47841F597449}" type="slidenum">
              <a:rPr lang="en-US"/>
              <a:pPr>
                <a:defRPr/>
              </a:pPr>
              <a:t>‹#›</a:t>
            </a:fld>
            <a:endParaRPr lang="en-US"/>
          </a:p>
        </p:txBody>
      </p:sp>
    </p:spTree>
    <p:extLst>
      <p:ext uri="{BB962C8B-B14F-4D97-AF65-F5344CB8AC3E}">
        <p14:creationId xmlns:p14="http://schemas.microsoft.com/office/powerpoint/2010/main" val="205040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6338D21-8C79-4A87-B392-A62C46AF71A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185470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00C1FCD6-2680-408D-B6F3-A7C4028D9C76}" type="slidenum">
              <a:rPr lang="en-US"/>
              <a:pPr>
                <a:defRPr/>
              </a:pPr>
              <a:t>‹#›</a:t>
            </a:fld>
            <a:endParaRPr lang="en-US"/>
          </a:p>
        </p:txBody>
      </p:sp>
    </p:spTree>
    <p:extLst>
      <p:ext uri="{BB962C8B-B14F-4D97-AF65-F5344CB8AC3E}">
        <p14:creationId xmlns:p14="http://schemas.microsoft.com/office/powerpoint/2010/main" val="3538175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3223E088-D6E4-4A66-A2BD-49CAED2BD758}" type="slidenum">
              <a:rPr lang="en-US"/>
              <a:pPr>
                <a:defRPr/>
              </a:pPr>
              <a:t>‹#›</a:t>
            </a:fld>
            <a:endParaRPr lang="en-US"/>
          </a:p>
        </p:txBody>
      </p:sp>
    </p:spTree>
    <p:extLst>
      <p:ext uri="{BB962C8B-B14F-4D97-AF65-F5344CB8AC3E}">
        <p14:creationId xmlns:p14="http://schemas.microsoft.com/office/powerpoint/2010/main" val="3844729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E1C43630-8907-4DFF-9F85-8E8E2C5BD1D4}" type="slidenum">
              <a:rPr lang="en-US"/>
              <a:pPr>
                <a:defRPr/>
              </a:pPr>
              <a:t>‹#›</a:t>
            </a:fld>
            <a:endParaRPr lang="en-US"/>
          </a:p>
        </p:txBody>
      </p:sp>
    </p:spTree>
    <p:extLst>
      <p:ext uri="{BB962C8B-B14F-4D97-AF65-F5344CB8AC3E}">
        <p14:creationId xmlns:p14="http://schemas.microsoft.com/office/powerpoint/2010/main" val="1779231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CDAAAB8F-9162-455E-AF2F-88E8A8E272DE}" type="slidenum">
              <a:rPr lang="en-US"/>
              <a:pPr>
                <a:defRPr/>
              </a:pPr>
              <a:t>‹#›</a:t>
            </a:fld>
            <a:endParaRPr lang="en-US"/>
          </a:p>
        </p:txBody>
      </p:sp>
    </p:spTree>
    <p:extLst>
      <p:ext uri="{BB962C8B-B14F-4D97-AF65-F5344CB8AC3E}">
        <p14:creationId xmlns:p14="http://schemas.microsoft.com/office/powerpoint/2010/main" val="2127905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5"/>
          <p:cNvSpPr>
            <a:spLocks noGrp="1"/>
          </p:cNvSpPr>
          <p:nvPr>
            <p:ph type="sldNum" sz="quarter" idx="12"/>
          </p:nvPr>
        </p:nvSpPr>
        <p:spPr/>
        <p:txBody>
          <a:bodyPr/>
          <a:lstStyle>
            <a:lvl1pPr>
              <a:defRPr/>
            </a:lvl1pPr>
          </a:lstStyle>
          <a:p>
            <a:pPr>
              <a:defRPr/>
            </a:pPr>
            <a:fld id="{4347D2E4-2250-490A-B5F7-3ECAC1182199}" type="slidenum">
              <a:rPr lang="en-US"/>
              <a:pPr>
                <a:defRPr/>
              </a:pPr>
              <a:t>‹#›</a:t>
            </a:fld>
            <a:endParaRPr lang="en-US"/>
          </a:p>
        </p:txBody>
      </p:sp>
    </p:spTree>
    <p:extLst>
      <p:ext uri="{BB962C8B-B14F-4D97-AF65-F5344CB8AC3E}">
        <p14:creationId xmlns:p14="http://schemas.microsoft.com/office/powerpoint/2010/main" val="753190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5"/>
          <p:cNvSpPr>
            <a:spLocks noGrp="1"/>
          </p:cNvSpPr>
          <p:nvPr>
            <p:ph type="sldNum" sz="quarter" idx="12"/>
          </p:nvPr>
        </p:nvSpPr>
        <p:spPr/>
        <p:txBody>
          <a:bodyPr/>
          <a:lstStyle>
            <a:lvl1pPr>
              <a:defRPr/>
            </a:lvl1pPr>
          </a:lstStyle>
          <a:p>
            <a:pPr>
              <a:defRPr/>
            </a:pPr>
            <a:fld id="{FA121B18-FED2-46E9-B66A-F9B626610AF7}" type="slidenum">
              <a:rPr lang="en-US"/>
              <a:pPr>
                <a:defRPr/>
              </a:pPr>
              <a:t>‹#›</a:t>
            </a:fld>
            <a:endParaRPr lang="en-US"/>
          </a:p>
        </p:txBody>
      </p:sp>
    </p:spTree>
    <p:extLst>
      <p:ext uri="{BB962C8B-B14F-4D97-AF65-F5344CB8AC3E}">
        <p14:creationId xmlns:p14="http://schemas.microsoft.com/office/powerpoint/2010/main" val="2357271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5"/>
          <p:cNvSpPr>
            <a:spLocks noGrp="1"/>
          </p:cNvSpPr>
          <p:nvPr>
            <p:ph type="sldNum" sz="quarter" idx="12"/>
          </p:nvPr>
        </p:nvSpPr>
        <p:spPr/>
        <p:txBody>
          <a:bodyPr/>
          <a:lstStyle>
            <a:lvl1pPr>
              <a:defRPr/>
            </a:lvl1pPr>
          </a:lstStyle>
          <a:p>
            <a:pPr>
              <a:defRPr/>
            </a:pPr>
            <a:fld id="{7A7AFB8D-ABC7-4698-AFF3-1FD82A42F8D4}" type="slidenum">
              <a:rPr lang="en-US"/>
              <a:pPr>
                <a:defRPr/>
              </a:pPr>
              <a:t>‹#›</a:t>
            </a:fld>
            <a:endParaRPr lang="en-US"/>
          </a:p>
        </p:txBody>
      </p:sp>
    </p:spTree>
    <p:extLst>
      <p:ext uri="{BB962C8B-B14F-4D97-AF65-F5344CB8AC3E}">
        <p14:creationId xmlns:p14="http://schemas.microsoft.com/office/powerpoint/2010/main" val="3974585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BE87F261-80B2-4DBB-9C8D-AE3AA56396A1}" type="slidenum">
              <a:rPr lang="en-US"/>
              <a:pPr>
                <a:defRPr/>
              </a:pPr>
              <a:t>‹#›</a:t>
            </a:fld>
            <a:endParaRPr lang="en-US"/>
          </a:p>
        </p:txBody>
      </p:sp>
    </p:spTree>
    <p:extLst>
      <p:ext uri="{BB962C8B-B14F-4D97-AF65-F5344CB8AC3E}">
        <p14:creationId xmlns:p14="http://schemas.microsoft.com/office/powerpoint/2010/main" val="2345218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7ACC167A-1DAA-47FE-939B-3ECEAD9835FD}" type="slidenum">
              <a:rPr lang="en-US"/>
              <a:pPr>
                <a:defRPr/>
              </a:pPr>
              <a:t>‹#›</a:t>
            </a:fld>
            <a:endParaRPr lang="en-US"/>
          </a:p>
        </p:txBody>
      </p:sp>
    </p:spTree>
    <p:extLst>
      <p:ext uri="{BB962C8B-B14F-4D97-AF65-F5344CB8AC3E}">
        <p14:creationId xmlns:p14="http://schemas.microsoft.com/office/powerpoint/2010/main" val="3864019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425F4541-335E-4228-9779-3BE1498D2F0E}" type="slidenum">
              <a:rPr lang="en-US"/>
              <a:pPr>
                <a:defRPr/>
              </a:pPr>
              <a:t>‹#›</a:t>
            </a:fld>
            <a:endParaRPr lang="en-US"/>
          </a:p>
        </p:txBody>
      </p:sp>
    </p:spTree>
    <p:extLst>
      <p:ext uri="{BB962C8B-B14F-4D97-AF65-F5344CB8AC3E}">
        <p14:creationId xmlns:p14="http://schemas.microsoft.com/office/powerpoint/2010/main" val="211589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6ED4AB3-5E5E-46D4-A9E6-9E4F709C65CB}"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584440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63CFEBB8-7204-4B65-8F56-A2A1B2A0249B}" type="slidenum">
              <a:rPr lang="en-US"/>
              <a:pPr>
                <a:defRPr/>
              </a:pPr>
              <a:t>‹#›</a:t>
            </a:fld>
            <a:endParaRPr lang="en-US"/>
          </a:p>
        </p:txBody>
      </p:sp>
    </p:spTree>
    <p:extLst>
      <p:ext uri="{BB962C8B-B14F-4D97-AF65-F5344CB8AC3E}">
        <p14:creationId xmlns:p14="http://schemas.microsoft.com/office/powerpoint/2010/main" val="2968736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399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EF5782F-67AD-4B4D-AA03-CA485214CDCD}"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9225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94F4F7E-79E7-4FDC-8AB3-4C6298CEADF6}"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91133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7BF5FB-6560-4781-AB0A-4514E67E190D}"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45124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B7F246EA-9B9D-4EBF-A83C-CEC51D105FE9}"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77639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CFA6F73-AF11-4D7D-A8FE-EC772D7621EE}" type="slidenum">
              <a:rPr lang="en-US"/>
              <a:pPr>
                <a:defRPr/>
              </a:pPr>
              <a:t>‹#›</a:t>
            </a:fld>
            <a:endParaRPr lang="en-US" dirty="0"/>
          </a:p>
        </p:txBody>
      </p:sp>
      <p:pic>
        <p:nvPicPr>
          <p:cNvPr id="1029" name="Picture 7" descr="eagle2"/>
          <p:cNvPicPr>
            <a:picLocks noChangeAspect="1" noChangeArrowheads="1"/>
          </p:cNvPicPr>
          <p:nvPr userDrawn="1"/>
        </p:nvPicPr>
        <p:blipFill>
          <a:blip r:embed="rId19">
            <a:lum bright="70000" contrast="-70000"/>
            <a:extLst>
              <a:ext uri="{28A0092B-C50C-407E-A947-70E740481C1C}">
                <a14:useLocalDpi xmlns:a14="http://schemas.microsoft.com/office/drawing/2010/main" val="0"/>
              </a:ext>
            </a:extLst>
          </a:blip>
          <a:srcRect/>
          <a:stretch>
            <a:fillRect/>
          </a:stretch>
        </p:blipFill>
        <p:spPr bwMode="auto">
          <a:xfrm>
            <a:off x="6172200" y="914400"/>
            <a:ext cx="2420938"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8"/>
          <p:cNvSpPr>
            <a:spLocks noChangeShapeType="1"/>
          </p:cNvSpPr>
          <p:nvPr userDrawn="1"/>
        </p:nvSpPr>
        <p:spPr bwMode="auto">
          <a:xfrm>
            <a:off x="457200" y="1219200"/>
            <a:ext cx="5562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9"/>
          <p:cNvSpPr>
            <a:spLocks noChangeShapeType="1"/>
          </p:cNvSpPr>
          <p:nvPr userDrawn="1"/>
        </p:nvSpPr>
        <p:spPr bwMode="auto">
          <a:xfrm>
            <a:off x="457200" y="1371600"/>
            <a:ext cx="57912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10"/>
          <p:cNvSpPr>
            <a:spLocks noChangeShapeType="1"/>
          </p:cNvSpPr>
          <p:nvPr userDrawn="1"/>
        </p:nvSpPr>
        <p:spPr bwMode="auto">
          <a:xfrm flipH="1">
            <a:off x="533400" y="6096000"/>
            <a:ext cx="80772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Line 11"/>
          <p:cNvSpPr>
            <a:spLocks noChangeShapeType="1"/>
          </p:cNvSpPr>
          <p:nvPr userDrawn="1"/>
        </p:nvSpPr>
        <p:spPr bwMode="auto">
          <a:xfrm flipH="1">
            <a:off x="533400" y="6248400"/>
            <a:ext cx="80772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Footer Placeholder 4"/>
          <p:cNvSpPr>
            <a:spLocks noGrp="1"/>
          </p:cNvSpPr>
          <p:nvPr>
            <p:ph type="ftr" sz="quarter" idx="3"/>
          </p:nvPr>
        </p:nvSpPr>
        <p:spPr>
          <a:xfrm>
            <a:off x="3124200" y="6245225"/>
            <a:ext cx="2895600" cy="476250"/>
          </a:xfrm>
          <a:prstGeom prst="rect">
            <a:avLst/>
          </a:prstGeom>
        </p:spPr>
        <p:txBody>
          <a:bodyPr/>
          <a:lstStyle>
            <a:lvl1pPr algn="ctr">
              <a:defRPr sz="1100">
                <a:latin typeface="Arial" charset="0"/>
                <a:ea typeface="ＭＳ Ｐゴシック" charset="0"/>
                <a:cs typeface="+mn-cs"/>
              </a:defRPr>
            </a:lvl1pPr>
          </a:lstStyle>
          <a:p>
            <a:pPr>
              <a:defRPr/>
            </a:pPr>
            <a:r>
              <a:rPr lang="en-US"/>
              <a:t>Orange County Council </a:t>
            </a:r>
          </a:p>
          <a:p>
            <a:pPr>
              <a:defRPr/>
            </a:pPr>
            <a:r>
              <a:rPr lang="en-US"/>
              <a:t>Advancement Committee</a:t>
            </a:r>
          </a:p>
          <a:p>
            <a:pPr>
              <a:defRPr/>
            </a:pPr>
            <a:endParaRPr lang="en-US"/>
          </a:p>
        </p:txBody>
      </p:sp>
    </p:spTree>
  </p:cSld>
  <p:clrMap bg1="lt1" tx1="dk1" bg2="lt2" tx2="dk2" accent1="accent1" accent2="accent2" accent3="accent3" accent4="accent4" accent5="accent5" accent6="accent6" hlink="hlink" folHlink="folHlink"/>
  <p:sldLayoutIdLst>
    <p:sldLayoutId id="2147484032" r:id="rId1"/>
    <p:sldLayoutId id="2147484070"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Lst>
  <p:hf hdr="0"/>
  <p:txStyles>
    <p:titleStyle>
      <a:lvl1pPr algn="l" rtl="0" eaLnBrk="0" fontAlgn="base" hangingPunct="0">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4000" b="1">
          <a:solidFill>
            <a:schemeClr val="tx2"/>
          </a:solidFill>
          <a:latin typeface="Bookman Old Style" pitchFamily="18" charset="0"/>
        </a:defRPr>
      </a:lvl6pPr>
      <a:lvl7pPr marL="914400" algn="l" rtl="0" fontAlgn="base">
        <a:spcBef>
          <a:spcPct val="0"/>
        </a:spcBef>
        <a:spcAft>
          <a:spcPct val="0"/>
        </a:spcAft>
        <a:defRPr sz="4000" b="1">
          <a:solidFill>
            <a:schemeClr val="tx2"/>
          </a:solidFill>
          <a:latin typeface="Bookman Old Style" pitchFamily="18" charset="0"/>
        </a:defRPr>
      </a:lvl7pPr>
      <a:lvl8pPr marL="1371600" algn="l" rtl="0" fontAlgn="base">
        <a:spcBef>
          <a:spcPct val="0"/>
        </a:spcBef>
        <a:spcAft>
          <a:spcPct val="0"/>
        </a:spcAft>
        <a:defRPr sz="4000" b="1">
          <a:solidFill>
            <a:schemeClr val="tx2"/>
          </a:solidFill>
          <a:latin typeface="Bookman Old Style" pitchFamily="18" charset="0"/>
        </a:defRPr>
      </a:lvl8pPr>
      <a:lvl9pPr marL="1828800" algn="l" rtl="0" fontAlgn="base">
        <a:spcBef>
          <a:spcPct val="0"/>
        </a:spcBef>
        <a:spcAft>
          <a:spcPct val="0"/>
        </a:spcAft>
        <a:defRPr sz="4000" b="1">
          <a:solidFill>
            <a:schemeClr val="tx2"/>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ü"/>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163F164-E7A4-45A3-9F39-EDE8245DA5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C002A5-AD39-46DA-853A-17A7FA091E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54A921-D332-481E-977D-9EA7F4B2C8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82"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5"/>
            <a:ext cx="5486400" cy="1470025"/>
          </a:xfrm>
        </p:spPr>
        <p:txBody>
          <a:bodyPr/>
          <a:lstStyle/>
          <a:p>
            <a:pPr algn="ctr" eaLnBrk="1" hangingPunct="1"/>
            <a:r>
              <a:rPr lang="en-US" altLang="en-US" b="0">
                <a:ea typeface="ＭＳ Ｐゴシック" pitchFamily="34" charset="-128"/>
              </a:rPr>
              <a:t>Life to Eagle Seminar</a:t>
            </a:r>
          </a:p>
        </p:txBody>
      </p:sp>
      <p:sp>
        <p:nvSpPr>
          <p:cNvPr id="18435" name="Rectangle 3"/>
          <p:cNvSpPr>
            <a:spLocks noGrp="1" noChangeArrowheads="1"/>
          </p:cNvSpPr>
          <p:nvPr>
            <p:ph type="subTitle" idx="1"/>
          </p:nvPr>
        </p:nvSpPr>
        <p:spPr>
          <a:xfrm>
            <a:off x="1143000" y="3962400"/>
            <a:ext cx="4648200" cy="1828800"/>
          </a:xfrm>
        </p:spPr>
        <p:txBody>
          <a:bodyPr/>
          <a:lstStyle/>
          <a:p>
            <a:pPr eaLnBrk="1" hangingPunct="1">
              <a:lnSpc>
                <a:spcPct val="90000"/>
              </a:lnSpc>
            </a:pPr>
            <a:r>
              <a:rPr lang="en-US" altLang="en-US" sz="2000" dirty="0">
                <a:ea typeface="ＭＳ Ｐゴシック" pitchFamily="34" charset="-128"/>
              </a:rPr>
              <a:t>Adopted by</a:t>
            </a:r>
          </a:p>
          <a:p>
            <a:pPr eaLnBrk="1" hangingPunct="1">
              <a:lnSpc>
                <a:spcPct val="90000"/>
              </a:lnSpc>
            </a:pPr>
            <a:r>
              <a:rPr lang="en-US" altLang="en-US" sz="2000" dirty="0">
                <a:ea typeface="ＭＳ Ｐゴシック" pitchFamily="34" charset="-128"/>
              </a:rPr>
              <a:t>The Advancement Committee</a:t>
            </a:r>
          </a:p>
          <a:p>
            <a:pPr eaLnBrk="1" hangingPunct="1">
              <a:lnSpc>
                <a:spcPct val="90000"/>
              </a:lnSpc>
            </a:pPr>
            <a:r>
              <a:rPr lang="en-US" altLang="en-US" sz="2000" dirty="0">
                <a:ea typeface="ＭＳ Ｐゴシック" pitchFamily="34" charset="-128"/>
              </a:rPr>
              <a:t>Orange County Council</a:t>
            </a:r>
          </a:p>
          <a:p>
            <a:pPr eaLnBrk="1" hangingPunct="1">
              <a:lnSpc>
                <a:spcPct val="90000"/>
              </a:lnSpc>
            </a:pPr>
            <a:r>
              <a:rPr lang="en-US" altLang="en-US" sz="2000" dirty="0">
                <a:ea typeface="ＭＳ Ｐゴシック" pitchFamily="34" charset="-128"/>
              </a:rPr>
              <a:t>Boy Scouts of America</a:t>
            </a:r>
          </a:p>
          <a:p>
            <a:pPr eaLnBrk="1" hangingPunct="1">
              <a:lnSpc>
                <a:spcPct val="90000"/>
              </a:lnSpc>
            </a:pPr>
            <a:r>
              <a:rPr lang="en-US" altLang="en-US" sz="1600" dirty="0">
                <a:ea typeface="ＭＳ Ｐゴシック" pitchFamily="34" charset="-128"/>
              </a:rPr>
              <a:t>June 2023</a:t>
            </a:r>
          </a:p>
        </p:txBody>
      </p:sp>
      <p:pic>
        <p:nvPicPr>
          <p:cNvPr id="18436" name="Picture 6" descr="Me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14400"/>
            <a:ext cx="21923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Orange County Council </a:t>
            </a:r>
          </a:p>
          <a:p>
            <a:pPr eaLnBrk="1" hangingPunct="1"/>
            <a:r>
              <a:rPr lang="en-US" altLang="en-US"/>
              <a:t>Advancement Committee</a:t>
            </a:r>
          </a:p>
          <a:p>
            <a:pPr eaLnBrk="1" hangingPunct="1"/>
            <a:endParaRPr lang="en-US" altLang="en-US"/>
          </a:p>
        </p:txBody>
      </p:sp>
      <p:sp>
        <p:nvSpPr>
          <p:cNvPr id="184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31C61A2-B643-47B5-9ADD-D18756850389}" type="slidenum">
              <a:rPr lang="en-US" altLang="en-US" smtClean="0"/>
              <a:pPr eaLnBrk="1" hangingPunct="1"/>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Merit Badges and Scouts with Disabilities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95211405"/>
              </p:ext>
            </p:extLst>
          </p:nvPr>
        </p:nvGraphicFramePr>
        <p:xfrm>
          <a:off x="457200" y="1524001"/>
          <a:ext cx="82296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18675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Requirement #4 – Position of Responsibility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36293408"/>
              </p:ext>
            </p:extLst>
          </p:nvPr>
        </p:nvGraphicFramePr>
        <p:xfrm>
          <a:off x="457200" y="1524001"/>
          <a:ext cx="8229600" cy="297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703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Requirement #5 – Eagle Scout Service Project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20361126"/>
              </p:ext>
            </p:extLst>
          </p:nvPr>
        </p:nvGraphicFramePr>
        <p:xfrm>
          <a:off x="500062" y="1447800"/>
          <a:ext cx="8229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6" name="WordArt 9"/>
          <p:cNvSpPr>
            <a:spLocks noChangeArrowheads="1" noChangeShapeType="1" noTextEdit="1"/>
          </p:cNvSpPr>
          <p:nvPr/>
        </p:nvSpPr>
        <p:spPr bwMode="auto">
          <a:xfrm>
            <a:off x="2505075" y="3657600"/>
            <a:ext cx="3590925" cy="1600200"/>
          </a:xfrm>
          <a:prstGeom prst="rect">
            <a:avLst/>
          </a:prstGeom>
        </p:spPr>
        <p:txBody>
          <a:bodyPr wrap="none" fromWordArt="1">
            <a:prstTxWarp prst="textSlantUp">
              <a:avLst>
                <a:gd name="adj" fmla="val 55556"/>
              </a:avLst>
            </a:prstTxWarp>
          </a:bodyPr>
          <a:lstStyle/>
          <a:p>
            <a:pPr algn="ctr"/>
            <a:r>
              <a:rPr lang="en-US" sz="3600" kern="10" dirty="0">
                <a:ln w="9525">
                  <a:solidFill>
                    <a:srgbClr val="FF0000"/>
                  </a:solidFill>
                  <a:round/>
                  <a:headEnd/>
                  <a:tailEnd/>
                </a:ln>
                <a:solidFill>
                  <a:srgbClr val="FF0000"/>
                </a:solidFill>
                <a:latin typeface="Arial Black"/>
              </a:rPr>
              <a:t>More to follow later..</a:t>
            </a:r>
          </a:p>
        </p:txBody>
      </p:sp>
    </p:spTree>
    <p:extLst>
      <p:ext uri="{BB962C8B-B14F-4D97-AF65-F5344CB8AC3E}">
        <p14:creationId xmlns:p14="http://schemas.microsoft.com/office/powerpoint/2010/main" val="391182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Requirement #6 – Unit Leader Conference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75380134"/>
              </p:ext>
            </p:extLst>
          </p:nvPr>
        </p:nvGraphicFramePr>
        <p:xfrm>
          <a:off x="457200" y="1524001"/>
          <a:ext cx="8229600" cy="236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8150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Requirement #7 – Board of Review</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99841163"/>
              </p:ext>
            </p:extLst>
          </p:nvPr>
        </p:nvGraphicFramePr>
        <p:xfrm>
          <a:off x="457200" y="1524001"/>
          <a:ext cx="8229600" cy="167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6" name="WordArt 9"/>
          <p:cNvSpPr>
            <a:spLocks noChangeArrowheads="1" noChangeShapeType="1" noTextEdit="1"/>
          </p:cNvSpPr>
          <p:nvPr/>
        </p:nvSpPr>
        <p:spPr bwMode="auto">
          <a:xfrm>
            <a:off x="2895600" y="2895600"/>
            <a:ext cx="3590925" cy="1600200"/>
          </a:xfrm>
          <a:prstGeom prst="rect">
            <a:avLst/>
          </a:prstGeom>
        </p:spPr>
        <p:txBody>
          <a:bodyPr wrap="none" fromWordArt="1">
            <a:prstTxWarp prst="textSlantUp">
              <a:avLst>
                <a:gd name="adj" fmla="val 55556"/>
              </a:avLst>
            </a:prstTxWarp>
          </a:bodyPr>
          <a:lstStyle/>
          <a:p>
            <a:pPr algn="ctr"/>
            <a:r>
              <a:rPr lang="en-US" sz="3600" kern="10" dirty="0">
                <a:ln w="9525">
                  <a:solidFill>
                    <a:srgbClr val="FF0000"/>
                  </a:solidFill>
                  <a:round/>
                  <a:headEnd/>
                  <a:tailEnd/>
                </a:ln>
                <a:solidFill>
                  <a:srgbClr val="FF0000"/>
                </a:solidFill>
                <a:latin typeface="Arial Black"/>
              </a:rPr>
              <a:t>More to follow later..</a:t>
            </a:r>
          </a:p>
        </p:txBody>
      </p:sp>
    </p:spTree>
    <p:extLst>
      <p:ext uri="{BB962C8B-B14F-4D97-AF65-F5344CB8AC3E}">
        <p14:creationId xmlns:p14="http://schemas.microsoft.com/office/powerpoint/2010/main" val="1152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Requirement #5 – Eagle Scout Service Project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32468850"/>
              </p:ext>
            </p:extLst>
          </p:nvPr>
        </p:nvGraphicFramePr>
        <p:xfrm>
          <a:off x="457200" y="1524001"/>
          <a:ext cx="82296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876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Requirement #5 – Eagle Scout Service Project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97827219"/>
              </p:ext>
            </p:extLst>
          </p:nvPr>
        </p:nvGraphicFramePr>
        <p:xfrm>
          <a:off x="457200" y="1524001"/>
          <a:ext cx="8229600"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pic>
        <p:nvPicPr>
          <p:cNvPr id="7" name="Picture 2"/>
          <p:cNvPicPr>
            <a:picLocks noChangeAspect="1"/>
          </p:cNvPicPr>
          <p:nvPr/>
        </p:nvPicPr>
        <p:blipFill>
          <a:blip r:embed="rId8">
            <a:extLst>
              <a:ext uri="{28A0092B-C50C-407E-A947-70E740481C1C}">
                <a14:useLocalDpi xmlns:a14="http://schemas.microsoft.com/office/drawing/2010/main" val="0"/>
              </a:ext>
            </a:extLst>
          </a:blip>
          <a:srcRect l="8368" r="-6"/>
          <a:stretch>
            <a:fillRect/>
          </a:stretch>
        </p:blipFill>
        <p:spPr bwMode="auto">
          <a:xfrm>
            <a:off x="5105400" y="2133600"/>
            <a:ext cx="3974061" cy="3856038"/>
          </a:xfrm>
          <a:prstGeom prst="rect">
            <a:avLst/>
          </a:prstGeom>
          <a:noFill/>
          <a:ln w="9525">
            <a:solidFill>
              <a:srgbClr val="002060"/>
            </a:solidFill>
            <a:miter lim="800000"/>
            <a:headEnd/>
            <a:tailEnd/>
          </a:ln>
          <a:effectLst>
            <a:outerShdw blurRad="50800" dist="50800" dir="5400000" algn="ctr" rotWithShape="0">
              <a:srgbClr val="0066FF"/>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04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Picking a Project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20729183"/>
              </p:ext>
            </p:extLst>
          </p:nvPr>
        </p:nvGraphicFramePr>
        <p:xfrm>
          <a:off x="457200" y="1600200"/>
          <a:ext cx="822960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8" name="WordArt 9"/>
          <p:cNvSpPr>
            <a:spLocks noChangeArrowheads="1" noChangeShapeType="1" noTextEdit="1"/>
          </p:cNvSpPr>
          <p:nvPr/>
        </p:nvSpPr>
        <p:spPr bwMode="auto">
          <a:xfrm rot="164408">
            <a:off x="1066667" y="4704635"/>
            <a:ext cx="7240877" cy="1600200"/>
          </a:xfrm>
          <a:prstGeom prst="rect">
            <a:avLst/>
          </a:prstGeom>
        </p:spPr>
        <p:txBody>
          <a:bodyPr wrap="none" fromWordArt="1">
            <a:prstTxWarp prst="textSlantUp">
              <a:avLst>
                <a:gd name="adj" fmla="val 55556"/>
              </a:avLst>
            </a:prstTxWarp>
          </a:bodyPr>
          <a:lstStyle/>
          <a:p>
            <a:pPr algn="ctr"/>
            <a:r>
              <a:rPr lang="en-US" sz="3600" kern="10" dirty="0">
                <a:ln w="9525">
                  <a:solidFill>
                    <a:srgbClr val="FF0000"/>
                  </a:solidFill>
                  <a:round/>
                  <a:headEnd/>
                  <a:tailEnd/>
                </a:ln>
                <a:solidFill>
                  <a:srgbClr val="FF0000"/>
                </a:solidFill>
                <a:latin typeface="Arial Black"/>
              </a:rPr>
              <a:t>Congratulations!</a:t>
            </a:r>
          </a:p>
          <a:p>
            <a:pPr algn="ctr"/>
            <a:r>
              <a:rPr lang="en-US" sz="3600" kern="10" dirty="0">
                <a:ln w="9525">
                  <a:solidFill>
                    <a:srgbClr val="FF0000"/>
                  </a:solidFill>
                  <a:round/>
                  <a:headEnd/>
                  <a:tailEnd/>
                </a:ln>
                <a:solidFill>
                  <a:srgbClr val="FF0000"/>
                </a:solidFill>
                <a:latin typeface="Arial Black"/>
              </a:rPr>
              <a:t>You’ve just chosen a project and identified the beneficiary!</a:t>
            </a:r>
          </a:p>
        </p:txBody>
      </p:sp>
    </p:spTree>
    <p:extLst>
      <p:ext uri="{BB962C8B-B14F-4D97-AF65-F5344CB8AC3E}">
        <p14:creationId xmlns:p14="http://schemas.microsoft.com/office/powerpoint/2010/main" val="248222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46382535"/>
              </p:ext>
            </p:extLst>
          </p:nvPr>
        </p:nvGraphicFramePr>
        <p:xfrm>
          <a:off x="457200" y="1524001"/>
          <a:ext cx="84582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7748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16056169"/>
              </p:ext>
            </p:extLst>
          </p:nvPr>
        </p:nvGraphicFramePr>
        <p:xfrm>
          <a:off x="457200" y="14478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4782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ea typeface="ＭＳ Ｐゴシック" pitchFamily="34" charset="-128"/>
              </a:rPr>
              <a:t>Notice………</a:t>
            </a:r>
            <a:endParaRPr lang="en-US">
              <a:ea typeface="ＭＳ Ｐゴシック" pitchFamily="34" charset="-128"/>
            </a:endParaRPr>
          </a:p>
        </p:txBody>
      </p:sp>
      <p:sp>
        <p:nvSpPr>
          <p:cNvPr id="9" name="Content Placeholder 8"/>
          <p:cNvSpPr>
            <a:spLocks noGrp="1"/>
          </p:cNvSpPr>
          <p:nvPr>
            <p:ph idx="1"/>
          </p:nvPr>
        </p:nvSpPr>
        <p:spPr/>
        <p:txBody>
          <a:bodyPr/>
          <a:lstStyle/>
          <a:p>
            <a:pPr marL="0" indent="0" eaLnBrk="1" hangingPunct="1">
              <a:buFont typeface="Wingdings" pitchFamily="2" charset="2"/>
              <a:buNone/>
              <a:defRPr/>
            </a:pPr>
            <a:r>
              <a:rPr lang="en-US" b="1" dirty="0"/>
              <a:t>This presentation is</a:t>
            </a:r>
            <a:r>
              <a:rPr lang="en-US" sz="3000" dirty="0"/>
              <a:t> </a:t>
            </a:r>
            <a:r>
              <a:rPr lang="en-US" sz="3000" b="1" u="sng" dirty="0"/>
              <a:t>NOT</a:t>
            </a:r>
            <a:r>
              <a:rPr lang="en-US" sz="3000" dirty="0"/>
              <a:t> </a:t>
            </a:r>
            <a:r>
              <a:rPr lang="en-US" b="1" dirty="0"/>
              <a:t>an official</a:t>
            </a:r>
            <a:r>
              <a:rPr lang="en-US" sz="3000" dirty="0"/>
              <a:t> </a:t>
            </a:r>
            <a:r>
              <a:rPr lang="en-US" b="1" dirty="0"/>
              <a:t>publication of the Boy Scouts of America. It is </a:t>
            </a:r>
            <a:r>
              <a:rPr lang="en-US" b="1"/>
              <a:t>an official </a:t>
            </a:r>
            <a:r>
              <a:rPr lang="en-US" b="1" dirty="0"/>
              <a:t>publication of the Orange County Council; </a:t>
            </a:r>
            <a:r>
              <a:rPr lang="en-US" b="1" u="sng" dirty="0">
                <a:solidFill>
                  <a:srgbClr val="FF0000"/>
                </a:solidFill>
                <a:effectLst>
                  <a:outerShdw blurRad="38100" dist="38100" dir="2700000" algn="tl">
                    <a:srgbClr val="C0C0C0"/>
                  </a:outerShdw>
                </a:effectLst>
              </a:rPr>
              <a:t>the contents are taken directly from the official BSA “Guide to Advancement – 2021”.</a:t>
            </a:r>
            <a:r>
              <a:rPr lang="en-US" sz="3000" u="sng" dirty="0">
                <a:effectLst>
                  <a:outerShdw blurRad="38100" dist="38100" dir="2700000" algn="tl">
                    <a:srgbClr val="C0C0C0"/>
                  </a:outerShdw>
                </a:effectLst>
              </a:rPr>
              <a:t> </a:t>
            </a:r>
            <a:r>
              <a:rPr lang="en-US" u="sng" dirty="0">
                <a:effectLst>
                  <a:outerShdw blurRad="38100" dist="38100" dir="2700000" algn="tl">
                    <a:srgbClr val="C0C0C0"/>
                  </a:outerShdw>
                </a:effectLst>
              </a:rPr>
              <a:t> </a:t>
            </a:r>
            <a:endParaRPr lang="en-US" sz="1800" u="sng" dirty="0">
              <a:effectLst>
                <a:outerShdw blurRad="38100" dist="38100" dir="2700000" algn="tl">
                  <a:srgbClr val="C0C0C0"/>
                </a:outerShdw>
              </a:effectLst>
            </a:endParaRPr>
          </a:p>
          <a:p>
            <a:pPr marL="0" indent="0" eaLnBrk="1" hangingPunct="1">
              <a:buFont typeface="Wingdings" pitchFamily="2" charset="2"/>
              <a:buNone/>
              <a:defRPr/>
            </a:pPr>
            <a:endParaRPr lang="en-US" dirty="0"/>
          </a:p>
          <a:p>
            <a:pPr marL="0" indent="0" eaLnBrk="1" hangingPunct="1">
              <a:buFont typeface="Wingdings" pitchFamily="2" charset="2"/>
              <a:buNone/>
              <a:defRPr/>
            </a:pPr>
            <a:r>
              <a:rPr lang="en-US" b="1" dirty="0"/>
              <a:t>It is prepared to assist Scouts, Parents, and Scout Leaders.</a:t>
            </a:r>
          </a:p>
          <a:p>
            <a:pPr marL="0" indent="0">
              <a:buFont typeface="Wingdings" pitchFamily="2" charset="2"/>
              <a:buNone/>
              <a:defRPr/>
            </a:pPr>
            <a:endParaRPr lang="en-US" dirty="0"/>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A27E9DA-2F87-4408-B8CA-B3DD79644DEC}" type="slidenum">
              <a:rPr lang="en-US" smtClean="0"/>
              <a:pPr eaLnBrk="1" hangingPunct="1"/>
              <a:t>2</a:t>
            </a:fld>
            <a:endParaRPr lang="en-US"/>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49001997"/>
              </p:ext>
            </p:extLst>
          </p:nvPr>
        </p:nvGraphicFramePr>
        <p:xfrm>
          <a:off x="457200" y="1524001"/>
          <a:ext cx="8229600" cy="243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0440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9349104"/>
              </p:ext>
            </p:extLst>
          </p:nvPr>
        </p:nvGraphicFramePr>
        <p:xfrm>
          <a:off x="457200" y="1524001"/>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536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16085814"/>
              </p:ext>
            </p:extLst>
          </p:nvPr>
        </p:nvGraphicFramePr>
        <p:xfrm>
          <a:off x="457200" y="1524001"/>
          <a:ext cx="8229600" cy="464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26428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56519048"/>
              </p:ext>
            </p:extLst>
          </p:nvPr>
        </p:nvGraphicFramePr>
        <p:xfrm>
          <a:off x="457200" y="1524001"/>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4349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Using the Eagle Scout Service Project Workbook</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49041536"/>
              </p:ext>
            </p:extLst>
          </p:nvPr>
        </p:nvGraphicFramePr>
        <p:xfrm>
          <a:off x="457200" y="1447800"/>
          <a:ext cx="8229600" cy="259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pic>
        <p:nvPicPr>
          <p:cNvPr id="573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733800"/>
            <a:ext cx="5567082" cy="305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61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Using the Eagle Scout Service Project Workbook</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28266546"/>
              </p:ext>
            </p:extLst>
          </p:nvPr>
        </p:nvGraphicFramePr>
        <p:xfrm>
          <a:off x="457200" y="1524001"/>
          <a:ext cx="8229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6" name="WordArt 9"/>
          <p:cNvSpPr>
            <a:spLocks noChangeArrowheads="1" noChangeShapeType="1" noTextEdit="1"/>
          </p:cNvSpPr>
          <p:nvPr/>
        </p:nvSpPr>
        <p:spPr bwMode="auto">
          <a:xfrm rot="164408">
            <a:off x="872309" y="4704635"/>
            <a:ext cx="7240877" cy="1600200"/>
          </a:xfrm>
          <a:prstGeom prst="rect">
            <a:avLst/>
          </a:prstGeom>
        </p:spPr>
        <p:txBody>
          <a:bodyPr wrap="none" fromWordArt="1">
            <a:prstTxWarp prst="textSlantUp">
              <a:avLst>
                <a:gd name="adj" fmla="val 55556"/>
              </a:avLst>
            </a:prstTxWarp>
          </a:bodyPr>
          <a:lstStyle/>
          <a:p>
            <a:pPr algn="ctr"/>
            <a:r>
              <a:rPr lang="en-US" sz="3600" b="1" kern="10" dirty="0">
                <a:ln w="9525">
                  <a:solidFill>
                    <a:srgbClr val="FF0000"/>
                  </a:solidFill>
                  <a:round/>
                  <a:headEnd/>
                  <a:tailEnd/>
                </a:ln>
                <a:solidFill>
                  <a:srgbClr val="FF0000"/>
                </a:solidFill>
                <a:latin typeface="Arial Black"/>
              </a:rPr>
              <a:t>When your detailed plan is complete, </a:t>
            </a:r>
          </a:p>
          <a:p>
            <a:pPr algn="ctr"/>
            <a:r>
              <a:rPr lang="en-US" sz="3600" b="1" kern="10" dirty="0">
                <a:ln w="9525">
                  <a:solidFill>
                    <a:srgbClr val="FF0000"/>
                  </a:solidFill>
                  <a:round/>
                  <a:headEnd/>
                  <a:tailEnd/>
                </a:ln>
                <a:solidFill>
                  <a:srgbClr val="FF0000"/>
                </a:solidFill>
                <a:latin typeface="Arial Black"/>
              </a:rPr>
              <a:t>carry out your project!</a:t>
            </a:r>
          </a:p>
        </p:txBody>
      </p:sp>
    </p:spTree>
    <p:extLst>
      <p:ext uri="{BB962C8B-B14F-4D97-AF65-F5344CB8AC3E}">
        <p14:creationId xmlns:p14="http://schemas.microsoft.com/office/powerpoint/2010/main" val="402488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Using the Eagle Scout Service Project Workbook</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35386633"/>
              </p:ext>
            </p:extLst>
          </p:nvPr>
        </p:nvGraphicFramePr>
        <p:xfrm>
          <a:off x="457200" y="1524001"/>
          <a:ext cx="8229600" cy="99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pic>
        <p:nvPicPr>
          <p:cNvPr id="583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830" y="4343400"/>
            <a:ext cx="6144770" cy="1600200"/>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93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631" y="2667000"/>
            <a:ext cx="5181601" cy="1563460"/>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5791200" y="3137044"/>
            <a:ext cx="2895600" cy="596756"/>
            <a:chOff x="4114800" y="174431"/>
            <a:chExt cx="4114801" cy="736312"/>
          </a:xfrm>
          <a:scene3d>
            <a:camera prst="orthographicFront"/>
            <a:lightRig rig="threePt" dir="t">
              <a:rot lat="0" lon="0" rev="7500000"/>
            </a:lightRig>
          </a:scene3d>
        </p:grpSpPr>
        <p:sp>
          <p:nvSpPr>
            <p:cNvPr id="10" name="Rectangle 9"/>
            <p:cNvSpPr/>
            <p:nvPr/>
          </p:nvSpPr>
          <p:spPr>
            <a:xfrm>
              <a:off x="4114800" y="252603"/>
              <a:ext cx="4114800" cy="470100"/>
            </a:xfrm>
            <a:prstGeom prst="rect">
              <a:avLst/>
            </a:prstGeom>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4147126" y="174431"/>
              <a:ext cx="4082475" cy="736312"/>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1440" rIns="0" bIns="91440" numCol="1" spcCol="1270" anchor="t" anchorCtr="0">
              <a:noAutofit/>
            </a:bodyPr>
            <a:lstStyle/>
            <a:p>
              <a:pPr marL="0" lvl="1" defTabSz="800100">
                <a:lnSpc>
                  <a:spcPct val="90000"/>
                </a:lnSpc>
                <a:spcAft>
                  <a:spcPct val="15000"/>
                </a:spcAft>
              </a:pPr>
              <a:r>
                <a:rPr lang="en-US" altLang="en-US" dirty="0"/>
                <a:t>Show logs of your efforts.</a:t>
              </a:r>
              <a:endParaRPr lang="en-US" altLang="en-US" sz="1800" kern="1200" dirty="0">
                <a:ea typeface="ＭＳ Ｐゴシック" pitchFamily="34" charset="-128"/>
              </a:endParaRPr>
            </a:p>
          </p:txBody>
        </p:sp>
      </p:grpSp>
      <p:sp>
        <p:nvSpPr>
          <p:cNvPr id="13" name="Rectangle 12"/>
          <p:cNvSpPr/>
          <p:nvPr/>
        </p:nvSpPr>
        <p:spPr>
          <a:xfrm>
            <a:off x="142166" y="4953000"/>
            <a:ext cx="2630606" cy="685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75148" y="4953000"/>
            <a:ext cx="2872852" cy="59675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1440" rIns="0" bIns="91440" numCol="1" spcCol="1270" anchor="t" anchorCtr="0">
            <a:noAutofit/>
          </a:bodyPr>
          <a:lstStyle/>
          <a:p>
            <a:pPr marL="0" lvl="1" defTabSz="800100">
              <a:lnSpc>
                <a:spcPct val="90000"/>
              </a:lnSpc>
              <a:spcAft>
                <a:spcPct val="15000"/>
              </a:spcAft>
            </a:pPr>
            <a:r>
              <a:rPr lang="en-US" altLang="en-US" dirty="0"/>
              <a:t>Requires your promise and 2 approvals.</a:t>
            </a:r>
            <a:endParaRPr lang="en-US" altLang="en-US" sz="1800" kern="1200" dirty="0">
              <a:ea typeface="ＭＳ Ｐゴシック" pitchFamily="34" charset="-128"/>
            </a:endParaRPr>
          </a:p>
        </p:txBody>
      </p:sp>
    </p:spTree>
    <p:extLst>
      <p:ext uri="{BB962C8B-B14F-4D97-AF65-F5344CB8AC3E}">
        <p14:creationId xmlns:p14="http://schemas.microsoft.com/office/powerpoint/2010/main" val="185584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47670516"/>
              </p:ext>
            </p:extLst>
          </p:nvPr>
        </p:nvGraphicFramePr>
        <p:xfrm>
          <a:off x="457200" y="1524001"/>
          <a:ext cx="8229600" cy="289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5914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30972043"/>
              </p:ext>
            </p:extLst>
          </p:nvPr>
        </p:nvGraphicFramePr>
        <p:xfrm>
          <a:off x="457200" y="1524001"/>
          <a:ext cx="82296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24670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30300726"/>
              </p:ext>
            </p:extLst>
          </p:nvPr>
        </p:nvGraphicFramePr>
        <p:xfrm>
          <a:off x="457200" y="1524001"/>
          <a:ext cx="8229600"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2664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ea typeface="ＭＳ Ｐゴシック" pitchFamily="34" charset="-128"/>
              </a:rPr>
              <a:t>Purpose of this Workshop</a:t>
            </a:r>
            <a:endParaRPr lang="en-US">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5893734"/>
              </p:ext>
            </p:extLst>
          </p:nvPr>
        </p:nvGraphicFramePr>
        <p:xfrm>
          <a:off x="457200" y="1600201"/>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656385-0379-400F-A431-1CBB83B5CEE1}" type="slidenum">
              <a:rPr lang="en-US" smtClean="0"/>
              <a:pPr eaLnBrk="1" hangingPunct="1"/>
              <a:t>3</a:t>
            </a:fld>
            <a:endParaRPr lang="en-US"/>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The Final Steps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83161647"/>
              </p:ext>
            </p:extLst>
          </p:nvPr>
        </p:nvGraphicFramePr>
        <p:xfrm>
          <a:off x="457200" y="1447800"/>
          <a:ext cx="8229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28062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Reviewing All Materials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70877655"/>
              </p:ext>
            </p:extLst>
          </p:nvPr>
        </p:nvGraphicFramePr>
        <p:xfrm>
          <a:off x="457200" y="17526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36183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Eagle Scout Rank Application</a:t>
            </a: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graphicFrame>
        <p:nvGraphicFramePr>
          <p:cNvPr id="6" name="Diagram 5"/>
          <p:cNvGraphicFramePr/>
          <p:nvPr>
            <p:extLst>
              <p:ext uri="{D42A27DB-BD31-4B8C-83A1-F6EECF244321}">
                <p14:modId xmlns:p14="http://schemas.microsoft.com/office/powerpoint/2010/main" val="3992385071"/>
              </p:ext>
            </p:extLst>
          </p:nvPr>
        </p:nvGraphicFramePr>
        <p:xfrm>
          <a:off x="381000" y="13716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Object 2"/>
          <p:cNvGraphicFramePr>
            <a:graphicFrameLocks noGrp="1" noChangeAspect="1"/>
          </p:cNvGraphicFramePr>
          <p:nvPr>
            <p:extLst>
              <p:ext uri="{D42A27DB-BD31-4B8C-83A1-F6EECF244321}">
                <p14:modId xmlns:p14="http://schemas.microsoft.com/office/powerpoint/2010/main" val="2457555322"/>
              </p:ext>
            </p:extLst>
          </p:nvPr>
        </p:nvGraphicFramePr>
        <p:xfrm>
          <a:off x="5928318" y="2524125"/>
          <a:ext cx="2834682" cy="3571875"/>
        </p:xfrm>
        <a:graphic>
          <a:graphicData uri="http://schemas.openxmlformats.org/presentationml/2006/ole">
            <mc:AlternateContent xmlns:mc="http://schemas.openxmlformats.org/markup-compatibility/2006">
              <mc:Choice xmlns:v="urn:schemas-microsoft-com:vml" Requires="v">
                <p:oleObj name="Photo Editor Photo" r:id="rId8" imgW="3076190" imgH="3877216" progId="MSPhotoEd.3">
                  <p:embed/>
                </p:oleObj>
              </mc:Choice>
              <mc:Fallback>
                <p:oleObj name="Photo Editor Photo" r:id="rId8" imgW="3076190" imgH="3877216" progId="MSPhotoEd.3">
                  <p:embed/>
                  <p:pic>
                    <p:nvPicPr>
                      <p:cNvPr id="0" name="Object 3"/>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8318" y="2524125"/>
                        <a:ext cx="2834682" cy="3571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7696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Confidential Appraisals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71114945"/>
              </p:ext>
            </p:extLst>
          </p:nvPr>
        </p:nvGraphicFramePr>
        <p:xfrm>
          <a:off x="457200" y="1524001"/>
          <a:ext cx="8382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0135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Other Materials </a:t>
            </a:r>
            <a:br>
              <a:rPr lang="en-US" altLang="en-US" sz="2800" dirty="0">
                <a:ea typeface="ＭＳ Ｐゴシック" pitchFamily="34" charset="-128"/>
              </a:rPr>
            </a:br>
            <a:r>
              <a:rPr lang="en-US" sz="1600" b="0" dirty="0"/>
              <a:t>(Guide to Advancement 9.0.1.3)</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20908904"/>
              </p:ext>
            </p:extLst>
          </p:nvPr>
        </p:nvGraphicFramePr>
        <p:xfrm>
          <a:off x="457200" y="1524001"/>
          <a:ext cx="8229600" cy="228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32286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Conducting the Board of Review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22465352"/>
              </p:ext>
            </p:extLst>
          </p:nvPr>
        </p:nvGraphicFramePr>
        <p:xfrm>
          <a:off x="457200" y="14478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1808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Staffing the Board of Review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13421332"/>
              </p:ext>
            </p:extLst>
          </p:nvPr>
        </p:nvGraphicFramePr>
        <p:xfrm>
          <a:off x="457200" y="1447800"/>
          <a:ext cx="822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0621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After your Board of Review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77637717"/>
              </p:ext>
            </p:extLst>
          </p:nvPr>
        </p:nvGraphicFramePr>
        <p:xfrm>
          <a:off x="457200" y="1524001"/>
          <a:ext cx="8229600" cy="434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47461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After your Board of Review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84153653"/>
              </p:ext>
            </p:extLst>
          </p:nvPr>
        </p:nvGraphicFramePr>
        <p:xfrm>
          <a:off x="457200" y="1524001"/>
          <a:ext cx="8229600" cy="236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22545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Special Topics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5355737"/>
              </p:ext>
            </p:extLst>
          </p:nvPr>
        </p:nvGraphicFramePr>
        <p:xfrm>
          <a:off x="457200" y="1524001"/>
          <a:ext cx="8229600" cy="32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01771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ea typeface="ＭＳ Ｐゴシック" pitchFamily="34" charset="-128"/>
              </a:rPr>
              <a:t>Who Sets Eagle Scout Requirements?</a:t>
            </a:r>
            <a:endParaRPr lang="en-US"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67708209"/>
              </p:ext>
            </p:extLst>
          </p:nvPr>
        </p:nvGraphicFramePr>
        <p:xfrm>
          <a:off x="457200" y="1524001"/>
          <a:ext cx="82296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grpSp>
        <p:nvGrpSpPr>
          <p:cNvPr id="17" name="Group 16"/>
          <p:cNvGrpSpPr/>
          <p:nvPr/>
        </p:nvGrpSpPr>
        <p:grpSpPr>
          <a:xfrm>
            <a:off x="1656608" y="4648200"/>
            <a:ext cx="5760720" cy="974160"/>
            <a:chOff x="411480" y="2179537"/>
            <a:chExt cx="5760720" cy="974160"/>
          </a:xfrm>
          <a:scene3d>
            <a:camera prst="orthographicFront"/>
            <a:lightRig rig="threePt" dir="t">
              <a:rot lat="0" lon="0" rev="7500000"/>
            </a:lightRig>
          </a:scene3d>
        </p:grpSpPr>
        <p:sp>
          <p:nvSpPr>
            <p:cNvPr id="18" name="Rounded Rectangle 17"/>
            <p:cNvSpPr/>
            <p:nvPr/>
          </p:nvSpPr>
          <p:spPr>
            <a:xfrm>
              <a:off x="411480" y="2179537"/>
              <a:ext cx="5760720" cy="974160"/>
            </a:xfrm>
            <a:prstGeom prst="roundRect">
              <a:avLst/>
            </a:prstGeom>
          </p:spPr>
          <p:style>
            <a:lnRef idx="1">
              <a:schemeClr val="accent2"/>
            </a:lnRef>
            <a:fillRef idx="3">
              <a:schemeClr val="accent2"/>
            </a:fillRef>
            <a:effectRef idx="2">
              <a:schemeClr val="accent2"/>
            </a:effectRef>
            <a:fontRef idx="minor">
              <a:schemeClr val="lt1"/>
            </a:fontRef>
          </p:style>
        </p:sp>
        <p:sp>
          <p:nvSpPr>
            <p:cNvPr id="19" name="Rounded Rectangle 4"/>
            <p:cNvSpPr/>
            <p:nvPr/>
          </p:nvSpPr>
          <p:spPr>
            <a:xfrm>
              <a:off x="459035" y="2227092"/>
              <a:ext cx="5665610" cy="879050"/>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17742" tIns="0" rIns="217742" bIns="0" numCol="1" spcCol="1270" anchor="ctr" anchorCtr="0">
              <a:noAutofit/>
            </a:bodyPr>
            <a:lstStyle/>
            <a:p>
              <a:pPr lvl="0" algn="l" defTabSz="533400" rtl="0">
                <a:lnSpc>
                  <a:spcPct val="90000"/>
                </a:lnSpc>
                <a:spcBef>
                  <a:spcPct val="0"/>
                </a:spcBef>
                <a:spcAft>
                  <a:spcPct val="35000"/>
                </a:spcAft>
              </a:pPr>
              <a:r>
                <a:rPr lang="en-US" sz="1600" b="1" kern="1200" dirty="0"/>
                <a:t>NO Council, District, Unit or Individual has the authority to ADD to, or </a:t>
              </a:r>
              <a:r>
                <a:rPr lang="en-US" sz="1600" b="1" dirty="0">
                  <a:solidFill>
                    <a:schemeClr val="lt1"/>
                  </a:solidFill>
                </a:rPr>
                <a:t>SUBTRACT</a:t>
              </a:r>
              <a:r>
                <a:rPr lang="en-US" sz="1600" b="1" kern="1200" dirty="0"/>
                <a:t> from, any BSA advancement requirement.</a:t>
              </a:r>
            </a:p>
          </p:txBody>
        </p:sp>
      </p:grpSp>
      <p:grpSp>
        <p:nvGrpSpPr>
          <p:cNvPr id="20" name="Group 19"/>
          <p:cNvGrpSpPr/>
          <p:nvPr/>
        </p:nvGrpSpPr>
        <p:grpSpPr>
          <a:xfrm>
            <a:off x="1676400" y="3581400"/>
            <a:ext cx="5760720" cy="974160"/>
            <a:chOff x="411480" y="2179537"/>
            <a:chExt cx="5760720" cy="974160"/>
          </a:xfrm>
          <a:scene3d>
            <a:camera prst="orthographicFront"/>
            <a:lightRig rig="threePt" dir="t">
              <a:rot lat="0" lon="0" rev="7500000"/>
            </a:lightRig>
          </a:scene3d>
        </p:grpSpPr>
        <p:sp>
          <p:nvSpPr>
            <p:cNvPr id="21" name="Rounded Rectangle 20"/>
            <p:cNvSpPr/>
            <p:nvPr/>
          </p:nvSpPr>
          <p:spPr>
            <a:xfrm>
              <a:off x="411480" y="2179537"/>
              <a:ext cx="5760720" cy="974160"/>
            </a:xfrm>
            <a:prstGeom prst="roundRect">
              <a:avLst/>
            </a:prstGeom>
            <a:ln/>
          </p:spPr>
          <p:style>
            <a:lnRef idx="0">
              <a:schemeClr val="accent2"/>
            </a:lnRef>
            <a:fillRef idx="3">
              <a:schemeClr val="accent2"/>
            </a:fillRef>
            <a:effectRef idx="3">
              <a:schemeClr val="accent2"/>
            </a:effectRef>
            <a:fontRef idx="minor">
              <a:schemeClr val="lt1"/>
            </a:fontRef>
          </p:style>
        </p:sp>
        <p:sp>
          <p:nvSpPr>
            <p:cNvPr id="22" name="Rounded Rectangle 4"/>
            <p:cNvSpPr/>
            <p:nvPr/>
          </p:nvSpPr>
          <p:spPr>
            <a:xfrm>
              <a:off x="459035" y="2227092"/>
              <a:ext cx="5665610" cy="87905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217742" tIns="0" rIns="217742" bIns="0" numCol="1" spcCol="1270" anchor="ctr" anchorCtr="0">
              <a:noAutofit/>
            </a:bodyPr>
            <a:lstStyle/>
            <a:p>
              <a:pPr lvl="0" defTabSz="533400">
                <a:lnSpc>
                  <a:spcPct val="90000"/>
                </a:lnSpc>
                <a:spcAft>
                  <a:spcPct val="35000"/>
                </a:spcAft>
              </a:pPr>
              <a:r>
                <a:rPr lang="en-US" sz="1600" b="1" dirty="0"/>
                <a:t>Orange County Council Advancement Committee implements policies and procedures of BSA National and Council.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Special Topics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96930586"/>
              </p:ext>
            </p:extLst>
          </p:nvPr>
        </p:nvGraphicFramePr>
        <p:xfrm>
          <a:off x="457200" y="1524001"/>
          <a:ext cx="8229600"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40435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Special Topics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67986860"/>
              </p:ext>
            </p:extLst>
          </p:nvPr>
        </p:nvGraphicFramePr>
        <p:xfrm>
          <a:off x="457200" y="1524001"/>
          <a:ext cx="8229600" cy="243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831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Special Topics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08920570"/>
              </p:ext>
            </p:extLst>
          </p:nvPr>
        </p:nvGraphicFramePr>
        <p:xfrm>
          <a:off x="457200" y="14478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1865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Q &amp; A and OCC Website</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54092220"/>
              </p:ext>
            </p:extLst>
          </p:nvPr>
        </p:nvGraphicFramePr>
        <p:xfrm>
          <a:off x="457200" y="1447800"/>
          <a:ext cx="8229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96932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ea typeface="ＭＳ Ｐゴシック" pitchFamily="34" charset="-128"/>
              </a:rPr>
              <a:t>10 Steps to Eagle</a:t>
            </a:r>
          </a:p>
        </p:txBody>
      </p:sp>
      <p:sp>
        <p:nvSpPr>
          <p:cNvPr id="2560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D16DAF3-F0DA-492D-A526-7508855488EB}" type="slidenum">
              <a:rPr lang="en-US" altLang="en-US" smtClean="0"/>
              <a:pPr/>
              <a:t>5</a:t>
            </a:fld>
            <a:endParaRPr lang="en-US" altLang="en-US"/>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a:t>Orange County Council </a:t>
            </a:r>
          </a:p>
          <a:p>
            <a:r>
              <a:rPr lang="en-US" altLang="en-US"/>
              <a:t>Advancement Committee</a:t>
            </a:r>
          </a:p>
          <a:p>
            <a:endParaRPr lang="en-US" altLang="en-US"/>
          </a:p>
        </p:txBody>
      </p:sp>
      <p:graphicFrame>
        <p:nvGraphicFramePr>
          <p:cNvPr id="4" name="Diagram 3"/>
          <p:cNvGraphicFramePr/>
          <p:nvPr>
            <p:extLst>
              <p:ext uri="{D42A27DB-BD31-4B8C-83A1-F6EECF244321}">
                <p14:modId xmlns:p14="http://schemas.microsoft.com/office/powerpoint/2010/main" val="2198529576"/>
              </p:ext>
            </p:extLst>
          </p:nvPr>
        </p:nvGraphicFramePr>
        <p:xfrm>
          <a:off x="457200" y="1651000"/>
          <a:ext cx="8458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657600" y="2743201"/>
            <a:ext cx="12192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Project</a:t>
            </a:r>
          </a:p>
          <a:p>
            <a:pPr algn="ctr"/>
            <a:r>
              <a:rPr lang="en-US" sz="1000" dirty="0"/>
              <a:t>9.0.2.0</a:t>
            </a:r>
          </a:p>
        </p:txBody>
      </p:sp>
      <p:sp>
        <p:nvSpPr>
          <p:cNvPr id="8" name="Bent Arrow 7"/>
          <p:cNvSpPr/>
          <p:nvPr/>
        </p:nvSpPr>
        <p:spPr>
          <a:xfrm rot="10800000" flipH="1">
            <a:off x="3276600" y="2667000"/>
            <a:ext cx="381000" cy="381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55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lvl="0"/>
            <a:r>
              <a:rPr lang="en-US" dirty="0"/>
              <a:t>Complete all Requirements </a:t>
            </a:r>
            <a:br>
              <a:rPr lang="en-US" dirty="0"/>
            </a:br>
            <a:r>
              <a:rPr lang="en-US" sz="1400" b="0" dirty="0"/>
              <a:t>(</a:t>
            </a:r>
            <a:r>
              <a:rPr lang="en-US" altLang="en-US" sz="1400" b="0" dirty="0">
                <a:ea typeface="ＭＳ Ｐゴシック" pitchFamily="34" charset="-128"/>
              </a:rPr>
              <a:t>Guide to Advancement </a:t>
            </a:r>
            <a:r>
              <a:rPr lang="en-US" sz="1400" b="0" dirty="0"/>
              <a:t>9.0.1.1)</a:t>
            </a:r>
            <a:endParaRPr lang="en-US" sz="2400" b="0" dirty="0">
              <a:ea typeface="ＭＳ Ｐゴシック" pitchFamily="34" charset="-128"/>
            </a:endParaRPr>
          </a:p>
        </p:txBody>
      </p:sp>
      <p:grpSp>
        <p:nvGrpSpPr>
          <p:cNvPr id="3" name="Group 2"/>
          <p:cNvGrpSpPr/>
          <p:nvPr/>
        </p:nvGrpSpPr>
        <p:grpSpPr>
          <a:xfrm>
            <a:off x="457200" y="1557086"/>
            <a:ext cx="8229600" cy="3820027"/>
            <a:chOff x="457200" y="1557086"/>
            <a:chExt cx="8229600" cy="3820027"/>
          </a:xfrm>
        </p:grpSpPr>
        <p:sp>
          <p:nvSpPr>
            <p:cNvPr id="4" name="Freeform 3"/>
            <p:cNvSpPr/>
            <p:nvPr/>
          </p:nvSpPr>
          <p:spPr>
            <a:xfrm>
              <a:off x="457200" y="1808006"/>
              <a:ext cx="8229600" cy="2516849"/>
            </a:xfrm>
            <a:custGeom>
              <a:avLst/>
              <a:gdLst>
                <a:gd name="connsiteX0" fmla="*/ 0 w 8229600"/>
                <a:gd name="connsiteY0" fmla="*/ 0 h 2516849"/>
                <a:gd name="connsiteX1" fmla="*/ 8229600 w 8229600"/>
                <a:gd name="connsiteY1" fmla="*/ 0 h 2516849"/>
                <a:gd name="connsiteX2" fmla="*/ 8229600 w 8229600"/>
                <a:gd name="connsiteY2" fmla="*/ 2516849 h 2516849"/>
                <a:gd name="connsiteX3" fmla="*/ 0 w 8229600"/>
                <a:gd name="connsiteY3" fmla="*/ 2516849 h 2516849"/>
                <a:gd name="connsiteX4" fmla="*/ 0 w 8229600"/>
                <a:gd name="connsiteY4" fmla="*/ 0 h 251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2516849">
                  <a:moveTo>
                    <a:pt x="0" y="0"/>
                  </a:moveTo>
                  <a:lnTo>
                    <a:pt x="8229600" y="0"/>
                  </a:lnTo>
                  <a:lnTo>
                    <a:pt x="8229600" y="2516849"/>
                  </a:lnTo>
                  <a:lnTo>
                    <a:pt x="0" y="2516849"/>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8708" tIns="354076" rIns="638708" bIns="120904" numCol="1" spcCol="1270" anchor="t" anchorCtr="0">
              <a:noAutofit/>
            </a:bodyPr>
            <a:lstStyle/>
            <a:p>
              <a:pPr marL="342900" lvl="1" indent="-342900" algn="l" defTabSz="755650">
                <a:lnSpc>
                  <a:spcPct val="90000"/>
                </a:lnSpc>
                <a:spcBef>
                  <a:spcPct val="0"/>
                </a:spcBef>
                <a:spcAft>
                  <a:spcPct val="15000"/>
                </a:spcAft>
                <a:buFont typeface="+mj-lt"/>
                <a:buAutoNum type="arabicPeriod"/>
              </a:pPr>
              <a:r>
                <a:rPr lang="en-US" altLang="en-US" sz="1700" kern="1200" dirty="0"/>
                <a:t>Be active for six (6) months after Life rank.</a:t>
              </a:r>
            </a:p>
            <a:p>
              <a:pPr marL="342900" lvl="1" indent="-342900" algn="l" defTabSz="755650">
                <a:lnSpc>
                  <a:spcPct val="90000"/>
                </a:lnSpc>
                <a:spcBef>
                  <a:spcPct val="0"/>
                </a:spcBef>
                <a:spcAft>
                  <a:spcPct val="15000"/>
                </a:spcAft>
                <a:buFont typeface="+mj-lt"/>
                <a:buAutoNum type="arabicPeriod"/>
              </a:pPr>
              <a:r>
                <a:rPr lang="en-US" altLang="en-US" sz="1700" kern="1200" dirty="0"/>
                <a:t>Live by the Scout Oath and Law</a:t>
              </a:r>
            </a:p>
            <a:p>
              <a:pPr marL="342900" lvl="1" indent="-342900" algn="l" defTabSz="755650">
                <a:lnSpc>
                  <a:spcPct val="90000"/>
                </a:lnSpc>
                <a:spcBef>
                  <a:spcPct val="0"/>
                </a:spcBef>
                <a:spcAft>
                  <a:spcPct val="15000"/>
                </a:spcAft>
                <a:buFont typeface="+mj-lt"/>
                <a:buAutoNum type="arabicPeriod"/>
              </a:pPr>
              <a:r>
                <a:rPr lang="en-US" altLang="en-US" sz="1700" kern="1200" dirty="0"/>
                <a:t>Earn at least 21 Merit Badges (including the 14 required for the Eagle Scout rank)</a:t>
              </a:r>
            </a:p>
            <a:p>
              <a:pPr marL="342900" lvl="1" indent="-342900" algn="l" defTabSz="755650">
                <a:lnSpc>
                  <a:spcPct val="90000"/>
                </a:lnSpc>
                <a:spcBef>
                  <a:spcPct val="0"/>
                </a:spcBef>
                <a:spcAft>
                  <a:spcPct val="15000"/>
                </a:spcAft>
                <a:buFont typeface="+mj-lt"/>
                <a:buAutoNum type="arabicPeriod"/>
              </a:pPr>
              <a:r>
                <a:rPr lang="en-US" altLang="en-US" sz="1700" kern="1200" dirty="0"/>
                <a:t>Hold a position of responsibility for a period of 6 months after earning Life rank </a:t>
              </a:r>
            </a:p>
            <a:p>
              <a:pPr marL="342900" lvl="1" indent="-342900" algn="l" defTabSz="755650">
                <a:lnSpc>
                  <a:spcPct val="90000"/>
                </a:lnSpc>
                <a:spcBef>
                  <a:spcPct val="0"/>
                </a:spcBef>
                <a:spcAft>
                  <a:spcPct val="15000"/>
                </a:spcAft>
                <a:buFont typeface="+mj-lt"/>
                <a:buAutoNum type="arabicPeriod"/>
              </a:pPr>
              <a:r>
                <a:rPr lang="en-US" altLang="en-US" sz="1700" kern="1200" dirty="0"/>
                <a:t>Complete an Eagle Scout Service Project</a:t>
              </a:r>
            </a:p>
            <a:p>
              <a:pPr marL="342900" lvl="1" indent="-342900" algn="l" defTabSz="755650">
                <a:lnSpc>
                  <a:spcPct val="90000"/>
                </a:lnSpc>
                <a:spcBef>
                  <a:spcPct val="0"/>
                </a:spcBef>
                <a:spcAft>
                  <a:spcPct val="15000"/>
                </a:spcAft>
                <a:buFont typeface="+mj-lt"/>
                <a:buAutoNum type="arabicPeriod"/>
              </a:pPr>
              <a:r>
                <a:rPr lang="en-US" altLang="en-US" sz="1700" kern="1200" dirty="0"/>
                <a:t>Take part in a Unit Leader Conference</a:t>
              </a:r>
            </a:p>
          </p:txBody>
        </p:sp>
        <p:sp>
          <p:nvSpPr>
            <p:cNvPr id="5" name="Freeform 4"/>
            <p:cNvSpPr/>
            <p:nvPr/>
          </p:nvSpPr>
          <p:spPr>
            <a:xfrm>
              <a:off x="868680" y="1557086"/>
              <a:ext cx="5760720" cy="501840"/>
            </a:xfrm>
            <a:custGeom>
              <a:avLst/>
              <a:gdLst>
                <a:gd name="connsiteX0" fmla="*/ 0 w 5760720"/>
                <a:gd name="connsiteY0" fmla="*/ 83642 h 501840"/>
                <a:gd name="connsiteX1" fmla="*/ 83642 w 5760720"/>
                <a:gd name="connsiteY1" fmla="*/ 0 h 501840"/>
                <a:gd name="connsiteX2" fmla="*/ 5677078 w 5760720"/>
                <a:gd name="connsiteY2" fmla="*/ 0 h 501840"/>
                <a:gd name="connsiteX3" fmla="*/ 5760720 w 5760720"/>
                <a:gd name="connsiteY3" fmla="*/ 83642 h 501840"/>
                <a:gd name="connsiteX4" fmla="*/ 5760720 w 5760720"/>
                <a:gd name="connsiteY4" fmla="*/ 418198 h 501840"/>
                <a:gd name="connsiteX5" fmla="*/ 5677078 w 5760720"/>
                <a:gd name="connsiteY5" fmla="*/ 501840 h 501840"/>
                <a:gd name="connsiteX6" fmla="*/ 83642 w 5760720"/>
                <a:gd name="connsiteY6" fmla="*/ 501840 h 501840"/>
                <a:gd name="connsiteX7" fmla="*/ 0 w 5760720"/>
                <a:gd name="connsiteY7" fmla="*/ 418198 h 501840"/>
                <a:gd name="connsiteX8" fmla="*/ 0 w 57607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01840">
                  <a:moveTo>
                    <a:pt x="0" y="83642"/>
                  </a:moveTo>
                  <a:cubicBezTo>
                    <a:pt x="0" y="37448"/>
                    <a:pt x="37448" y="0"/>
                    <a:pt x="83642" y="0"/>
                  </a:cubicBezTo>
                  <a:lnTo>
                    <a:pt x="5677078" y="0"/>
                  </a:lnTo>
                  <a:cubicBezTo>
                    <a:pt x="5723272" y="0"/>
                    <a:pt x="5760720" y="37448"/>
                    <a:pt x="5760720" y="83642"/>
                  </a:cubicBezTo>
                  <a:lnTo>
                    <a:pt x="5760720" y="418198"/>
                  </a:lnTo>
                  <a:cubicBezTo>
                    <a:pt x="5760720" y="464392"/>
                    <a:pt x="5723272" y="501840"/>
                    <a:pt x="5677078" y="501840"/>
                  </a:cubicBezTo>
                  <a:lnTo>
                    <a:pt x="83642" y="501840"/>
                  </a:lnTo>
                  <a:cubicBezTo>
                    <a:pt x="37448" y="501840"/>
                    <a:pt x="0" y="464392"/>
                    <a:pt x="0" y="418198"/>
                  </a:cubicBezTo>
                  <a:lnTo>
                    <a:pt x="0" y="83642"/>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2240" tIns="24498" rIns="242240" bIns="24498" numCol="1" spcCol="1270" anchor="ctr" anchorCtr="0">
              <a:noAutofit/>
            </a:bodyPr>
            <a:lstStyle/>
            <a:p>
              <a:pPr lvl="0" algn="l" defTabSz="800100" rtl="0">
                <a:lnSpc>
                  <a:spcPct val="90000"/>
                </a:lnSpc>
                <a:spcBef>
                  <a:spcPct val="0"/>
                </a:spcBef>
                <a:spcAft>
                  <a:spcPct val="35000"/>
                </a:spcAft>
              </a:pPr>
              <a:r>
                <a:rPr lang="en-US" altLang="en-US" sz="1800" kern="1200" dirty="0">
                  <a:ea typeface="ＭＳ Ｐゴシック" pitchFamily="34" charset="-128"/>
                </a:rPr>
                <a:t>Must be completed BEFORE 18</a:t>
              </a:r>
              <a:endParaRPr lang="en-US" sz="1800" b="1" kern="1200" dirty="0"/>
            </a:p>
          </p:txBody>
        </p:sp>
        <p:sp>
          <p:nvSpPr>
            <p:cNvPr id="6" name="Freeform 5"/>
            <p:cNvSpPr/>
            <p:nvPr/>
          </p:nvSpPr>
          <p:spPr>
            <a:xfrm>
              <a:off x="457200" y="4667576"/>
              <a:ext cx="8229600" cy="709537"/>
            </a:xfrm>
            <a:custGeom>
              <a:avLst/>
              <a:gdLst>
                <a:gd name="connsiteX0" fmla="*/ 0 w 8229600"/>
                <a:gd name="connsiteY0" fmla="*/ 0 h 709537"/>
                <a:gd name="connsiteX1" fmla="*/ 8229600 w 8229600"/>
                <a:gd name="connsiteY1" fmla="*/ 0 h 709537"/>
                <a:gd name="connsiteX2" fmla="*/ 8229600 w 8229600"/>
                <a:gd name="connsiteY2" fmla="*/ 709537 h 709537"/>
                <a:gd name="connsiteX3" fmla="*/ 0 w 8229600"/>
                <a:gd name="connsiteY3" fmla="*/ 709537 h 709537"/>
                <a:gd name="connsiteX4" fmla="*/ 0 w 8229600"/>
                <a:gd name="connsiteY4" fmla="*/ 0 h 7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09537">
                  <a:moveTo>
                    <a:pt x="0" y="0"/>
                  </a:moveTo>
                  <a:lnTo>
                    <a:pt x="8229600" y="0"/>
                  </a:lnTo>
                  <a:lnTo>
                    <a:pt x="8229600" y="709537"/>
                  </a:lnTo>
                  <a:lnTo>
                    <a:pt x="0" y="709537"/>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a:ea typeface="ＭＳ Ｐゴシック" pitchFamily="34" charset="-128"/>
                </a:rPr>
                <a:t>Successfully complete an Eagle Scout Board of Review</a:t>
              </a:r>
              <a:endParaRPr lang="en-US" altLang="en-US" sz="1700" kern="1200" dirty="0">
                <a:ea typeface="ＭＳ Ｐゴシック" pitchFamily="34" charset="-128"/>
              </a:endParaRPr>
            </a:p>
          </p:txBody>
        </p:sp>
        <p:sp>
          <p:nvSpPr>
            <p:cNvPr id="7" name="Freeform 6"/>
            <p:cNvSpPr/>
            <p:nvPr/>
          </p:nvSpPr>
          <p:spPr>
            <a:xfrm>
              <a:off x="868680" y="4416656"/>
              <a:ext cx="5760720" cy="501840"/>
            </a:xfrm>
            <a:custGeom>
              <a:avLst/>
              <a:gdLst>
                <a:gd name="connsiteX0" fmla="*/ 0 w 5760720"/>
                <a:gd name="connsiteY0" fmla="*/ 83642 h 501840"/>
                <a:gd name="connsiteX1" fmla="*/ 83642 w 5760720"/>
                <a:gd name="connsiteY1" fmla="*/ 0 h 501840"/>
                <a:gd name="connsiteX2" fmla="*/ 5677078 w 5760720"/>
                <a:gd name="connsiteY2" fmla="*/ 0 h 501840"/>
                <a:gd name="connsiteX3" fmla="*/ 5760720 w 5760720"/>
                <a:gd name="connsiteY3" fmla="*/ 83642 h 501840"/>
                <a:gd name="connsiteX4" fmla="*/ 5760720 w 5760720"/>
                <a:gd name="connsiteY4" fmla="*/ 418198 h 501840"/>
                <a:gd name="connsiteX5" fmla="*/ 5677078 w 5760720"/>
                <a:gd name="connsiteY5" fmla="*/ 501840 h 501840"/>
                <a:gd name="connsiteX6" fmla="*/ 83642 w 5760720"/>
                <a:gd name="connsiteY6" fmla="*/ 501840 h 501840"/>
                <a:gd name="connsiteX7" fmla="*/ 0 w 5760720"/>
                <a:gd name="connsiteY7" fmla="*/ 418198 h 501840"/>
                <a:gd name="connsiteX8" fmla="*/ 0 w 57607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501840">
                  <a:moveTo>
                    <a:pt x="0" y="83642"/>
                  </a:moveTo>
                  <a:cubicBezTo>
                    <a:pt x="0" y="37448"/>
                    <a:pt x="37448" y="0"/>
                    <a:pt x="83642" y="0"/>
                  </a:cubicBezTo>
                  <a:lnTo>
                    <a:pt x="5677078" y="0"/>
                  </a:lnTo>
                  <a:cubicBezTo>
                    <a:pt x="5723272" y="0"/>
                    <a:pt x="5760720" y="37448"/>
                    <a:pt x="5760720" y="83642"/>
                  </a:cubicBezTo>
                  <a:lnTo>
                    <a:pt x="5760720" y="418198"/>
                  </a:lnTo>
                  <a:cubicBezTo>
                    <a:pt x="5760720" y="464392"/>
                    <a:pt x="5723272" y="501840"/>
                    <a:pt x="5677078" y="501840"/>
                  </a:cubicBezTo>
                  <a:lnTo>
                    <a:pt x="83642" y="501840"/>
                  </a:lnTo>
                  <a:cubicBezTo>
                    <a:pt x="37448" y="501840"/>
                    <a:pt x="0" y="464392"/>
                    <a:pt x="0" y="418198"/>
                  </a:cubicBezTo>
                  <a:lnTo>
                    <a:pt x="0" y="83642"/>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2240" tIns="24498" rIns="242240" bIns="24498" numCol="1" spcCol="1270" anchor="ctr" anchorCtr="0">
              <a:noAutofit/>
            </a:bodyPr>
            <a:lstStyle/>
            <a:p>
              <a:pPr lvl="0" algn="l" defTabSz="755650">
                <a:lnSpc>
                  <a:spcPct val="90000"/>
                </a:lnSpc>
                <a:spcBef>
                  <a:spcPct val="0"/>
                </a:spcBef>
                <a:spcAft>
                  <a:spcPct val="35000"/>
                </a:spcAft>
              </a:pPr>
              <a:r>
                <a:rPr lang="en-US" altLang="en-US" sz="1700" kern="1200">
                  <a:ea typeface="ＭＳ Ｐゴシック" pitchFamily="34" charset="-128"/>
                </a:rPr>
                <a:t>May be completed AFTER 18</a:t>
              </a:r>
              <a:endParaRPr lang="en-US" altLang="en-US" sz="1700" kern="1200" dirty="0">
                <a:ea typeface="ＭＳ Ｐゴシック" pitchFamily="34" charset="-128"/>
              </a:endParaRPr>
            </a:p>
          </p:txBody>
        </p:sp>
      </p:gr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52894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ea typeface="ＭＳ Ｐゴシック" pitchFamily="34" charset="-128"/>
              </a:rPr>
              <a:t>Requirement #1 – Be Active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66721974"/>
              </p:ext>
            </p:extLst>
          </p:nvPr>
        </p:nvGraphicFramePr>
        <p:xfrm>
          <a:off x="457200" y="1524001"/>
          <a:ext cx="8229600"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56851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ea typeface="ＭＳ Ｐゴシック" pitchFamily="34" charset="-128"/>
              </a:rPr>
              <a:t>Requirement #2 – Scout Spirit</a:t>
            </a:r>
            <a:endParaRPr lang="en-US"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35566981"/>
              </p:ext>
            </p:extLst>
          </p:nvPr>
        </p:nvGraphicFramePr>
        <p:xfrm>
          <a:off x="457200" y="1066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3" name="Rectangle 2"/>
          <p:cNvSpPr/>
          <p:nvPr/>
        </p:nvSpPr>
        <p:spPr>
          <a:xfrm>
            <a:off x="1219200" y="2438400"/>
            <a:ext cx="6934200" cy="646331"/>
          </a:xfrm>
          <a:prstGeom prst="rect">
            <a:avLst/>
          </a:prstGeom>
        </p:spPr>
        <p:txBody>
          <a:bodyPr wrap="square">
            <a:spAutoFit/>
          </a:bodyPr>
          <a:lstStyle/>
          <a:p>
            <a:pPr lvl="0"/>
            <a:r>
              <a:rPr lang="en-US" altLang="en-US" b="1" dirty="0">
                <a:effectLst>
                  <a:outerShdw blurRad="38100" dist="38100" dir="2700000" algn="tl">
                    <a:srgbClr val="000000">
                      <a:alpha val="43137"/>
                    </a:srgbClr>
                  </a:outerShdw>
                </a:effectLst>
                <a:latin typeface="+mn-lt"/>
              </a:rPr>
              <a:t>Becoming an Eagle transcends the idea of “Rank” and speaks to how you intend to live your life.</a:t>
            </a:r>
          </a:p>
        </p:txBody>
      </p:sp>
      <p:graphicFrame>
        <p:nvGraphicFramePr>
          <p:cNvPr id="4" name="Diagram 3"/>
          <p:cNvGraphicFramePr/>
          <p:nvPr>
            <p:extLst>
              <p:ext uri="{D42A27DB-BD31-4B8C-83A1-F6EECF244321}">
                <p14:modId xmlns:p14="http://schemas.microsoft.com/office/powerpoint/2010/main" val="2194309772"/>
              </p:ext>
            </p:extLst>
          </p:nvPr>
        </p:nvGraphicFramePr>
        <p:xfrm>
          <a:off x="1828800" y="3200400"/>
          <a:ext cx="51054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1489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ea typeface="ＭＳ Ｐゴシック" pitchFamily="34" charset="-128"/>
              </a:rPr>
              <a:t>Requirement #3 – Merit Badges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3425528"/>
              </p:ext>
            </p:extLst>
          </p:nvPr>
        </p:nvGraphicFramePr>
        <p:xfrm>
          <a:off x="457200" y="1524001"/>
          <a:ext cx="82296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graphicFrame>
        <p:nvGraphicFramePr>
          <p:cNvPr id="3" name="Table 2"/>
          <p:cNvGraphicFramePr>
            <a:graphicFrameLocks noGrp="1"/>
          </p:cNvGraphicFramePr>
          <p:nvPr>
            <p:extLst>
              <p:ext uri="{D42A27DB-BD31-4B8C-83A1-F6EECF244321}">
                <p14:modId xmlns:p14="http://schemas.microsoft.com/office/powerpoint/2010/main" val="626189104"/>
              </p:ext>
            </p:extLst>
          </p:nvPr>
        </p:nvGraphicFramePr>
        <p:xfrm>
          <a:off x="609600" y="2362200"/>
          <a:ext cx="7543800" cy="3052445"/>
        </p:xfrm>
        <a:graphic>
          <a:graphicData uri="http://schemas.openxmlformats.org/drawingml/2006/table">
            <a:tbl>
              <a:tblPr bandRow="1">
                <a:tableStyleId>{68D230F3-CF80-4859-8CE7-A43EE81993B5}</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strike="noStrike" dirty="0">
                          <a:effectLst/>
                        </a:rPr>
                        <a:t>First Aid</a:t>
                      </a:r>
                      <a:endParaRPr lang="en-US" sz="1800" b="0" i="0" u="none" strike="noStrike" dirty="0">
                        <a:solidFill>
                          <a:schemeClr val="tx1"/>
                        </a:solidFill>
                        <a:effectLst/>
                        <a:latin typeface="+mn-lt"/>
                      </a:endParaRPr>
                    </a:p>
                  </a:txBody>
                  <a:tcPr marL="9525" marR="9525" marT="9525" marB="0" anchor="b"/>
                </a:tc>
                <a:tc>
                  <a:txBody>
                    <a:bodyPr/>
                    <a:lstStyle/>
                    <a:p>
                      <a:pPr marL="285750" indent="-285750" algn="l" fontAlgn="b">
                        <a:buClr>
                          <a:srgbClr val="000000"/>
                        </a:buClr>
                        <a:buSzPts val="1800"/>
                        <a:buFont typeface="Arial" panose="020B0604020202020204" pitchFamily="34" charset="0"/>
                        <a:buChar char="•"/>
                      </a:pPr>
                      <a:r>
                        <a:rPr lang="en-US" sz="1800" b="0" i="0" u="none" strike="noStrike" dirty="0">
                          <a:solidFill>
                            <a:schemeClr val="tx1"/>
                          </a:solidFill>
                          <a:effectLst/>
                          <a:latin typeface="Bookman Old Style"/>
                        </a:rPr>
                        <a:t>Personal Management</a:t>
                      </a:r>
                    </a:p>
                  </a:txBody>
                  <a:tcPr/>
                </a:tc>
                <a:extLst>
                  <a:ext uri="{0D108BD9-81ED-4DB2-BD59-A6C34878D82A}">
                    <a16:rowId xmlns:a16="http://schemas.microsoft.com/office/drawing/2014/main" val="10000"/>
                  </a:ext>
                </a:extLst>
              </a:tr>
              <a:tr h="370840">
                <a:tc>
                  <a:txBody>
                    <a:bodyPr/>
                    <a:lstStyle/>
                    <a:p>
                      <a:pPr marL="285750" indent="-285750" algn="l" fontAlgn="b">
                        <a:buClr>
                          <a:srgbClr val="000000"/>
                        </a:buClr>
                        <a:buSzPts val="1800"/>
                        <a:buFont typeface="Arial" panose="020B0604020202020204" pitchFamily="34" charset="0"/>
                        <a:buChar char="•"/>
                      </a:pPr>
                      <a:r>
                        <a:rPr lang="en-US" sz="1800" u="none" strike="noStrike" dirty="0">
                          <a:effectLst/>
                        </a:rPr>
                        <a:t>Citizenship in the Community</a:t>
                      </a:r>
                      <a:endParaRPr lang="en-US" sz="1800" b="0" i="0" u="none" strike="noStrike" dirty="0">
                        <a:solidFill>
                          <a:schemeClr val="tx1"/>
                        </a:solidFill>
                        <a:effectLst/>
                        <a:latin typeface="Bookman Old Style"/>
                      </a:endParaRPr>
                    </a:p>
                  </a:txBody>
                  <a:tcPr marL="9525" marR="9525" marT="9525" marB="0" anchor="b"/>
                </a:tc>
                <a:tc>
                  <a:txBody>
                    <a:bodyPr/>
                    <a:lstStyle/>
                    <a:p>
                      <a:pPr marL="285750" indent="-285750" algn="l" fontAlgn="b">
                        <a:buClr>
                          <a:srgbClr val="000000"/>
                        </a:buClr>
                        <a:buSzPts val="1800"/>
                        <a:buFont typeface="Arial" panose="020B0604020202020204" pitchFamily="34" charset="0"/>
                        <a:buChar char="•"/>
                      </a:pPr>
                      <a:r>
                        <a:rPr lang="en-US" sz="1800" u="none" strike="noStrike" dirty="0">
                          <a:effectLst/>
                        </a:rPr>
                        <a:t> Communications</a:t>
                      </a:r>
                      <a:endParaRPr lang="en-US" sz="1800" b="0" i="0" u="none" strike="noStrike" dirty="0">
                        <a:solidFill>
                          <a:schemeClr val="tx1"/>
                        </a:solidFill>
                        <a:effectLst/>
                        <a:latin typeface="Bookman Old Style"/>
                      </a:endParaRPr>
                    </a:p>
                  </a:txBody>
                  <a:tcPr marL="9525" marR="9525" marT="9525" marB="0" anchor="b"/>
                </a:tc>
                <a:extLst>
                  <a:ext uri="{0D108BD9-81ED-4DB2-BD59-A6C34878D82A}">
                    <a16:rowId xmlns:a16="http://schemas.microsoft.com/office/drawing/2014/main" val="10001"/>
                  </a:ext>
                </a:extLst>
              </a:tr>
              <a:tr h="370840">
                <a:tc>
                  <a:txBody>
                    <a:bodyPr/>
                    <a:lstStyle/>
                    <a:p>
                      <a:pPr marL="285750" indent="-285750" algn="l" fontAlgn="b">
                        <a:buClr>
                          <a:srgbClr val="000000"/>
                        </a:buClr>
                        <a:buSzPts val="1800"/>
                        <a:buFont typeface="Arial" panose="020B0604020202020204" pitchFamily="34" charset="0"/>
                        <a:buChar char="•"/>
                      </a:pPr>
                      <a:r>
                        <a:rPr lang="en-US" sz="1800" u="none" strike="noStrike" dirty="0">
                          <a:effectLst/>
                        </a:rPr>
                        <a:t>Citizenship in the Nation</a:t>
                      </a:r>
                      <a:endParaRPr lang="en-US" sz="1800" b="0" i="0" u="none" strike="noStrike" dirty="0">
                        <a:solidFill>
                          <a:schemeClr val="tx1"/>
                        </a:solidFill>
                        <a:effectLst/>
                        <a:latin typeface="Bookman Old Style"/>
                      </a:endParaRPr>
                    </a:p>
                  </a:txBody>
                  <a:tcPr marL="9525" marR="9525" marT="9525" marB="0" anchor="b"/>
                </a:tc>
                <a:tc>
                  <a:txBody>
                    <a:bodyPr/>
                    <a:lstStyle/>
                    <a:p>
                      <a:pPr marL="285750" indent="-285750" algn="l" fontAlgn="b">
                        <a:buClr>
                          <a:srgbClr val="000000"/>
                        </a:buClr>
                        <a:buSzPts val="1800"/>
                        <a:buFont typeface="Arial" panose="020B0604020202020204" pitchFamily="34" charset="0"/>
                        <a:buChar char="•"/>
                      </a:pPr>
                      <a:r>
                        <a:rPr lang="en-US" sz="1800" u="none" strike="noStrike" dirty="0">
                          <a:effectLst/>
                        </a:rPr>
                        <a:t> Personal Fitness</a:t>
                      </a:r>
                      <a:endParaRPr lang="en-US" sz="1800" b="0" i="0" u="none" strike="noStrike" dirty="0">
                        <a:solidFill>
                          <a:schemeClr val="tx1"/>
                        </a:solidFill>
                        <a:effectLst/>
                        <a:latin typeface="Bookman Old Style"/>
                      </a:endParaRPr>
                    </a:p>
                  </a:txBody>
                  <a:tcPr marL="9525" marR="9525" marT="9525" marB="0" anchor="b"/>
                </a:tc>
                <a:extLst>
                  <a:ext uri="{0D108BD9-81ED-4DB2-BD59-A6C34878D82A}">
                    <a16:rowId xmlns:a16="http://schemas.microsoft.com/office/drawing/2014/main" val="10002"/>
                  </a:ext>
                </a:extLst>
              </a:tr>
              <a:tr h="370840">
                <a:tc>
                  <a:txBody>
                    <a:bodyPr/>
                    <a:lstStyle/>
                    <a:p>
                      <a:pPr marL="285750" indent="-285750" algn="l" fontAlgn="b">
                        <a:buClr>
                          <a:srgbClr val="000000"/>
                        </a:buClr>
                        <a:buSzPts val="1800"/>
                        <a:buFont typeface="Arial" panose="020B0604020202020204" pitchFamily="34" charset="0"/>
                        <a:buChar char="•"/>
                      </a:pPr>
                      <a:r>
                        <a:rPr lang="en-US" sz="1800" u="none" strike="noStrike" dirty="0">
                          <a:effectLst/>
                        </a:rPr>
                        <a:t>Citizenship in the World</a:t>
                      </a:r>
                      <a:endParaRPr lang="en-US" sz="1800" b="0" i="0" u="none" strike="noStrike" dirty="0">
                        <a:solidFill>
                          <a:schemeClr val="tx1"/>
                        </a:solidFill>
                        <a:effectLst/>
                        <a:latin typeface="Bookman Old Style"/>
                      </a:endParaRPr>
                    </a:p>
                  </a:txBody>
                  <a:tcPr marL="9525" marR="9525" marT="9525" marB="0" anchor="b"/>
                </a:tc>
                <a:tc>
                  <a:txBody>
                    <a:bodyPr/>
                    <a:lstStyle/>
                    <a:p>
                      <a:pPr marL="285750" indent="-285750">
                        <a:buFont typeface="Arial" panose="020B0604020202020204" pitchFamily="34" charset="0"/>
                        <a:buChar char="•"/>
                      </a:pPr>
                      <a:r>
                        <a:rPr lang="en-US" dirty="0"/>
                        <a:t>Camping</a:t>
                      </a:r>
                    </a:p>
                  </a:txBody>
                  <a:tcPr/>
                </a:tc>
                <a:extLst>
                  <a:ext uri="{0D108BD9-81ED-4DB2-BD59-A6C34878D82A}">
                    <a16:rowId xmlns:a16="http://schemas.microsoft.com/office/drawing/2014/main" val="10003"/>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Cooking</a:t>
                      </a:r>
                    </a:p>
                  </a:txBody>
                  <a:tcPr marL="9525" marR="9525" marT="9525" marB="0" anchor="b"/>
                </a:tc>
                <a:tc>
                  <a:txBody>
                    <a:bodyPr/>
                    <a:lstStyle/>
                    <a:p>
                      <a:pPr marL="285750" indent="-285750">
                        <a:buFont typeface="Arial" panose="020B0604020202020204" pitchFamily="34" charset="0"/>
                        <a:buChar char="•"/>
                      </a:pPr>
                      <a:r>
                        <a:rPr lang="en-US" dirty="0"/>
                        <a:t>Family</a:t>
                      </a:r>
                      <a:r>
                        <a:rPr lang="en-US" baseline="0" dirty="0"/>
                        <a:t> Life</a:t>
                      </a:r>
                      <a:endParaRPr lang="en-US" dirty="0"/>
                    </a:p>
                  </a:txBody>
                  <a:tcPr/>
                </a:tc>
                <a:extLst>
                  <a:ext uri="{0D108BD9-81ED-4DB2-BD59-A6C34878D82A}">
                    <a16:rowId xmlns:a16="http://schemas.microsoft.com/office/drawing/2014/main" val="10004"/>
                  </a:ext>
                </a:extLst>
              </a:tr>
              <a:tr h="370840">
                <a:tc>
                  <a:txBody>
                    <a:bodyPr/>
                    <a:lstStyle/>
                    <a:p>
                      <a:pPr marL="285750" indent="-285750" algn="l" fontAlgn="b">
                        <a:buFont typeface="Arial" panose="020B0604020202020204" pitchFamily="34" charset="0"/>
                        <a:buChar char="•"/>
                      </a:pPr>
                      <a:r>
                        <a:rPr lang="en-US" sz="1800" u="none" strike="noStrike" dirty="0">
                          <a:effectLst/>
                        </a:rPr>
                        <a:t>Emergency Preparedness OR Lifesaving **</a:t>
                      </a:r>
                      <a:endParaRPr lang="en-US" sz="1800" b="0" i="0" u="none" strike="noStrike" dirty="0">
                        <a:solidFill>
                          <a:srgbClr val="000000"/>
                        </a:solidFill>
                        <a:effectLst/>
                        <a:latin typeface="Bookman Old Style"/>
                      </a:endParaRPr>
                    </a:p>
                  </a:txBody>
                  <a:tcPr marL="9525" marR="9525" marT="9525" marB="0" anchor="b"/>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Swimming OR Hiking OR Cycling **</a:t>
                      </a:r>
                    </a:p>
                  </a:txBody>
                  <a:tcPr/>
                </a:tc>
                <a:extLst>
                  <a:ext uri="{0D108BD9-81ED-4DB2-BD59-A6C34878D82A}">
                    <a16:rowId xmlns:a16="http://schemas.microsoft.com/office/drawing/2014/main" val="10005"/>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Environmental Science OR Sustainability </a:t>
                      </a:r>
                      <a:r>
                        <a:rPr lang="en-US" sz="1800" u="none" strike="noStrike" dirty="0">
                          <a:effectLst/>
                        </a:rPr>
                        <a:t>**</a:t>
                      </a:r>
                      <a:endParaRPr lang="en-US" sz="1800" b="0" i="0" u="none" strike="noStrike" dirty="0">
                        <a:solidFill>
                          <a:srgbClr val="000000"/>
                        </a:solidFill>
                        <a:effectLst/>
                        <a:latin typeface="+mn-lt"/>
                      </a:endParaRPr>
                    </a:p>
                  </a:txBody>
                  <a:tcPr marL="9525" marR="9525" marT="9525" marB="0" anchor="b"/>
                </a:tc>
                <a:tc>
                  <a:txBody>
                    <a:bodyPr/>
                    <a:lstStyle/>
                    <a:p>
                      <a:pPr marL="285750" indent="-285750">
                        <a:buFont typeface="Arial" panose="020B0604020202020204" pitchFamily="34" charset="0"/>
                        <a:buChar char="•"/>
                      </a:pPr>
                      <a:r>
                        <a:rPr lang="en-US" dirty="0"/>
                        <a:t>Citizenship in Society</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387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Life to Eagle Seminar&amp;quot;&quot;/&gt;&lt;property id=&quot;20307&quot; value=&quot;256&quot;/&gt;&lt;/object&gt;&lt;object type=&quot;3&quot; unique_id=&quot;10010&quot;&gt;&lt;property id=&quot;20148&quot; value=&quot;5&quot;/&gt;&lt;property id=&quot;20300&quot; value=&quot;Slide 8 - &amp;quot;The 7 Eagle Scout Requirements&amp;quot;&quot;/&gt;&lt;property id=&quot;20307&quot; value=&quot;264&quot;/&gt;&lt;/object&gt;&lt;object type=&quot;3&quot; unique_id=&quot;10011&quot;&gt;&lt;property id=&quot;20148&quot; value=&quot;5&quot;/&gt;&lt;property id=&quot;20300&quot; value=&quot;Slide 9 - &amp;quot;Be Aware……&amp;quot;&quot;/&gt;&lt;property id=&quot;20307&quot; value=&quot;265&quot;/&gt;&lt;/object&gt;&lt;object type=&quot;3&quot; unique_id=&quot;10012&quot;&gt;&lt;property id=&quot;20148&quot; value=&quot;5&quot;/&gt;&lt;property id=&quot;20300&quot; value=&quot;Slide 10 - &amp;quot;Reference&amp;quot;&quot;/&gt;&lt;property id=&quot;20307&quot; value=&quot;393&quot;/&gt;&lt;/object&gt;&lt;object type=&quot;3&quot; unique_id=&quot;10013&quot;&gt;&lt;property id=&quot;20148&quot; value=&quot;5&quot;/&gt;&lt;property id=&quot;20300&quot; value=&quot;Slide 11 - &amp;quot;How Do I Get From Life to Eagle?&amp;quot;&quot;/&gt;&lt;property id=&quot;20307&quot; value=&quot;266&quot;/&gt;&lt;/object&gt;&lt;object type=&quot;3&quot; unique_id=&quot;10014&quot;&gt;&lt;property id=&quot;20148&quot; value=&quot;5&quot;/&gt;&lt;property id=&quot;20300&quot; value=&quot;Slide 12 - &amp;quot;12 Steps from Life to Eagle&amp;quot;&quot;/&gt;&lt;property id=&quot;20307&quot; value=&quot;267&quot;/&gt;&lt;/object&gt;&lt;object type=&quot;3&quot; unique_id=&quot;10015&quot;&gt;&lt;property id=&quot;20148&quot; value=&quot;5&quot;/&gt;&lt;property id=&quot;20300&quot; value=&quot;Slide 13 - &amp;quot;12 Steps from Life to Eagle&amp;quot;&quot;/&gt;&lt;property id=&quot;20307&quot; value=&quot;337&quot;/&gt;&lt;/object&gt;&lt;object type=&quot;3&quot; unique_id=&quot;10016&quot;&gt;&lt;property id=&quot;20148&quot; value=&quot;5&quot;/&gt;&lt;property id=&quot;20300&quot; value=&quot;Slide 14 - &amp;quot;12 Steps (Continued)&amp;quot;&quot;/&gt;&lt;property id=&quot;20307&quot; value=&quot;268&quot;/&gt;&lt;/object&gt;&lt;object type=&quot;3&quot; unique_id=&quot;10017&quot;&gt;&lt;property id=&quot;20148&quot; value=&quot;5&quot;/&gt;&lt;property id=&quot;20300&quot; value=&quot;Slide 15 - &amp;quot;11 Steps (Continued)&amp;quot;&quot;/&gt;&lt;property id=&quot;20307&quot; value=&quot;336&quot;/&gt;&lt;/object&gt;&lt;object type=&quot;3&quot; unique_id=&quot;10018&quot;&gt;&lt;property id=&quot;20148&quot; value=&quot;5&quot;/&gt;&lt;property id=&quot;20300&quot; value=&quot;Slide 16 - &amp;quot;11 Steps (Continued)&amp;quot;&quot;/&gt;&lt;property id=&quot;20307&quot; value=&quot;269&quot;/&gt;&lt;/object&gt;&lt;object type=&quot;3&quot; unique_id=&quot;10019&quot;&gt;&lt;property id=&quot;20148&quot; value=&quot;5&quot;/&gt;&lt;property id=&quot;20300&quot; value=&quot;Slide 17 - &amp;quot;Requirement #1 – Be Active&amp;quot;&quot;/&gt;&lt;property id=&quot;20307&quot; value=&quot;270&quot;/&gt;&lt;/object&gt;&lt;object type=&quot;3&quot; unique_id=&quot;10020&quot;&gt;&lt;property id=&quot;20148&quot; value=&quot;5&quot;/&gt;&lt;property id=&quot;20300&quot; value=&quot;Slide 18 - &amp;quot;Requirement #2 – Scout Spirit&amp;quot;&quot;/&gt;&lt;property id=&quot;20307&quot; value=&quot;271&quot;/&gt;&lt;/object&gt;&lt;object type=&quot;3&quot; unique_id=&quot;10021&quot;&gt;&lt;property id=&quot;20148&quot; value=&quot;5&quot;/&gt;&lt;property id=&quot;20300&quot; value=&quot;Slide 19 - &amp;quot;Live by Oath &amp;amp; Law Continued……&amp;quot;&quot;/&gt;&lt;property id=&quot;20307&quot; value=&quot;272&quot;/&gt;&lt;/object&gt;&lt;object type=&quot;3&quot; unique_id=&quot;10022&quot;&gt;&lt;property id=&quot;20148&quot; value=&quot;5&quot;/&gt;&lt;property id=&quot;20300&quot; value=&quot;Slide 20 - &amp;quot;Requirement #3 – Earn 21 Merit Badges&amp;quot;&quot;/&gt;&lt;property id=&quot;20307&quot; value=&quot;273&quot;/&gt;&lt;/object&gt;&lt;object type=&quot;3&quot; unique_id=&quot;10023&quot;&gt;&lt;property id=&quot;20148&quot; value=&quot;5&quot;/&gt;&lt;property id=&quot;20300&quot; value=&quot;Slide 21 - &amp;quot;Merit badges must be…..&amp;quot;&quot;/&gt;&lt;property id=&quot;20307&quot; value=&quot;274&quot;/&gt;&lt;/object&gt;&lt;object type=&quot;3&quot; unique_id=&quot;10024&quot;&gt;&lt;property id=&quot;20148&quot; value=&quot;5&quot;/&gt;&lt;property id=&quot;20300&quot; value=&quot;Slide 22 - &amp;quot;Merit Badges and Scouts with Disabilities&amp;quot;&quot;/&gt;&lt;property id=&quot;20307&quot; value=&quot;275&quot;/&gt;&lt;/object&gt;&lt;object type=&quot;3&quot; unique_id=&quot;10025&quot;&gt;&lt;property id=&quot;20148&quot; value=&quot;5&quot;/&gt;&lt;property id=&quot;20300&quot; value=&quot;Slide 23 - &amp;quot;REQUIREMENT #4 – &amp;quot;&quot;/&gt;&lt;property id=&quot;20307&quot; value=&quot;276&quot;/&gt;&lt;/object&gt;&lt;object type=&quot;3&quot; unique_id=&quot;10026&quot;&gt;&lt;property id=&quot;20148&quot; value=&quot;5&quot;/&gt;&lt;property id=&quot;20300&quot; value=&quot;Slide 24 - &amp;quot;Eagle Scout Rank Eligible Positions&amp;quot;&quot;/&gt;&lt;property id=&quot;20307&quot; value=&quot;277&quot;/&gt;&lt;/object&gt;&lt;object type=&quot;3&quot; unique_id=&quot;10027&quot;&gt;&lt;property id=&quot;20148&quot; value=&quot;5&quot;/&gt;&lt;property id=&quot;20300&quot; value=&quot;Slide 25 - &amp;quot;Serve Actively in your Position of Responsibility&amp;quot;&quot;/&gt;&lt;property id=&quot;20307&quot; value=&quot;280&quot;/&gt;&lt;/object&gt;&lt;object type=&quot;3&quot; unique_id=&quot;10028&quot;&gt;&lt;property id=&quot;20148&quot; value=&quot;5&quot;/&gt;&lt;property id=&quot;20300&quot; value=&quot;Slide 26 - &amp;quot;Performance in the Position of Responsibility&amp;quot;&quot;/&gt;&lt;property id=&quot;20307&quot; value=&quot;281&quot;/&gt;&lt;/object&gt;&lt;object type=&quot;3&quot; unique_id=&quot;10029&quot;&gt;&lt;property id=&quot;20148&quot; value=&quot;5&quot;/&gt;&lt;property id=&quot;20300&quot; value=&quot;Slide 27 - &amp;quot;Requirement #5 – Eagle Scout Service Project&amp;quot;&quot;/&gt;&lt;property id=&quot;20307&quot; value=&quot;282&quot;/&gt;&lt;/object&gt;&lt;object type=&quot;3&quot; unique_id=&quot;10030&quot;&gt;&lt;property id=&quot;20148&quot; value=&quot;5&quot;/&gt;&lt;property id=&quot;20300&quot; value=&quot;Slide 28 - &amp;quot;Requirement #6 – Unit Leader Conference&amp;quot;&quot;/&gt;&lt;property id=&quot;20307&quot; value=&quot;283&quot;/&gt;&lt;/object&gt;&lt;object type=&quot;3&quot; unique_id=&quot;10031&quot;&gt;&lt;property id=&quot;20148&quot; value=&quot;5&quot;/&gt;&lt;property id=&quot;20300&quot; value=&quot;Slide 29 - &amp;quot;Requirement #7 – Successfully complete an Eagle Scout Board of Review&amp;#x0D;&amp;#x0A;&amp;quot;&quot;/&gt;&lt;property id=&quot;20307&quot; value=&quot;402&quot;/&gt;&lt;/object&gt;&lt;object type=&quot;3&quot; unique_id=&quot;10032&quot;&gt;&lt;property id=&quot;20148&quot; value=&quot;5&quot;/&gt;&lt;property id=&quot;20300&quot; value=&quot;Slide 30 - &amp;quot;Unit Leader Conference (continued)&amp;quot;&quot;/&gt;&lt;property id=&quot;20307&quot; value=&quot;284&quot;/&gt;&lt;/object&gt;&lt;object type=&quot;3&quot; unique_id=&quot;10033&quot;&gt;&lt;property id=&quot;20148&quot; value=&quot;5&quot;/&gt;&lt;property id=&quot;20300&quot; value=&quot;Slide 31 - &amp;quot;What if I have a problem?&amp;quot;&quot;/&gt;&lt;property id=&quot;20307&quot; value=&quot;285&quot;/&gt;&lt;/object&gt;&lt;object type=&quot;3&quot; unique_id=&quot;10034&quot;&gt;&lt;property id=&quot;20148&quot; value=&quot;5&quot;/&gt;&lt;property id=&quot;20300&quot; value=&quot;Slide 32 - &amp;quot;Have a Problem??&amp;quot;&quot;/&gt;&lt;property id=&quot;20307&quot; value=&quot;286&quot;/&gt;&lt;/object&gt;&lt;object type=&quot;3&quot; unique_id=&quot;10035&quot;&gt;&lt;property id=&quot;20148&quot; value=&quot;5&quot;/&gt;&lt;property id=&quot;20300&quot; value=&quot;Slide 33 - &amp;quot;Having a Problem (continued)&amp;quot;&quot;/&gt;&lt;property id=&quot;20307&quot; value=&quot;287&quot;/&gt;&lt;/object&gt;&lt;object type=&quot;3&quot; unique_id=&quot;10036&quot;&gt;&lt;property id=&quot;20148&quot; value=&quot;5&quot;/&gt;&lt;property id=&quot;20300&quot; value=&quot;Slide 34 - &amp;quot;Having a Problem (continued)&amp;quot;&quot;/&gt;&lt;property id=&quot;20307&quot; value=&quot;326&quot;/&gt;&lt;/object&gt;&lt;object type=&quot;3&quot; unique_id=&quot;10037&quot;&gt;&lt;property id=&quot;20148&quot; value=&quot;5&quot;/&gt;&lt;property id=&quot;20300&quot; value=&quot;Slide 35 - &amp;quot;Eagle Board of Review&amp;quot;&quot;/&gt;&lt;property id=&quot;20307&quot; value=&quot;288&quot;/&gt;&lt;/object&gt;&lt;object type=&quot;3&quot; unique_id=&quot;10038&quot;&gt;&lt;property id=&quot;20148&quot; value=&quot;5&quot;/&gt;&lt;property id=&quot;20300&quot; value=&quot;Slide 36 - &amp;quot;Eagle Board of Review Under Disputed Circumstances&amp;quot;&quot;/&gt;&lt;property id=&quot;20307&quot; value=&quot;403&quot;/&gt;&lt;/object&gt;&lt;object type=&quot;3&quot; unique_id=&quot;10039&quot;&gt;&lt;property id=&quot;20148&quot; value=&quot;5&quot;/&gt;&lt;property id=&quot;20300&quot; value=&quot;Slide 37 - &amp;quot;Complete the Eagle Scout Rank Application&amp;quot;&quot;/&gt;&lt;property id=&quot;20307&quot; value=&quot;313&quot;/&gt;&lt;/object&gt;&lt;object type=&quot;3&quot; unique_id=&quot;10040&quot;&gt;&lt;property id=&quot;20148&quot; value=&quot;5&quot;/&gt;&lt;property id=&quot;20300&quot; value=&quot;Slide 38 - &amp;quot;Confidential Appraisals&amp;quot;&quot;/&gt;&lt;property id=&quot;20307&quot; value=&quot;334&quot;/&gt;&lt;/object&gt;&lt;object type=&quot;3&quot; unique_id=&quot;10041&quot;&gt;&lt;property id=&quot;20148&quot; value=&quot;5&quot;/&gt;&lt;property id=&quot;20300&quot; value=&quot;Slide 39 - &amp;quot;What if no Religious Reference?&amp;quot;&quot;/&gt;&lt;property id=&quot;20307&quot; value=&quot;335&quot;/&gt;&lt;/object&gt;&lt;object type=&quot;3&quot; unique_id=&quot;10042&quot;&gt;&lt;property id=&quot;20148&quot; value=&quot;5&quot;/&gt;&lt;property id=&quot;20300&quot; value=&quot;Slide 40 - &amp;quot;What if no employer&amp;quot;&quot;/&gt;&lt;property id=&quot;20307&quot; value=&quot;392&quot;/&gt;&lt;/object&gt;&lt;object type=&quot;3&quot; unique_id=&quot;10043&quot;&gt;&lt;property id=&quot;20148&quot; value=&quot;5&quot;/&gt;&lt;property id=&quot;20300&quot; value=&quot;Slide 41 - &amp;quot;The Dreaded 18th&amp;amp;#x09;&amp;quot;&quot;/&gt;&lt;property id=&quot;20307&quot; value=&quot;315&quot;/&gt;&lt;/object&gt;&lt;object type=&quot;3&quot; unique_id=&quot;10044&quot;&gt;&lt;property id=&quot;20148&quot; value=&quot;5&quot;/&gt;&lt;property id=&quot;20300&quot; value=&quot;Slide 42 - &amp;quot;If you are 17 PAY ATTENTION&amp;quot;&quot;/&gt;&lt;property id=&quot;20307&quot; value=&quot;316&quot;/&gt;&lt;/object&gt;&lt;object type=&quot;3&quot; unique_id=&quot;10045&quot;&gt;&lt;property id=&quot;20148&quot; value=&quot;5&quot;/&gt;&lt;property id=&quot;20300&quot; value=&quot;Slide 43 - &amp;quot;Your 18th Birthday!!&amp;quot;&quot;/&gt;&lt;property id=&quot;20307&quot; value=&quot;317&quot;/&gt;&lt;/object&gt;&lt;object type=&quot;3&quot; unique_id=&quot;10046&quot;&gt;&lt;property id=&quot;20148&quot; value=&quot;5&quot;/&gt;&lt;property id=&quot;20300&quot; value=&quot;Slide 44 - &amp;quot;You Must Do the Following&amp;quot;&quot;/&gt;&lt;property id=&quot;20307&quot; value=&quot;318&quot;/&gt;&lt;/object&gt;&lt;object type=&quot;3&quot; unique_id=&quot;10047&quot;&gt;&lt;property id=&quot;20148&quot; value=&quot;5&quot;/&gt;&lt;property id=&quot;20300&quot; value=&quot;Slide 45 - &amp;quot;Eagle Scout &amp;#x0D;&amp;#x0A;Service Project&amp;quot;&quot;/&gt;&lt;property id=&quot;20307&quot; value=&quot;395&quot;/&gt;&lt;/object&gt;&lt;object type=&quot;3&quot; unique_id=&quot;10048&quot;&gt;&lt;property id=&quot;20148&quot; value=&quot;5&quot;/&gt;&lt;property id=&quot;20300&quot; value=&quot;Slide 46 - &amp;quot;Start planning as soon as you reach Life&amp;quot;&quot;/&gt;&lt;property id=&quot;20307&quot; value=&quot;368&quot;/&gt;&lt;/object&gt;&lt;object type=&quot;3&quot; unique_id=&quot;10049&quot;&gt;&lt;property id=&quot;20148&quot; value=&quot;5&quot;/&gt;&lt;property id=&quot;20300&quot; value=&quot;Slide 47 - &amp;quot;1. The Project&amp;quot;&quot;/&gt;&lt;property id=&quot;20307&quot; value=&quot;369&quot;/&gt;&lt;/object&gt;&lt;object type=&quot;3&quot; unique_id=&quot;10050&quot;&gt;&lt;property id=&quot;20148&quot; value=&quot;5&quot;/&gt;&lt;property id=&quot;20300&quot; value=&quot;Slide 48 - &amp;quot;The Project (continued)&amp;quot;&quot;/&gt;&lt;property id=&quot;20307&quot; value=&quot;370&quot;/&gt;&lt;/object&gt;&lt;object type=&quot;3&quot; unique_id=&quot;10051&quot;&gt;&lt;property id=&quot;20148&quot; value=&quot;5&quot;/&gt;&lt;property id=&quot;20300&quot; value=&quot;Slide 49 - &amp;quot;You must do your own project&amp;quot;&quot;/&gt;&lt;property id=&quot;20307&quot; value=&quot;397&quot;/&gt;&lt;/object&gt;&lt;object type=&quot;3&quot; unique_id=&quot;10052&quot;&gt;&lt;property id=&quot;20148&quot; value=&quot;5&quot;/&gt;&lt;property id=&quot;20300&quot; value=&quot;Slide 50 - &amp;quot;2. Have Measurable Goals&amp;quot;&quot;/&gt;&lt;property id=&quot;20307&quot; value=&quot;371&quot;/&gt;&lt;/object&gt;&lt;object type=&quot;3&quot; unique_id=&quot;10053&quot;&gt;&lt;property id=&quot;20148&quot; value=&quot;5&quot;/&gt;&lt;property id=&quot;20300&quot; value=&quot;Slide 51 - &amp;quot;3. Plan, Develop, Carry Out&amp;quot;&quot;/&gt;&lt;property id=&quot;20307&quot; value=&quot;372&quot;/&gt;&lt;/object&gt;&lt;object type=&quot;3&quot; unique_id=&quot;10054&quot;&gt;&lt;property id=&quot;20148&quot; value=&quot;5&quot;/&gt;&lt;property id=&quot;20300&quot; value=&quot;Slide 52 - &amp;quot;A few words about “Fund Raising”&amp;quot;&quot;/&gt;&lt;property id=&quot;20307&quot; value=&quot;373&quot;/&gt;&lt;/object&gt;&lt;object type=&quot;3&quot; unique_id=&quot;10055&quot;&gt;&lt;property id=&quot;20148&quot; value=&quot;5&quot;/&gt;&lt;property id=&quot;20300&quot; value=&quot;Slide 53 - &amp;quot;What if things go wrong?&amp;quot;&quot;/&gt;&lt;property id=&quot;20307&quot; value=&quot;374&quot;/&gt;&lt;/object&gt;&lt;object type=&quot;3&quot; unique_id=&quot;10056&quot;&gt;&lt;property id=&quot;20148&quot; value=&quot;5&quot;/&gt;&lt;property id=&quot;20300&quot; value=&quot;Slide 54 - &amp;quot;4. Opportunity to Show Leadership&amp;quot;&quot;/&gt;&lt;property id=&quot;20307&quot; value=&quot;375&quot;/&gt;&lt;/object&gt;&lt;object type=&quot;3&quot; unique_id=&quot;10057&quot;&gt;&lt;property id=&quot;20148&quot; value=&quot;5&quot;/&gt;&lt;property id=&quot;20300&quot; value=&quot;Slide 55 - &amp;quot;Who can help?&amp;quot;&quot;/&gt;&lt;property id=&quot;20307&quot; value=&quot;376&quot;/&gt;&lt;/object&gt;&lt;object type=&quot;3&quot; unique_id=&quot;10058&quot;&gt;&lt;property id=&quot;20148&quot; value=&quot;5&quot;/&gt;&lt;property id=&quot;20300&quot; value=&quot;Slide 56 - &amp;quot;What about adult supervision?&amp;quot;&quot;/&gt;&lt;property id=&quot;20307&quot; value=&quot;377&quot;/&gt;&lt;/object&gt;&lt;object type=&quot;3&quot; unique_id=&quot;10059&quot;&gt;&lt;property id=&quot;20148&quot; value=&quot;5&quot;/&gt;&lt;property id=&quot;20300&quot; value=&quot;Slide 57 - &amp;quot;5. A qualified beneficiary&amp;quot;&quot;/&gt;&lt;property id=&quot;20307&quot; value=&quot;378&quot;/&gt;&lt;/object&gt;&lt;object type=&quot;3&quot; unique_id=&quot;10060&quot;&gt;&lt;property id=&quot;20148&quot; value=&quot;5&quot;/&gt;&lt;property id=&quot;20300&quot; value=&quot;Slide 58 - &amp;quot;5. A qualified beneficiary (continued)&amp;quot;&quot;/&gt;&lt;property id=&quot;20307&quot; value=&quot;380&quot;/&gt;&lt;/object&gt;&lt;object type=&quot;3&quot; unique_id=&quot;10061&quot;&gt;&lt;property id=&quot;20148&quot; value=&quot;5&quot;/&gt;&lt;property id=&quot;20300&quot; value=&quot;Slide 59 - &amp;quot;What your Beneficiary wants&amp;quot;&quot;/&gt;&lt;property id=&quot;20307&quot; value=&quot;381&quot;/&gt;&lt;/object&gt;&lt;object type=&quot;3&quot; unique_id=&quot;10062&quot;&gt;&lt;property id=&quot;20148&quot; value=&quot;5&quot;/&gt;&lt;property id=&quot;20300&quot; value=&quot;Slide 60 - &amp;quot;Eagle Coach&amp;quot;&quot;/&gt;&lt;property id=&quot;20307&quot; value=&quot;401&quot;/&gt;&lt;/object&gt;&lt;object type=&quot;3&quot; unique_id=&quot;10063&quot;&gt;&lt;property id=&quot;20148&quot; value=&quot;5&quot;/&gt;&lt;property id=&quot;20300&quot; value=&quot;Slide 61 - &amp;quot;Help Choosing a Project&amp;quot;&quot;/&gt;&lt;property id=&quot;20307&quot; value=&quot;382&quot;/&gt;&lt;/object&gt;&lt;object type=&quot;3&quot; unique_id=&quot;10064&quot;&gt;&lt;property id=&quot;20148&quot; value=&quot;5&quot;/&gt;&lt;property id=&quot;20300&quot; value=&quot;Slide 62 - &amp;quot;Help Choosing a Project&amp;quot;&quot;/&gt;&lt;property id=&quot;20307&quot; value=&quot;383&quot;/&gt;&lt;/object&gt;&lt;object type=&quot;3&quot; unique_id=&quot;10065&quot;&gt;&lt;property id=&quot;20148&quot; value=&quot;5&quot;/&gt;&lt;property id=&quot;20300&quot; value=&quot;Slide 63 - &amp;quot;Help Choosing a Project&amp;quot;&quot;/&gt;&lt;property id=&quot;20307&quot; value=&quot;384&quot;/&gt;&lt;/object&gt;&lt;object type=&quot;3&quot; unique_id=&quot;10066&quot;&gt;&lt;property id=&quot;20148&quot; value=&quot;5&quot;/&gt;&lt;property id=&quot;20300&quot; value=&quot;Slide 64 - &amp;quot;Help Choosing a Project&amp;quot;&quot;/&gt;&lt;property id=&quot;20307&quot; value=&quot;385&quot;/&gt;&lt;/object&gt;&lt;object type=&quot;3&quot; unique_id=&quot;10067&quot;&gt;&lt;property id=&quot;20148&quot; value=&quot;5&quot;/&gt;&lt;property id=&quot;20300&quot; value=&quot;Slide 65 - &amp;quot;Help Choosing a Project&amp;quot;&quot;/&gt;&lt;property id=&quot;20307&quot; value=&quot;386&quot;/&gt;&lt;/object&gt;&lt;object type=&quot;3&quot; unique_id=&quot;10068&quot;&gt;&lt;property id=&quot;20148&quot; value=&quot;5&quot;/&gt;&lt;property id=&quot;20300&quot; value=&quot;Slide 66 - &amp;quot;Use the Project Workbook…..&amp;quot;&quot;/&gt;&lt;property id=&quot;20307&quot; value=&quot;387&quot;/&gt;&lt;/object&gt;&lt;object type=&quot;3&quot; unique_id=&quot;10069&quot;&gt;&lt;property id=&quot;20148&quot; value=&quot;5&quot;/&gt;&lt;property id=&quot;20300&quot; value=&quot;Slide 67 - &amp;quot;Workbook Sections&amp;quot;&quot;/&gt;&lt;property id=&quot;20307&quot; value=&quot;388&quot;/&gt;&lt;/object&gt;&lt;object type=&quot;3&quot; unique_id=&quot;10070&quot;&gt;&lt;property id=&quot;20148&quot; value=&quot;5&quot;/&gt;&lt;property id=&quot;20300&quot; value=&quot;Slide 68 - &amp;quot;Workbook Sections, continued&amp;quot;&quot;/&gt;&lt;property id=&quot;20307&quot; value=&quot;389&quot;/&gt;&lt;/object&gt;&lt;object type=&quot;3&quot; unique_id=&quot;10071&quot;&gt;&lt;property id=&quot;20148&quot; value=&quot;5&quot;/&gt;&lt;property id=&quot;20300&quot; value=&quot;Slide 69 - &amp;quot;Workbook Sections, continued&amp;quot;&quot;/&gt;&lt;property id=&quot;20307&quot; value=&quot;400&quot;/&gt;&lt;/object&gt;&lt;object type=&quot;3&quot; unique_id=&quot;10072&quot;&gt;&lt;property id=&quot;20148&quot; value=&quot;5&quot;/&gt;&lt;property id=&quot;20300&quot; value=&quot;Slide 70 - &amp;quot;Workbook Signature Pages&amp;quot;&quot;/&gt;&lt;property id=&quot;20307&quot; value=&quot;390&quot;/&gt;&lt;/object&gt;&lt;object type=&quot;3&quot; unique_id=&quot;10073&quot;&gt;&lt;property id=&quot;20148&quot; value=&quot;5&quot;/&gt;&lt;property id=&quot;20300&quot; value=&quot;Slide 71 - &amp;quot;You CAN DO the Following&amp;quot;&quot;/&gt;&lt;property id=&quot;20307&quot; value=&quot;319&quot;/&gt;&lt;/object&gt;&lt;object type=&quot;3&quot; unique_id=&quot;10074&quot;&gt;&lt;property id=&quot;20148&quot; value=&quot;5&quot;/&gt;&lt;property id=&quot;20300&quot; value=&quot;Slide 72 - &amp;quot;Time Extensions??&amp;quot;&quot;/&gt;&lt;property id=&quot;20307&quot; value=&quot;320&quot;/&gt;&lt;/object&gt;&lt;object type=&quot;3&quot; unique_id=&quot;10075&quot;&gt;&lt;property id=&quot;20148&quot; value=&quot;5&quot;/&gt;&lt;property id=&quot;20300&quot; value=&quot;Slide 73 - &amp;quot;Can I get an Extension?&amp;quot;&quot;/&gt;&lt;property id=&quot;20307&quot; value=&quot;321&quot;/&gt;&lt;/object&gt;&lt;object type=&quot;3&quot; unique_id=&quot;10076&quot;&gt;&lt;property id=&quot;20148&quot; value=&quot;5&quot;/&gt;&lt;property id=&quot;20300&quot; value=&quot;Slide 74 - &amp;quot;Extensions…..&amp;quot;&quot;/&gt;&lt;property id=&quot;20307&quot; value=&quot;322&quot;/&gt;&lt;/object&gt;&lt;object type=&quot;3&quot; unique_id=&quot;10077&quot;&gt;&lt;property id=&quot;20148&quot; value=&quot;5&quot;/&gt;&lt;property id=&quot;20300&quot; value=&quot;Slide 75 - &amp;quot;If you are almost 18….&amp;quot;&quot;/&gt;&lt;property id=&quot;20307&quot; value=&quot;323&quot;/&gt;&lt;/object&gt;&lt;object type=&quot;3&quot; unique_id=&quot;10078&quot;&gt;&lt;property id=&quot;20148&quot; value=&quot;5&quot;/&gt;&lt;property id=&quot;20300&quot; value=&quot;Slide 76 - &amp;quot;In Summary…&amp;quot;&quot;/&gt;&lt;property id=&quot;20307&quot; value=&quot;324&quot;/&gt;&lt;/object&gt;&lt;object type=&quot;3&quot; unique_id=&quot;10079&quot;&gt;&lt;property id=&quot;20148&quot; value=&quot;5&quot;/&gt;&lt;property id=&quot;20300&quot; value=&quot;Slide 77 - &amp;quot;Credit where Credit is due…&amp;quot;&quot;/&gt;&lt;property id=&quot;20307&quot; value=&quot;338&quot;/&gt;&lt;/object&gt;&lt;object type=&quot;3&quot; unique_id=&quot;10080&quot;&gt;&lt;property id=&quot;20148&quot; value=&quot;5&quot;/&gt;&lt;property id=&quot;20300&quot; value=&quot;Slide 78 - &amp;quot;Q &amp;amp; A and OCC Website&amp;quot;&quot;/&gt;&lt;property id=&quot;20307&quot; value=&quot;391&quot;/&gt;&lt;/object&gt;&lt;object type=&quot;3&quot; unique_id=&quot;10081&quot;&gt;&lt;property id=&quot;20148&quot; value=&quot;5&quot;/&gt;&lt;property id=&quot;20300&quot; value=&quot;Slide 79 - &amp;quot;Eagle Project&amp;quot;&quot;/&gt;&lt;property id=&quot;20307&quot; value=&quot;354&quot;/&gt;&lt;/object&gt;&lt;object type=&quot;3&quot; unique_id=&quot;10082&quot;&gt;&lt;property id=&quot;20148&quot; value=&quot;5&quot;/&gt;&lt;property id=&quot;20300&quot; value=&quot;Slide 80 - &amp;quot;“Develop a five mile Trail to benefit &amp;#x0D;&amp;#x0A;  Yosemite National Park”&amp;quot;&quot;/&gt;&lt;property id=&quot;20307&quot; value=&quot;355&quot;/&gt;&lt;/object&gt;&lt;object type=&quot;3&quot; unique_id=&quot;10083&quot;&gt;&lt;property id=&quot;20148&quot; value=&quot;5&quot;/&gt;&lt;property id=&quot;20300&quot; value=&quot;Slide 81 - &amp;quot;“Develop a new hiking trail at Lost Valley &amp;#x0D;&amp;#x0A;  Boy Scout reservation”&amp;quot;&quot;/&gt;&lt;property id=&quot;20307&quot; value=&quot;356&quot;/&gt;&lt;/object&gt;&lt;object type=&quot;3&quot; unique_id=&quot;10084&quot;&gt;&lt;property id=&quot;20148&quot; value=&quot;5&quot;/&gt;&lt;property id=&quot;20300&quot; value=&quot;Slide 82 - &amp;quot;“Make and install 4 benches and plant 12 different varieties of plants in the courtyard of Oakbrook Elementary Sch&quot;/&gt;&lt;property id=&quot;20307&quot; value=&quot;357&quot;/&gt;&lt;/object&gt;&lt;object type=&quot;3&quot; unique_id=&quot;10085&quot;&gt;&lt;property id=&quot;20148&quot; value=&quot;5&quot;/&gt;&lt;property id=&quot;20300&quot; value=&quot;Slide 83 - &amp;quot;“Clean up and remove the trash at Santiago Park”&amp;quot;&quot;/&gt;&lt;property id=&quot;20307&quot; value=&quot;358&quot;/&gt;&lt;/object&gt;&lt;object type=&quot;3&quot; unique_id=&quot;10086&quot;&gt;&lt;property id=&quot;20148&quot; value=&quot;5&quot;/&gt;&lt;property id=&quot;20300&quot; value=&quot;Slide 84 - &amp;quot;Tough Situations&amp;quot;&quot;/&gt;&lt;property id=&quot;20307&quot; value=&quot;399&quot;/&gt;&lt;/object&gt;&lt;object type=&quot;3&quot; unique_id=&quot;10087&quot;&gt;&lt;property id=&quot;20148&quot; value=&quot;5&quot;/&gt;&lt;property id=&quot;20300&quot; value=&quot;Slide 85 - &amp;quot;Eagle Myths&amp;quot;&quot;/&gt;&lt;property id=&quot;20307&quot; value=&quot;398&quot;/&gt;&lt;/object&gt;&lt;object type=&quot;3&quot; unique_id=&quot;10088&quot;&gt;&lt;property id=&quot;20148&quot; value=&quot;5&quot;/&gt;&lt;property id=&quot;20300&quot; value=&quot;Slide 86&quot;/&gt;&lt;property id=&quot;20307&quot; value=&quot;396&quot;/&gt;&lt;/object&gt;&lt;object type=&quot;3&quot; unique_id=&quot;10969&quot;&gt;&lt;property id=&quot;20148&quot; value=&quot;5&quot;/&gt;&lt;property id=&quot;20300&quot; value=&quot;Slide 3 - &amp;quot;Introduction&amp;quot;&quot;/&gt;&lt;property id=&quot;20307&quot; value=&quot;404&quot;/&gt;&lt;/object&gt;&lt;object type=&quot;3&quot; unique_id=&quot;10970&quot;&gt;&lt;property id=&quot;20148&quot; value=&quot;5&quot;/&gt;&lt;property id=&quot;20300&quot; value=&quot;Slide 4 - &amp;quot;What does it take…..?&amp;quot;&quot;/&gt;&lt;property id=&quot;20307&quot; value=&quot;405&quot;/&gt;&lt;/object&gt;&lt;object type=&quot;3&quot; unique_id=&quot;11148&quot;&gt;&lt;property id=&quot;20148&quot; value=&quot;5&quot;/&gt;&lt;property id=&quot;20300&quot; value=&quot;Slide 2 - &amp;quot;Notice………&amp;quot;&quot;/&gt;&lt;property id=&quot;20307&quot; value=&quot;406&quot;/&gt;&lt;/object&gt;&lt;object type=&quot;3&quot; unique_id=&quot;11149&quot;&gt;&lt;property id=&quot;20148&quot; value=&quot;5&quot;/&gt;&lt;property id=&quot;20300&quot; value=&quot;Slide 5 - &amp;quot;Purpose of this Workshop&amp;quot;&quot;/&gt;&lt;property id=&quot;20307&quot; value=&quot;407&quot;/&gt;&lt;/object&gt;&lt;object type=&quot;3&quot; unique_id=&quot;11594&quot;&gt;&lt;property id=&quot;20148&quot; value=&quot;5&quot;/&gt;&lt;property id=&quot;20300&quot; value=&quot;Slide 6 - &amp;quot;Target Audience&amp;quot;&quot;/&gt;&lt;property id=&quot;20307&quot; value=&quot;408&quot;/&gt;&lt;/object&gt;&lt;object type=&quot;3&quot; unique_id=&quot;11595&quot;&gt;&lt;property id=&quot;20148&quot; value=&quot;5&quot;/&gt;&lt;property id=&quot;20300&quot; value=&quot;Slide 7 - &amp;quot;Who Sets Eagle Scout Requirements?&amp;quot;&quot;/&gt;&lt;property id=&quot;20307&quot; value=&quot;409&quot;/&gt;&lt;/object&gt;&lt;/object&gt;&lt;object type=&quot;8&quot; unique_id=&quot;10176&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7770</TotalTime>
  <Words>6027</Words>
  <Application>Microsoft Office PowerPoint</Application>
  <PresentationFormat>On-screen Show (4:3)</PresentationFormat>
  <Paragraphs>607</Paragraphs>
  <Slides>43</Slides>
  <Notes>42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43</vt:i4>
      </vt:variant>
    </vt:vector>
  </HeadingPairs>
  <TitlesOfParts>
    <vt:vector size="55" baseType="lpstr">
      <vt:lpstr>ＭＳ Ｐゴシック</vt:lpstr>
      <vt:lpstr>Arial</vt:lpstr>
      <vt:lpstr>Arial Black</vt:lpstr>
      <vt:lpstr>Bookman Old Style</vt:lpstr>
      <vt:lpstr>Calibri</vt:lpstr>
      <vt:lpstr>Courier New</vt:lpstr>
      <vt:lpstr>Wingdings</vt:lpstr>
      <vt:lpstr>Default Design</vt:lpstr>
      <vt:lpstr>2_Custom Design</vt:lpstr>
      <vt:lpstr>1_Custom Design</vt:lpstr>
      <vt:lpstr>Custom Design</vt:lpstr>
      <vt:lpstr>Photo Editor Photo</vt:lpstr>
      <vt:lpstr>Life to Eagle Seminar</vt:lpstr>
      <vt:lpstr>Notice………</vt:lpstr>
      <vt:lpstr>Purpose of this Workshop</vt:lpstr>
      <vt:lpstr>Who Sets Eagle Scout Requirements?</vt:lpstr>
      <vt:lpstr>10 Steps to Eagle</vt:lpstr>
      <vt:lpstr>Complete all Requirements  (Guide to Advancement 9.0.1.1)</vt:lpstr>
      <vt:lpstr>Requirement #1 – Be Active</vt:lpstr>
      <vt:lpstr>Requirement #2 – Scout Spirit</vt:lpstr>
      <vt:lpstr>Requirement #3 – Merit Badges</vt:lpstr>
      <vt:lpstr>Merit Badges and Scouts with Disabilities</vt:lpstr>
      <vt:lpstr>Requirement #4 – Position of Responsibility</vt:lpstr>
      <vt:lpstr>Requirement #5 – Eagle Scout Service Project</vt:lpstr>
      <vt:lpstr>Requirement #6 – Unit Leader Conference</vt:lpstr>
      <vt:lpstr>Requirement #7 – Board of Review</vt:lpstr>
      <vt:lpstr>Requirement #5 – Eagle Scout Service Project</vt:lpstr>
      <vt:lpstr>Requirement #5 – Eagle Scout Service Project</vt:lpstr>
      <vt:lpstr>Picking a Project</vt:lpstr>
      <vt:lpstr>What rules do I need to follow?</vt:lpstr>
      <vt:lpstr>What rules do I need to follow?</vt:lpstr>
      <vt:lpstr>What rules do I need to follow?</vt:lpstr>
      <vt:lpstr>What rules do I need to follow?</vt:lpstr>
      <vt:lpstr>What rules do I need to follow?</vt:lpstr>
      <vt:lpstr>What rules do I need to follow?</vt:lpstr>
      <vt:lpstr>Using the Eagle Scout Service Project Workbook</vt:lpstr>
      <vt:lpstr>Using the Eagle Scout Service Project Workbook</vt:lpstr>
      <vt:lpstr>Using the Eagle Scout Service Project Workbook</vt:lpstr>
      <vt:lpstr>What rules do I need to follow?</vt:lpstr>
      <vt:lpstr>What rules do I need to follow?</vt:lpstr>
      <vt:lpstr>What rules do I need to follow?</vt:lpstr>
      <vt:lpstr>The Final Steps</vt:lpstr>
      <vt:lpstr>Reviewing All Materials</vt:lpstr>
      <vt:lpstr>Eagle Scout Rank Application</vt:lpstr>
      <vt:lpstr>Confidential Appraisals</vt:lpstr>
      <vt:lpstr>Other Materials  (Guide to Advancement 9.0.1.3)</vt:lpstr>
      <vt:lpstr>Conducting the Board of Review</vt:lpstr>
      <vt:lpstr>Staffing the Board of Review</vt:lpstr>
      <vt:lpstr>After your Board of Review</vt:lpstr>
      <vt:lpstr>After your Board of Review</vt:lpstr>
      <vt:lpstr>Special Topics</vt:lpstr>
      <vt:lpstr>Special Topics</vt:lpstr>
      <vt:lpstr>Special Topics</vt:lpstr>
      <vt:lpstr>Special Topics</vt:lpstr>
      <vt:lpstr>Q &amp; A and OCC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to Eagle Seminar</dc:title>
  <dc:creator>Karl H. Johnson</dc:creator>
  <cp:lastModifiedBy>Kevin Le</cp:lastModifiedBy>
  <cp:revision>401</cp:revision>
  <dcterms:created xsi:type="dcterms:W3CDTF">2003-09-02T23:31:24Z</dcterms:created>
  <dcterms:modified xsi:type="dcterms:W3CDTF">2023-07-17T22:19:14Z</dcterms:modified>
</cp:coreProperties>
</file>