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7"/>
  </p:notesMasterIdLst>
  <p:sldIdLst>
    <p:sldId id="2084" r:id="rId5"/>
    <p:sldId id="1739" r:id="rId6"/>
    <p:sldId id="2045" r:id="rId7"/>
    <p:sldId id="2046" r:id="rId8"/>
    <p:sldId id="2095" r:id="rId9"/>
    <p:sldId id="1705" r:id="rId10"/>
    <p:sldId id="2038" r:id="rId11"/>
    <p:sldId id="2024" r:id="rId12"/>
    <p:sldId id="2093" r:id="rId13"/>
    <p:sldId id="2096" r:id="rId14"/>
    <p:sldId id="2097" r:id="rId15"/>
    <p:sldId id="2098" r:id="rId16"/>
    <p:sldId id="2017" r:id="rId17"/>
    <p:sldId id="2087" r:id="rId18"/>
    <p:sldId id="2092" r:id="rId19"/>
    <p:sldId id="2070" r:id="rId20"/>
    <p:sldId id="2099" r:id="rId21"/>
    <p:sldId id="2086" r:id="rId22"/>
    <p:sldId id="2061" r:id="rId23"/>
    <p:sldId id="2100" r:id="rId24"/>
    <p:sldId id="2101" r:id="rId25"/>
    <p:sldId id="2080" r:id="rId26"/>
    <p:sldId id="2057" r:id="rId27"/>
    <p:sldId id="2065" r:id="rId28"/>
    <p:sldId id="2033" r:id="rId29"/>
    <p:sldId id="2102" r:id="rId30"/>
    <p:sldId id="265" r:id="rId31"/>
    <p:sldId id="2067" r:id="rId32"/>
    <p:sldId id="2068" r:id="rId33"/>
    <p:sldId id="263" r:id="rId34"/>
    <p:sldId id="2103" r:id="rId35"/>
    <p:sldId id="1712" r:id="rId36"/>
    <p:sldId id="2104" r:id="rId37"/>
    <p:sldId id="2094" r:id="rId38"/>
    <p:sldId id="2106" r:id="rId39"/>
    <p:sldId id="2053" r:id="rId40"/>
    <p:sldId id="2055" r:id="rId41"/>
    <p:sldId id="276" r:id="rId42"/>
    <p:sldId id="2105" r:id="rId43"/>
    <p:sldId id="1723" r:id="rId44"/>
    <p:sldId id="2085" r:id="rId45"/>
    <p:sldId id="2020"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ke Kinnamon" initials="JK" lastIdx="1" clrIdx="0">
    <p:extLst>
      <p:ext uri="{19B8F6BF-5375-455C-9EA6-DF929625EA0E}">
        <p15:presenceInfo xmlns:p15="http://schemas.microsoft.com/office/powerpoint/2012/main" userId="S::Jake.Kinnamon@weaverfundraising.com::a55695b8-b65b-4589-9338-52963c25b59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CD6F02-E757-43D1-8ACA-30232CDB9782}" v="6" dt="2023-06-17T01:18:36.8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2" d="100"/>
          <a:sy n="102" d="100"/>
        </p:scale>
        <p:origin x="834"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ndall Aldrich" userId="5168c015-937c-480a-a71e-fa679e7ceec7" providerId="ADAL" clId="{4B5558EE-43E8-419F-865E-896C38610BE7}"/>
    <pc:docChg chg="undo redo custSel addSld delSld modSld sldOrd delMainMaster">
      <pc:chgData name="Randall Aldrich" userId="5168c015-937c-480a-a71e-fa679e7ceec7" providerId="ADAL" clId="{4B5558EE-43E8-419F-865E-896C38610BE7}" dt="2023-05-18T01:01:35.414" v="7750" actId="20577"/>
      <pc:docMkLst>
        <pc:docMk/>
      </pc:docMkLst>
      <pc:sldChg chg="delSp modSp mod modAnim">
        <pc:chgData name="Randall Aldrich" userId="5168c015-937c-480a-a71e-fa679e7ceec7" providerId="ADAL" clId="{4B5558EE-43E8-419F-865E-896C38610BE7}" dt="2023-05-13T23:32:26.427" v="7582"/>
        <pc:sldMkLst>
          <pc:docMk/>
          <pc:sldMk cId="3544989521" sldId="263"/>
        </pc:sldMkLst>
        <pc:spChg chg="mod">
          <ac:chgData name="Randall Aldrich" userId="5168c015-937c-480a-a71e-fa679e7ceec7" providerId="ADAL" clId="{4B5558EE-43E8-419F-865E-896C38610BE7}" dt="2023-05-13T22:15:24.123" v="5384" actId="20577"/>
          <ac:spMkLst>
            <pc:docMk/>
            <pc:sldMk cId="3544989521" sldId="263"/>
            <ac:spMk id="5" creationId="{4F803C4D-E47D-42AF-B215-25A2B9EBFE17}"/>
          </ac:spMkLst>
        </pc:spChg>
        <pc:spChg chg="mod">
          <ac:chgData name="Randall Aldrich" userId="5168c015-937c-480a-a71e-fa679e7ceec7" providerId="ADAL" clId="{4B5558EE-43E8-419F-865E-896C38610BE7}" dt="2023-05-13T23:00:18.056" v="7553" actId="20577"/>
          <ac:spMkLst>
            <pc:docMk/>
            <pc:sldMk cId="3544989521" sldId="263"/>
            <ac:spMk id="8" creationId="{6D5FDDF2-1632-4CCA-AC90-828E670AFA75}"/>
          </ac:spMkLst>
        </pc:spChg>
        <pc:picChg chg="del">
          <ac:chgData name="Randall Aldrich" userId="5168c015-937c-480a-a71e-fa679e7ceec7" providerId="ADAL" clId="{4B5558EE-43E8-419F-865E-896C38610BE7}" dt="2023-05-13T22:15:51.806" v="5435" actId="478"/>
          <ac:picMkLst>
            <pc:docMk/>
            <pc:sldMk cId="3544989521" sldId="263"/>
            <ac:picMk id="2" creationId="{9D7A661B-6AD4-4D90-A39C-94D084C9A187}"/>
          </ac:picMkLst>
        </pc:picChg>
        <pc:picChg chg="del">
          <ac:chgData name="Randall Aldrich" userId="5168c015-937c-480a-a71e-fa679e7ceec7" providerId="ADAL" clId="{4B5558EE-43E8-419F-865E-896C38610BE7}" dt="2023-05-13T22:15:51.422" v="5434" actId="478"/>
          <ac:picMkLst>
            <pc:docMk/>
            <pc:sldMk cId="3544989521" sldId="263"/>
            <ac:picMk id="6" creationId="{2019E8FD-097F-4521-AF7F-18068D4AF0AD}"/>
          </ac:picMkLst>
        </pc:picChg>
      </pc:sldChg>
      <pc:sldChg chg="modAnim">
        <pc:chgData name="Randall Aldrich" userId="5168c015-937c-480a-a71e-fa679e7ceec7" providerId="ADAL" clId="{4B5558EE-43E8-419F-865E-896C38610BE7}" dt="2023-05-13T23:32:37.329" v="7583"/>
        <pc:sldMkLst>
          <pc:docMk/>
          <pc:sldMk cId="669475599" sldId="265"/>
        </pc:sldMkLst>
      </pc:sldChg>
      <pc:sldChg chg="ord modAnim">
        <pc:chgData name="Randall Aldrich" userId="5168c015-937c-480a-a71e-fa679e7ceec7" providerId="ADAL" clId="{4B5558EE-43E8-419F-865E-896C38610BE7}" dt="2023-05-13T23:31:44.623" v="7575"/>
        <pc:sldMkLst>
          <pc:docMk/>
          <pc:sldMk cId="3893361528" sldId="276"/>
        </pc:sldMkLst>
      </pc:sldChg>
      <pc:sldChg chg="modAnim">
        <pc:chgData name="Randall Aldrich" userId="5168c015-937c-480a-a71e-fa679e7ceec7" providerId="ADAL" clId="{4B5558EE-43E8-419F-865E-896C38610BE7}" dt="2023-05-13T23:33:13.561" v="7588"/>
        <pc:sldMkLst>
          <pc:docMk/>
          <pc:sldMk cId="2950171425" sldId="1705"/>
        </pc:sldMkLst>
      </pc:sldChg>
      <pc:sldChg chg="addSp modSp mod modAnim">
        <pc:chgData name="Randall Aldrich" userId="5168c015-937c-480a-a71e-fa679e7ceec7" providerId="ADAL" clId="{4B5558EE-43E8-419F-865E-896C38610BE7}" dt="2023-05-13T23:32:18.846" v="7579"/>
        <pc:sldMkLst>
          <pc:docMk/>
          <pc:sldMk cId="1626380922" sldId="1712"/>
        </pc:sldMkLst>
        <pc:spChg chg="add mod">
          <ac:chgData name="Randall Aldrich" userId="5168c015-937c-480a-a71e-fa679e7ceec7" providerId="ADAL" clId="{4B5558EE-43E8-419F-865E-896C38610BE7}" dt="2023-05-13T22:14:23.906" v="5366" actId="20577"/>
          <ac:spMkLst>
            <pc:docMk/>
            <pc:sldMk cId="1626380922" sldId="1712"/>
            <ac:spMk id="2" creationId="{4F8E435B-3D45-4697-6B14-A547F88669EE}"/>
          </ac:spMkLst>
        </pc:spChg>
        <pc:picChg chg="mod">
          <ac:chgData name="Randall Aldrich" userId="5168c015-937c-480a-a71e-fa679e7ceec7" providerId="ADAL" clId="{4B5558EE-43E8-419F-865E-896C38610BE7}" dt="2023-05-13T22:11:50.232" v="5258" actId="14100"/>
          <ac:picMkLst>
            <pc:docMk/>
            <pc:sldMk cId="1626380922" sldId="1712"/>
            <ac:picMk id="5" creationId="{4AC4F922-0693-04B9-4ADB-0B619AE60D28}"/>
          </ac:picMkLst>
        </pc:picChg>
      </pc:sldChg>
      <pc:sldChg chg="ord modAnim">
        <pc:chgData name="Randall Aldrich" userId="5168c015-937c-480a-a71e-fa679e7ceec7" providerId="ADAL" clId="{4B5558EE-43E8-419F-865E-896C38610BE7}" dt="2023-05-13T23:31:07.145" v="7560"/>
        <pc:sldMkLst>
          <pc:docMk/>
          <pc:sldMk cId="220909020" sldId="1723"/>
        </pc:sldMkLst>
      </pc:sldChg>
      <pc:sldChg chg="addSp delSp modSp del mod ord delAnim modAnim">
        <pc:chgData name="Randall Aldrich" userId="5168c015-937c-480a-a71e-fa679e7ceec7" providerId="ADAL" clId="{4B5558EE-43E8-419F-865E-896C38610BE7}" dt="2023-05-13T21:24:55.989" v="4277" actId="2696"/>
        <pc:sldMkLst>
          <pc:docMk/>
          <pc:sldMk cId="2698259041" sldId="1726"/>
        </pc:sldMkLst>
        <pc:spChg chg="add del mod">
          <ac:chgData name="Randall Aldrich" userId="5168c015-937c-480a-a71e-fa679e7ceec7" providerId="ADAL" clId="{4B5558EE-43E8-419F-865E-896C38610BE7}" dt="2023-05-13T21:21:03.439" v="4110" actId="1076"/>
          <ac:spMkLst>
            <pc:docMk/>
            <pc:sldMk cId="2698259041" sldId="1726"/>
            <ac:spMk id="2" creationId="{3CE0D34D-BAD7-9DA7-13C5-9078346BD4EF}"/>
          </ac:spMkLst>
        </pc:spChg>
        <pc:spChg chg="add del mod">
          <ac:chgData name="Randall Aldrich" userId="5168c015-937c-480a-a71e-fa679e7ceec7" providerId="ADAL" clId="{4B5558EE-43E8-419F-865E-896C38610BE7}" dt="2023-05-13T21:21:01.448" v="4107" actId="767"/>
          <ac:spMkLst>
            <pc:docMk/>
            <pc:sldMk cId="2698259041" sldId="1726"/>
            <ac:spMk id="4" creationId="{D0F61E6D-F567-23A6-E833-09A806C7C2C7}"/>
          </ac:spMkLst>
        </pc:spChg>
        <pc:spChg chg="mod">
          <ac:chgData name="Randall Aldrich" userId="5168c015-937c-480a-a71e-fa679e7ceec7" providerId="ADAL" clId="{4B5558EE-43E8-419F-865E-896C38610BE7}" dt="2023-05-13T21:07:14.888" v="2922" actId="20577"/>
          <ac:spMkLst>
            <pc:docMk/>
            <pc:sldMk cId="2698259041" sldId="1726"/>
            <ac:spMk id="5" creationId="{4F803C4D-E47D-42AF-B215-25A2B9EBFE17}"/>
          </ac:spMkLst>
        </pc:spChg>
        <pc:spChg chg="del mod">
          <ac:chgData name="Randall Aldrich" userId="5168c015-937c-480a-a71e-fa679e7ceec7" providerId="ADAL" clId="{4B5558EE-43E8-419F-865E-896C38610BE7}" dt="2023-05-13T21:08:06.530" v="2945" actId="21"/>
          <ac:spMkLst>
            <pc:docMk/>
            <pc:sldMk cId="2698259041" sldId="1726"/>
            <ac:spMk id="6" creationId="{184EE34C-F616-43F4-980C-8A877761DF1D}"/>
          </ac:spMkLst>
        </pc:spChg>
        <pc:picChg chg="mod">
          <ac:chgData name="Randall Aldrich" userId="5168c015-937c-480a-a71e-fa679e7ceec7" providerId="ADAL" clId="{4B5558EE-43E8-419F-865E-896C38610BE7}" dt="2023-05-13T21:20:57.060" v="4099" actId="1076"/>
          <ac:picMkLst>
            <pc:docMk/>
            <pc:sldMk cId="2698259041" sldId="1726"/>
            <ac:picMk id="3" creationId="{DCF8CEB8-CE3C-4767-ACF3-2016A9F1D792}"/>
          </ac:picMkLst>
        </pc:picChg>
      </pc:sldChg>
      <pc:sldChg chg="modAnim">
        <pc:chgData name="Randall Aldrich" userId="5168c015-937c-480a-a71e-fa679e7ceec7" providerId="ADAL" clId="{4B5558EE-43E8-419F-865E-896C38610BE7}" dt="2023-05-13T23:33:20.660" v="7589"/>
        <pc:sldMkLst>
          <pc:docMk/>
          <pc:sldMk cId="3599436588" sldId="1739"/>
        </pc:sldMkLst>
      </pc:sldChg>
      <pc:sldChg chg="modSp mod">
        <pc:chgData name="Randall Aldrich" userId="5168c015-937c-480a-a71e-fa679e7ceec7" providerId="ADAL" clId="{4B5558EE-43E8-419F-865E-896C38610BE7}" dt="2023-05-18T01:01:35.414" v="7750" actId="20577"/>
        <pc:sldMkLst>
          <pc:docMk/>
          <pc:sldMk cId="2939854308" sldId="2017"/>
        </pc:sldMkLst>
        <pc:spChg chg="mod">
          <ac:chgData name="Randall Aldrich" userId="5168c015-937c-480a-a71e-fa679e7ceec7" providerId="ADAL" clId="{4B5558EE-43E8-419F-865E-896C38610BE7}" dt="2023-05-18T01:01:35.414" v="7750" actId="20577"/>
          <ac:spMkLst>
            <pc:docMk/>
            <pc:sldMk cId="2939854308" sldId="2017"/>
            <ac:spMk id="10" creationId="{E8260153-441D-6E6C-8394-8AF63EA08D1E}"/>
          </ac:spMkLst>
        </pc:spChg>
        <pc:spChg chg="mod">
          <ac:chgData name="Randall Aldrich" userId="5168c015-937c-480a-a71e-fa679e7ceec7" providerId="ADAL" clId="{4B5558EE-43E8-419F-865E-896C38610BE7}" dt="2023-05-13T20:16:30.906" v="1567" actId="20577"/>
          <ac:spMkLst>
            <pc:docMk/>
            <pc:sldMk cId="2939854308" sldId="2017"/>
            <ac:spMk id="40" creationId="{AF489123-6D61-476C-835E-2ACB2C91E8FC}"/>
          </ac:spMkLst>
        </pc:spChg>
      </pc:sldChg>
      <pc:sldChg chg="ord">
        <pc:chgData name="Randall Aldrich" userId="5168c015-937c-480a-a71e-fa679e7ceec7" providerId="ADAL" clId="{4B5558EE-43E8-419F-865E-896C38610BE7}" dt="2023-05-13T20:50:20.189" v="2313"/>
        <pc:sldMkLst>
          <pc:docMk/>
          <pc:sldMk cId="1602201298" sldId="2024"/>
        </pc:sldMkLst>
      </pc:sldChg>
      <pc:sldChg chg="del">
        <pc:chgData name="Randall Aldrich" userId="5168c015-937c-480a-a71e-fa679e7ceec7" providerId="ADAL" clId="{4B5558EE-43E8-419F-865E-896C38610BE7}" dt="2023-05-13T20:51:07.365" v="2314" actId="2696"/>
        <pc:sldMkLst>
          <pc:docMk/>
          <pc:sldMk cId="1968061609" sldId="2026"/>
        </pc:sldMkLst>
      </pc:sldChg>
      <pc:sldChg chg="addSp delSp modSp mod">
        <pc:chgData name="Randall Aldrich" userId="5168c015-937c-480a-a71e-fa679e7ceec7" providerId="ADAL" clId="{4B5558EE-43E8-419F-865E-896C38610BE7}" dt="2023-05-13T22:08:23.512" v="5244" actId="20577"/>
        <pc:sldMkLst>
          <pc:docMk/>
          <pc:sldMk cId="3371994282" sldId="2033"/>
        </pc:sldMkLst>
        <pc:spChg chg="add mod">
          <ac:chgData name="Randall Aldrich" userId="5168c015-937c-480a-a71e-fa679e7ceec7" providerId="ADAL" clId="{4B5558EE-43E8-419F-865E-896C38610BE7}" dt="2023-05-13T22:08:23.512" v="5244" actId="20577"/>
          <ac:spMkLst>
            <pc:docMk/>
            <pc:sldMk cId="3371994282" sldId="2033"/>
            <ac:spMk id="2" creationId="{0BA7E59C-AB69-9209-1419-A81C92BE3879}"/>
          </ac:spMkLst>
        </pc:spChg>
        <pc:picChg chg="del">
          <ac:chgData name="Randall Aldrich" userId="5168c015-937c-480a-a71e-fa679e7ceec7" providerId="ADAL" clId="{4B5558EE-43E8-419F-865E-896C38610BE7}" dt="2023-05-13T22:03:12.789" v="4615" actId="478"/>
          <ac:picMkLst>
            <pc:docMk/>
            <pc:sldMk cId="3371994282" sldId="2033"/>
            <ac:picMk id="3" creationId="{5959E82C-680C-49AE-8AF6-5B5C35AE156B}"/>
          </ac:picMkLst>
        </pc:picChg>
        <pc:picChg chg="del">
          <ac:chgData name="Randall Aldrich" userId="5168c015-937c-480a-a71e-fa679e7ceec7" providerId="ADAL" clId="{4B5558EE-43E8-419F-865E-896C38610BE7}" dt="2023-05-13T22:03:11.922" v="4614" actId="478"/>
          <ac:picMkLst>
            <pc:docMk/>
            <pc:sldMk cId="3371994282" sldId="2033"/>
            <ac:picMk id="9" creationId="{3AEA70BF-0E8D-41F6-83F3-8A550411AFBE}"/>
          </ac:picMkLst>
        </pc:picChg>
      </pc:sldChg>
      <pc:sldChg chg="modSp">
        <pc:chgData name="Randall Aldrich" userId="5168c015-937c-480a-a71e-fa679e7ceec7" providerId="ADAL" clId="{4B5558EE-43E8-419F-865E-896C38610BE7}" dt="2023-05-13T17:06:03.577" v="200" actId="20577"/>
        <pc:sldMkLst>
          <pc:docMk/>
          <pc:sldMk cId="3448892409" sldId="2038"/>
        </pc:sldMkLst>
        <pc:spChg chg="mod">
          <ac:chgData name="Randall Aldrich" userId="5168c015-937c-480a-a71e-fa679e7ceec7" providerId="ADAL" clId="{4B5558EE-43E8-419F-865E-896C38610BE7}" dt="2023-05-13T17:06:03.577" v="200" actId="20577"/>
          <ac:spMkLst>
            <pc:docMk/>
            <pc:sldMk cId="3448892409" sldId="2038"/>
            <ac:spMk id="15" creationId="{C42CEB71-589B-43EB-926D-0A0D87D2090A}"/>
          </ac:spMkLst>
        </pc:spChg>
      </pc:sldChg>
      <pc:sldChg chg="del">
        <pc:chgData name="Randall Aldrich" userId="5168c015-937c-480a-a71e-fa679e7ceec7" providerId="ADAL" clId="{4B5558EE-43E8-419F-865E-896C38610BE7}" dt="2023-05-13T17:04:08.060" v="191" actId="2696"/>
        <pc:sldMkLst>
          <pc:docMk/>
          <pc:sldMk cId="3382856821" sldId="2047"/>
        </pc:sldMkLst>
      </pc:sldChg>
      <pc:sldChg chg="del">
        <pc:chgData name="Randall Aldrich" userId="5168c015-937c-480a-a71e-fa679e7ceec7" providerId="ADAL" clId="{4B5558EE-43E8-419F-865E-896C38610BE7}" dt="2023-05-13T17:05:27.677" v="192" actId="2696"/>
        <pc:sldMkLst>
          <pc:docMk/>
          <pc:sldMk cId="2110988552" sldId="2048"/>
        </pc:sldMkLst>
      </pc:sldChg>
      <pc:sldChg chg="del">
        <pc:chgData name="Randall Aldrich" userId="5168c015-937c-480a-a71e-fa679e7ceec7" providerId="ADAL" clId="{4B5558EE-43E8-419F-865E-896C38610BE7}" dt="2023-05-13T22:30:19.475" v="5706" actId="2696"/>
        <pc:sldMkLst>
          <pc:docMk/>
          <pc:sldMk cId="936681049" sldId="2050"/>
        </pc:sldMkLst>
      </pc:sldChg>
      <pc:sldChg chg="addSp delSp modSp mod ord delAnim">
        <pc:chgData name="Randall Aldrich" userId="5168c015-937c-480a-a71e-fa679e7ceec7" providerId="ADAL" clId="{4B5558EE-43E8-419F-865E-896C38610BE7}" dt="2023-05-13T23:28:02.567" v="7558" actId="255"/>
        <pc:sldMkLst>
          <pc:docMk/>
          <pc:sldMk cId="3940145189" sldId="2053"/>
        </pc:sldMkLst>
        <pc:spChg chg="add mod">
          <ac:chgData name="Randall Aldrich" userId="5168c015-937c-480a-a71e-fa679e7ceec7" providerId="ADAL" clId="{4B5558EE-43E8-419F-865E-896C38610BE7}" dt="2023-05-13T23:28:02.567" v="7558" actId="255"/>
          <ac:spMkLst>
            <pc:docMk/>
            <pc:sldMk cId="3940145189" sldId="2053"/>
            <ac:spMk id="2" creationId="{AE042347-6517-D6A9-6FAA-9FC3CE0D7C67}"/>
          </ac:spMkLst>
        </pc:spChg>
        <pc:spChg chg="del mod">
          <ac:chgData name="Randall Aldrich" userId="5168c015-937c-480a-a71e-fa679e7ceec7" providerId="ADAL" clId="{4B5558EE-43E8-419F-865E-896C38610BE7}" dt="2023-05-13T22:33:37.845" v="5728" actId="21"/>
          <ac:spMkLst>
            <pc:docMk/>
            <pc:sldMk cId="3940145189" sldId="2053"/>
            <ac:spMk id="10" creationId="{77B8BDA1-C93B-43CA-825A-576F88528E19}"/>
          </ac:spMkLst>
        </pc:spChg>
        <pc:spChg chg="mod">
          <ac:chgData name="Randall Aldrich" userId="5168c015-937c-480a-a71e-fa679e7ceec7" providerId="ADAL" clId="{4B5558EE-43E8-419F-865E-896C38610BE7}" dt="2023-05-13T22:33:18.372" v="5726" actId="20577"/>
          <ac:spMkLst>
            <pc:docMk/>
            <pc:sldMk cId="3940145189" sldId="2053"/>
            <ac:spMk id="40" creationId="{AF489123-6D61-476C-835E-2ACB2C91E8FC}"/>
          </ac:spMkLst>
        </pc:spChg>
      </pc:sldChg>
      <pc:sldChg chg="ord modAnim">
        <pc:chgData name="Randall Aldrich" userId="5168c015-937c-480a-a71e-fa679e7ceec7" providerId="ADAL" clId="{4B5558EE-43E8-419F-865E-896C38610BE7}" dt="2023-05-13T23:32:11.028" v="7577"/>
        <pc:sldMkLst>
          <pc:docMk/>
          <pc:sldMk cId="2562623420" sldId="2055"/>
        </pc:sldMkLst>
      </pc:sldChg>
      <pc:sldChg chg="modSp mod modAnim">
        <pc:chgData name="Randall Aldrich" userId="5168c015-937c-480a-a71e-fa679e7ceec7" providerId="ADAL" clId="{4B5558EE-43E8-419F-865E-896C38610BE7}" dt="2023-05-13T23:32:48.796" v="7585"/>
        <pc:sldMkLst>
          <pc:docMk/>
          <pc:sldMk cId="1570174188" sldId="2057"/>
        </pc:sldMkLst>
        <pc:spChg chg="mod">
          <ac:chgData name="Randall Aldrich" userId="5168c015-937c-480a-a71e-fa679e7ceec7" providerId="ADAL" clId="{4B5558EE-43E8-419F-865E-896C38610BE7}" dt="2023-05-13T21:57:47.539" v="4612" actId="20577"/>
          <ac:spMkLst>
            <pc:docMk/>
            <pc:sldMk cId="1570174188" sldId="2057"/>
            <ac:spMk id="16" creationId="{5E344C6A-61CD-4EC3-AE2F-B227110BFFA2}"/>
          </ac:spMkLst>
        </pc:spChg>
      </pc:sldChg>
      <pc:sldChg chg="modSp mod ord">
        <pc:chgData name="Randall Aldrich" userId="5168c015-937c-480a-a71e-fa679e7ceec7" providerId="ADAL" clId="{4B5558EE-43E8-419F-865E-896C38610BE7}" dt="2023-05-13T21:29:20.740" v="4370" actId="20577"/>
        <pc:sldMkLst>
          <pc:docMk/>
          <pc:sldMk cId="1097099459" sldId="2061"/>
        </pc:sldMkLst>
        <pc:spChg chg="mod">
          <ac:chgData name="Randall Aldrich" userId="5168c015-937c-480a-a71e-fa679e7ceec7" providerId="ADAL" clId="{4B5558EE-43E8-419F-865E-896C38610BE7}" dt="2023-05-13T21:29:20.740" v="4370" actId="20577"/>
          <ac:spMkLst>
            <pc:docMk/>
            <pc:sldMk cId="1097099459" sldId="2061"/>
            <ac:spMk id="9" creationId="{28AC86C4-4B10-B4EE-C3B9-6A20A1090F02}"/>
          </ac:spMkLst>
        </pc:spChg>
      </pc:sldChg>
      <pc:sldChg chg="modSp modAnim">
        <pc:chgData name="Randall Aldrich" userId="5168c015-937c-480a-a71e-fa679e7ceec7" providerId="ADAL" clId="{4B5558EE-43E8-419F-865E-896C38610BE7}" dt="2023-05-13T23:32:44.672" v="7584"/>
        <pc:sldMkLst>
          <pc:docMk/>
          <pc:sldMk cId="523616213" sldId="2065"/>
        </pc:sldMkLst>
        <pc:spChg chg="mod">
          <ac:chgData name="Randall Aldrich" userId="5168c015-937c-480a-a71e-fa679e7ceec7" providerId="ADAL" clId="{4B5558EE-43E8-419F-865E-896C38610BE7}" dt="2023-05-13T22:08:39.872" v="5250" actId="20577"/>
          <ac:spMkLst>
            <pc:docMk/>
            <pc:sldMk cId="523616213" sldId="2065"/>
            <ac:spMk id="13" creationId="{E551D111-DE66-4670-8338-B78471E3AD94}"/>
          </ac:spMkLst>
        </pc:spChg>
        <pc:spChg chg="mod">
          <ac:chgData name="Randall Aldrich" userId="5168c015-937c-480a-a71e-fa679e7ceec7" providerId="ADAL" clId="{4B5558EE-43E8-419F-865E-896C38610BE7}" dt="2023-05-13T21:54:41.255" v="4460" actId="20577"/>
          <ac:spMkLst>
            <pc:docMk/>
            <pc:sldMk cId="523616213" sldId="2065"/>
            <ac:spMk id="14" creationId="{2A688748-E3BD-42CE-9A7B-B5E61A90B44B}"/>
          </ac:spMkLst>
        </pc:spChg>
      </pc:sldChg>
      <pc:sldChg chg="modSp mod">
        <pc:chgData name="Randall Aldrich" userId="5168c015-937c-480a-a71e-fa679e7ceec7" providerId="ADAL" clId="{4B5558EE-43E8-419F-865E-896C38610BE7}" dt="2023-05-13T22:09:15.906" v="5254" actId="20577"/>
        <pc:sldMkLst>
          <pc:docMk/>
          <pc:sldMk cId="2279075407" sldId="2068"/>
        </pc:sldMkLst>
        <pc:spChg chg="mod">
          <ac:chgData name="Randall Aldrich" userId="5168c015-937c-480a-a71e-fa679e7ceec7" providerId="ADAL" clId="{4B5558EE-43E8-419F-865E-896C38610BE7}" dt="2023-05-13T22:09:15.906" v="5254" actId="20577"/>
          <ac:spMkLst>
            <pc:docMk/>
            <pc:sldMk cId="2279075407" sldId="2068"/>
            <ac:spMk id="17" creationId="{DD43FCF6-D085-43E5-8D45-9EB27F7DB3B8}"/>
          </ac:spMkLst>
        </pc:spChg>
      </pc:sldChg>
      <pc:sldChg chg="addSp modSp mod">
        <pc:chgData name="Randall Aldrich" userId="5168c015-937c-480a-a71e-fa679e7ceec7" providerId="ADAL" clId="{4B5558EE-43E8-419F-865E-896C38610BE7}" dt="2023-05-13T21:02:25.212" v="2897" actId="255"/>
        <pc:sldMkLst>
          <pc:docMk/>
          <pc:sldMk cId="3930993833" sldId="2070"/>
        </pc:sldMkLst>
        <pc:spChg chg="add mod">
          <ac:chgData name="Randall Aldrich" userId="5168c015-937c-480a-a71e-fa679e7ceec7" providerId="ADAL" clId="{4B5558EE-43E8-419F-865E-896C38610BE7}" dt="2023-05-13T21:01:25.006" v="2894"/>
          <ac:spMkLst>
            <pc:docMk/>
            <pc:sldMk cId="3930993833" sldId="2070"/>
            <ac:spMk id="3" creationId="{B507AB19-4BBE-AF42-1BF9-09D02FE39C8E}"/>
          </ac:spMkLst>
        </pc:spChg>
        <pc:spChg chg="mod">
          <ac:chgData name="Randall Aldrich" userId="5168c015-937c-480a-a71e-fa679e7ceec7" providerId="ADAL" clId="{4B5558EE-43E8-419F-865E-896C38610BE7}" dt="2023-05-13T21:00:27.506" v="2893" actId="20577"/>
          <ac:spMkLst>
            <pc:docMk/>
            <pc:sldMk cId="3930993833" sldId="2070"/>
            <ac:spMk id="10" creationId="{77B8BDA1-C93B-43CA-825A-576F88528E19}"/>
          </ac:spMkLst>
        </pc:spChg>
        <pc:spChg chg="mod">
          <ac:chgData name="Randall Aldrich" userId="5168c015-937c-480a-a71e-fa679e7ceec7" providerId="ADAL" clId="{4B5558EE-43E8-419F-865E-896C38610BE7}" dt="2023-05-13T21:00:19.656" v="2892" actId="20577"/>
          <ac:spMkLst>
            <pc:docMk/>
            <pc:sldMk cId="3930993833" sldId="2070"/>
            <ac:spMk id="40" creationId="{AF489123-6D61-476C-835E-2ACB2C91E8FC}"/>
          </ac:spMkLst>
        </pc:spChg>
        <pc:graphicFrameChg chg="add mod modGraphic">
          <ac:chgData name="Randall Aldrich" userId="5168c015-937c-480a-a71e-fa679e7ceec7" providerId="ADAL" clId="{4B5558EE-43E8-419F-865E-896C38610BE7}" dt="2023-05-13T21:02:25.212" v="2897" actId="255"/>
          <ac:graphicFrameMkLst>
            <pc:docMk/>
            <pc:sldMk cId="3930993833" sldId="2070"/>
            <ac:graphicFrameMk id="2" creationId="{E9C15F9B-B131-AFB0-B173-6198D9C33B74}"/>
          </ac:graphicFrameMkLst>
        </pc:graphicFrameChg>
      </pc:sldChg>
      <pc:sldChg chg="modSp mod ord modAnim">
        <pc:chgData name="Randall Aldrich" userId="5168c015-937c-480a-a71e-fa679e7ceec7" providerId="ADAL" clId="{4B5558EE-43E8-419F-865E-896C38610BE7}" dt="2023-05-18T00:57:19.315" v="7722" actId="20577"/>
        <pc:sldMkLst>
          <pc:docMk/>
          <pc:sldMk cId="1441427157" sldId="2080"/>
        </pc:sldMkLst>
        <pc:spChg chg="mod">
          <ac:chgData name="Randall Aldrich" userId="5168c015-937c-480a-a71e-fa679e7ceec7" providerId="ADAL" clId="{4B5558EE-43E8-419F-865E-896C38610BE7}" dt="2023-05-18T00:57:19.315" v="7722" actId="20577"/>
          <ac:spMkLst>
            <pc:docMk/>
            <pc:sldMk cId="1441427157" sldId="2080"/>
            <ac:spMk id="6" creationId="{1E24E09D-DD57-439D-BB14-1C383FF57A31}"/>
          </ac:spMkLst>
        </pc:spChg>
        <pc:spChg chg="mod">
          <ac:chgData name="Randall Aldrich" userId="5168c015-937c-480a-a71e-fa679e7ceec7" providerId="ADAL" clId="{4B5558EE-43E8-419F-865E-896C38610BE7}" dt="2023-05-13T21:56:29.556" v="4487" actId="20577"/>
          <ac:spMkLst>
            <pc:docMk/>
            <pc:sldMk cId="1441427157" sldId="2080"/>
            <ac:spMk id="9" creationId="{C4B4640C-027F-695B-B8E1-81FE2F383DC1}"/>
          </ac:spMkLst>
        </pc:spChg>
      </pc:sldChg>
      <pc:sldChg chg="del">
        <pc:chgData name="Randall Aldrich" userId="5168c015-937c-480a-a71e-fa679e7ceec7" providerId="ADAL" clId="{4B5558EE-43E8-419F-865E-896C38610BE7}" dt="2023-05-13T20:51:11.595" v="2315" actId="2696"/>
        <pc:sldMkLst>
          <pc:docMk/>
          <pc:sldMk cId="77463931" sldId="2081"/>
        </pc:sldMkLst>
      </pc:sldChg>
      <pc:sldChg chg="del ord">
        <pc:chgData name="Randall Aldrich" userId="5168c015-937c-480a-a71e-fa679e7ceec7" providerId="ADAL" clId="{4B5558EE-43E8-419F-865E-896C38610BE7}" dt="2023-05-13T22:41:43.343" v="6104" actId="2696"/>
        <pc:sldMkLst>
          <pc:docMk/>
          <pc:sldMk cId="241803381" sldId="2082"/>
        </pc:sldMkLst>
      </pc:sldChg>
      <pc:sldChg chg="del ord">
        <pc:chgData name="Randall Aldrich" userId="5168c015-937c-480a-a71e-fa679e7ceec7" providerId="ADAL" clId="{4B5558EE-43E8-419F-865E-896C38610BE7}" dt="2023-05-13T22:40:11.976" v="6097" actId="2696"/>
        <pc:sldMkLst>
          <pc:docMk/>
          <pc:sldMk cId="3488536835" sldId="2083"/>
        </pc:sldMkLst>
      </pc:sldChg>
      <pc:sldChg chg="modSp mod">
        <pc:chgData name="Randall Aldrich" userId="5168c015-937c-480a-a71e-fa679e7ceec7" providerId="ADAL" clId="{4B5558EE-43E8-419F-865E-896C38610BE7}" dt="2023-05-13T16:57:22.325" v="1" actId="20577"/>
        <pc:sldMkLst>
          <pc:docMk/>
          <pc:sldMk cId="3638810443" sldId="2084"/>
        </pc:sldMkLst>
        <pc:spChg chg="mod">
          <ac:chgData name="Randall Aldrich" userId="5168c015-937c-480a-a71e-fa679e7ceec7" providerId="ADAL" clId="{4B5558EE-43E8-419F-865E-896C38610BE7}" dt="2023-05-13T16:57:22.325" v="1" actId="20577"/>
          <ac:spMkLst>
            <pc:docMk/>
            <pc:sldMk cId="3638810443" sldId="2084"/>
            <ac:spMk id="6" creationId="{9407167D-CE3B-4F86-BB97-20F9374ED6EC}"/>
          </ac:spMkLst>
        </pc:spChg>
      </pc:sldChg>
      <pc:sldChg chg="ord modAnim">
        <pc:chgData name="Randall Aldrich" userId="5168c015-937c-480a-a71e-fa679e7ceec7" providerId="ADAL" clId="{4B5558EE-43E8-419F-865E-896C38610BE7}" dt="2023-05-13T23:31:15.224" v="7563"/>
        <pc:sldMkLst>
          <pc:docMk/>
          <pc:sldMk cId="3723575535" sldId="2085"/>
        </pc:sldMkLst>
      </pc:sldChg>
      <pc:sldChg chg="modSp mod ord modAnim">
        <pc:chgData name="Randall Aldrich" userId="5168c015-937c-480a-a71e-fa679e7ceec7" providerId="ADAL" clId="{4B5558EE-43E8-419F-865E-896C38610BE7}" dt="2023-05-13T23:32:54.327" v="7586"/>
        <pc:sldMkLst>
          <pc:docMk/>
          <pc:sldMk cId="2317071283" sldId="2086"/>
        </pc:sldMkLst>
        <pc:spChg chg="mod">
          <ac:chgData name="Randall Aldrich" userId="5168c015-937c-480a-a71e-fa679e7ceec7" providerId="ADAL" clId="{4B5558EE-43E8-419F-865E-896C38610BE7}" dt="2023-05-13T21:28:28.689" v="4285" actId="20577"/>
          <ac:spMkLst>
            <pc:docMk/>
            <pc:sldMk cId="2317071283" sldId="2086"/>
            <ac:spMk id="5" creationId="{4F803C4D-E47D-42AF-B215-25A2B9EBFE17}"/>
          </ac:spMkLst>
        </pc:spChg>
      </pc:sldChg>
      <pc:sldChg chg="addSp delSp modSp mod ord addAnim delAnim modAnim">
        <pc:chgData name="Randall Aldrich" userId="5168c015-937c-480a-a71e-fa679e7ceec7" providerId="ADAL" clId="{4B5558EE-43E8-419F-865E-896C38610BE7}" dt="2023-05-13T23:33:02.472" v="7587"/>
        <pc:sldMkLst>
          <pc:docMk/>
          <pc:sldMk cId="641771024" sldId="2087"/>
        </pc:sldMkLst>
        <pc:spChg chg="mod ord">
          <ac:chgData name="Randall Aldrich" userId="5168c015-937c-480a-a71e-fa679e7ceec7" providerId="ADAL" clId="{4B5558EE-43E8-419F-865E-896C38610BE7}" dt="2023-05-13T20:43:50.533" v="2225" actId="1076"/>
          <ac:spMkLst>
            <pc:docMk/>
            <pc:sldMk cId="641771024" sldId="2087"/>
            <ac:spMk id="27" creationId="{C7597ED0-F393-4EC4-9A03-B1A72A839212}"/>
          </ac:spMkLst>
        </pc:spChg>
        <pc:spChg chg="mod ord">
          <ac:chgData name="Randall Aldrich" userId="5168c015-937c-480a-a71e-fa679e7ceec7" providerId="ADAL" clId="{4B5558EE-43E8-419F-865E-896C38610BE7}" dt="2023-05-13T20:49:01.519" v="2309" actId="1076"/>
          <ac:spMkLst>
            <pc:docMk/>
            <pc:sldMk cId="641771024" sldId="2087"/>
            <ac:spMk id="28" creationId="{1409082D-500E-48A5-AE49-057051A2D514}"/>
          </ac:spMkLst>
        </pc:spChg>
        <pc:spChg chg="mod">
          <ac:chgData name="Randall Aldrich" userId="5168c015-937c-480a-a71e-fa679e7ceec7" providerId="ADAL" clId="{4B5558EE-43E8-419F-865E-896C38610BE7}" dt="2023-05-13T20:39:32.377" v="2194" actId="1076"/>
          <ac:spMkLst>
            <pc:docMk/>
            <pc:sldMk cId="641771024" sldId="2087"/>
            <ac:spMk id="29" creationId="{C5A72F15-C12E-41A5-B3E5-C75DFB3ADFD0}"/>
          </ac:spMkLst>
        </pc:spChg>
        <pc:spChg chg="del">
          <ac:chgData name="Randall Aldrich" userId="5168c015-937c-480a-a71e-fa679e7ceec7" providerId="ADAL" clId="{4B5558EE-43E8-419F-865E-896C38610BE7}" dt="2023-05-13T20:39:56.456" v="2195" actId="21"/>
          <ac:spMkLst>
            <pc:docMk/>
            <pc:sldMk cId="641771024" sldId="2087"/>
            <ac:spMk id="30" creationId="{A705BF39-9364-4608-8B97-3F89EE68205E}"/>
          </ac:spMkLst>
        </pc:spChg>
        <pc:spChg chg="mod ord">
          <ac:chgData name="Randall Aldrich" userId="5168c015-937c-480a-a71e-fa679e7ceec7" providerId="ADAL" clId="{4B5558EE-43E8-419F-865E-896C38610BE7}" dt="2023-05-13T20:47:24.491" v="2294" actId="1076"/>
          <ac:spMkLst>
            <pc:docMk/>
            <pc:sldMk cId="641771024" sldId="2087"/>
            <ac:spMk id="31" creationId="{B0A755BD-2E67-45E0-AF50-03B218007A7D}"/>
          </ac:spMkLst>
        </pc:spChg>
        <pc:spChg chg="del">
          <ac:chgData name="Randall Aldrich" userId="5168c015-937c-480a-a71e-fa679e7ceec7" providerId="ADAL" clId="{4B5558EE-43E8-419F-865E-896C38610BE7}" dt="2023-05-13T20:40:49.909" v="2203" actId="21"/>
          <ac:spMkLst>
            <pc:docMk/>
            <pc:sldMk cId="641771024" sldId="2087"/>
            <ac:spMk id="32" creationId="{6BF8DFD6-237C-4D77-9E61-E248A0F0E93C}"/>
          </ac:spMkLst>
        </pc:spChg>
        <pc:spChg chg="mod">
          <ac:chgData name="Randall Aldrich" userId="5168c015-937c-480a-a71e-fa679e7ceec7" providerId="ADAL" clId="{4B5558EE-43E8-419F-865E-896C38610BE7}" dt="2023-05-13T20:49:04.695" v="2310" actId="1076"/>
          <ac:spMkLst>
            <pc:docMk/>
            <pc:sldMk cId="641771024" sldId="2087"/>
            <ac:spMk id="34" creationId="{37E0DD2B-86CC-481B-8536-08D1A91A76A5}"/>
          </ac:spMkLst>
        </pc:spChg>
        <pc:spChg chg="mod ord">
          <ac:chgData name="Randall Aldrich" userId="5168c015-937c-480a-a71e-fa679e7ceec7" providerId="ADAL" clId="{4B5558EE-43E8-419F-865E-896C38610BE7}" dt="2023-05-13T20:44:38.502" v="2231" actId="166"/>
          <ac:spMkLst>
            <pc:docMk/>
            <pc:sldMk cId="641771024" sldId="2087"/>
            <ac:spMk id="36" creationId="{B992C151-09F0-4169-88E6-F23619697481}"/>
          </ac:spMkLst>
        </pc:spChg>
        <pc:spChg chg="mod">
          <ac:chgData name="Randall Aldrich" userId="5168c015-937c-480a-a71e-fa679e7ceec7" providerId="ADAL" clId="{4B5558EE-43E8-419F-865E-896C38610BE7}" dt="2023-05-13T20:48:29.203" v="2301" actId="1076"/>
          <ac:spMkLst>
            <pc:docMk/>
            <pc:sldMk cId="641771024" sldId="2087"/>
            <ac:spMk id="37" creationId="{7294E04B-86E0-475B-AB9D-3ABD017592DC}"/>
          </ac:spMkLst>
        </pc:spChg>
        <pc:spChg chg="del">
          <ac:chgData name="Randall Aldrich" userId="5168c015-937c-480a-a71e-fa679e7ceec7" providerId="ADAL" clId="{4B5558EE-43E8-419F-865E-896C38610BE7}" dt="2023-05-13T20:41:42.446" v="2209" actId="21"/>
          <ac:spMkLst>
            <pc:docMk/>
            <pc:sldMk cId="641771024" sldId="2087"/>
            <ac:spMk id="38" creationId="{C840D0A7-3658-4CB4-8A22-F588FB5B2D13}"/>
          </ac:spMkLst>
        </pc:spChg>
        <pc:spChg chg="del">
          <ac:chgData name="Randall Aldrich" userId="5168c015-937c-480a-a71e-fa679e7ceec7" providerId="ADAL" clId="{4B5558EE-43E8-419F-865E-896C38610BE7}" dt="2023-05-13T20:41:56.281" v="2213" actId="21"/>
          <ac:spMkLst>
            <pc:docMk/>
            <pc:sldMk cId="641771024" sldId="2087"/>
            <ac:spMk id="43" creationId="{1BD5A7BE-D7FA-4839-8F7C-4E1B827806C9}"/>
          </ac:spMkLst>
        </pc:spChg>
        <pc:spChg chg="del">
          <ac:chgData name="Randall Aldrich" userId="5168c015-937c-480a-a71e-fa679e7ceec7" providerId="ADAL" clId="{4B5558EE-43E8-419F-865E-896C38610BE7}" dt="2023-05-13T20:41:49.322" v="2211" actId="21"/>
          <ac:spMkLst>
            <pc:docMk/>
            <pc:sldMk cId="641771024" sldId="2087"/>
            <ac:spMk id="44" creationId="{F1DC4FB3-BB45-43AB-9D58-549A47B404E6}"/>
          </ac:spMkLst>
        </pc:spChg>
        <pc:spChg chg="del">
          <ac:chgData name="Randall Aldrich" userId="5168c015-937c-480a-a71e-fa679e7ceec7" providerId="ADAL" clId="{4B5558EE-43E8-419F-865E-896C38610BE7}" dt="2023-05-13T20:39:09.397" v="2190" actId="21"/>
          <ac:spMkLst>
            <pc:docMk/>
            <pc:sldMk cId="641771024" sldId="2087"/>
            <ac:spMk id="45" creationId="{6506516A-BF00-450B-A975-9AD988D04EDF}"/>
          </ac:spMkLst>
        </pc:spChg>
        <pc:picChg chg="add mod">
          <ac:chgData name="Randall Aldrich" userId="5168c015-937c-480a-a71e-fa679e7ceec7" providerId="ADAL" clId="{4B5558EE-43E8-419F-865E-896C38610BE7}" dt="2023-05-13T20:47:12.684" v="2292" actId="1076"/>
          <ac:picMkLst>
            <pc:docMk/>
            <pc:sldMk cId="641771024" sldId="2087"/>
            <ac:picMk id="2" creationId="{85A4923F-10B0-B20E-8F5C-C8B468FCCEB5}"/>
          </ac:picMkLst>
        </pc:picChg>
        <pc:picChg chg="add del">
          <ac:chgData name="Randall Aldrich" userId="5168c015-937c-480a-a71e-fa679e7ceec7" providerId="ADAL" clId="{4B5558EE-43E8-419F-865E-896C38610BE7}" dt="2023-05-13T20:36:54.205" v="2129" actId="478"/>
          <ac:picMkLst>
            <pc:docMk/>
            <pc:sldMk cId="641771024" sldId="2087"/>
            <ac:picMk id="3" creationId="{1EA4308B-0CBF-4F58-A5EA-6E85D97AD03D}"/>
          </ac:picMkLst>
        </pc:picChg>
        <pc:picChg chg="add mod">
          <ac:chgData name="Randall Aldrich" userId="5168c015-937c-480a-a71e-fa679e7ceec7" providerId="ADAL" clId="{4B5558EE-43E8-419F-865E-896C38610BE7}" dt="2023-05-13T20:48:57.886" v="2308" actId="14100"/>
          <ac:picMkLst>
            <pc:docMk/>
            <pc:sldMk cId="641771024" sldId="2087"/>
            <ac:picMk id="4" creationId="{D463E31F-6DCC-A082-1672-EB48A400634C}"/>
          </ac:picMkLst>
        </pc:picChg>
        <pc:picChg chg="del">
          <ac:chgData name="Randall Aldrich" userId="5168c015-937c-480a-a71e-fa679e7ceec7" providerId="ADAL" clId="{4B5558EE-43E8-419F-865E-896C38610BE7}" dt="2023-05-13T20:40:46.039" v="2202" actId="478"/>
          <ac:picMkLst>
            <pc:docMk/>
            <pc:sldMk cId="641771024" sldId="2087"/>
            <ac:picMk id="5" creationId="{3E9362B9-C359-49E0-BBB3-2F8E7F763A1A}"/>
          </ac:picMkLst>
        </pc:picChg>
        <pc:picChg chg="add mod">
          <ac:chgData name="Randall Aldrich" userId="5168c015-937c-480a-a71e-fa679e7ceec7" providerId="ADAL" clId="{4B5558EE-43E8-419F-865E-896C38610BE7}" dt="2023-05-13T20:39:27.736" v="2193" actId="14100"/>
          <ac:picMkLst>
            <pc:docMk/>
            <pc:sldMk cId="641771024" sldId="2087"/>
            <ac:picMk id="6" creationId="{172BFB6B-9C1A-4B6B-A41C-BB24DA7FD41B}"/>
          </ac:picMkLst>
        </pc:picChg>
        <pc:picChg chg="del">
          <ac:chgData name="Randall Aldrich" userId="5168c015-937c-480a-a71e-fa679e7ceec7" providerId="ADAL" clId="{4B5558EE-43E8-419F-865E-896C38610BE7}" dt="2023-05-13T20:42:44.680" v="2218" actId="21"/>
          <ac:picMkLst>
            <pc:docMk/>
            <pc:sldMk cId="641771024" sldId="2087"/>
            <ac:picMk id="7" creationId="{94D22A24-C38E-4A36-AAA6-3AEC3C0C8799}"/>
          </ac:picMkLst>
        </pc:picChg>
        <pc:picChg chg="add del">
          <ac:chgData name="Randall Aldrich" userId="5168c015-937c-480a-a71e-fa679e7ceec7" providerId="ADAL" clId="{4B5558EE-43E8-419F-865E-896C38610BE7}" dt="2023-05-13T20:36:52.931" v="2125" actId="478"/>
          <ac:picMkLst>
            <pc:docMk/>
            <pc:sldMk cId="641771024" sldId="2087"/>
            <ac:picMk id="8" creationId="{A5FC3A61-A4B5-0E9A-FD39-2B9F0E6AD5F1}"/>
          </ac:picMkLst>
        </pc:picChg>
        <pc:picChg chg="add mod ord">
          <ac:chgData name="Randall Aldrich" userId="5168c015-937c-480a-a71e-fa679e7ceec7" providerId="ADAL" clId="{4B5558EE-43E8-419F-865E-896C38610BE7}" dt="2023-05-13T20:47:18.629" v="2293" actId="1076"/>
          <ac:picMkLst>
            <pc:docMk/>
            <pc:sldMk cId="641771024" sldId="2087"/>
            <ac:picMk id="9" creationId="{00C4EA28-48B5-FC24-C699-40F1B830BE3F}"/>
          </ac:picMkLst>
        </pc:picChg>
        <pc:picChg chg="add del">
          <ac:chgData name="Randall Aldrich" userId="5168c015-937c-480a-a71e-fa679e7ceec7" providerId="ADAL" clId="{4B5558EE-43E8-419F-865E-896C38610BE7}" dt="2023-05-13T20:36:53.280" v="2126" actId="478"/>
          <ac:picMkLst>
            <pc:docMk/>
            <pc:sldMk cId="641771024" sldId="2087"/>
            <ac:picMk id="10" creationId="{823DDFCE-487C-4EAC-BFF0-D2E38D64CB4D}"/>
          </ac:picMkLst>
        </pc:picChg>
        <pc:picChg chg="add mod">
          <ac:chgData name="Randall Aldrich" userId="5168c015-937c-480a-a71e-fa679e7ceec7" providerId="ADAL" clId="{4B5558EE-43E8-419F-865E-896C38610BE7}" dt="2023-05-13T20:41:22.488" v="2205" actId="1076"/>
          <ac:picMkLst>
            <pc:docMk/>
            <pc:sldMk cId="641771024" sldId="2087"/>
            <ac:picMk id="11" creationId="{D483E0CE-E467-612B-6E3C-D49AE0E66EA3}"/>
          </ac:picMkLst>
        </pc:picChg>
        <pc:picChg chg="add del">
          <ac:chgData name="Randall Aldrich" userId="5168c015-937c-480a-a71e-fa679e7ceec7" providerId="ADAL" clId="{4B5558EE-43E8-419F-865E-896C38610BE7}" dt="2023-05-13T20:36:53.709" v="2128" actId="478"/>
          <ac:picMkLst>
            <pc:docMk/>
            <pc:sldMk cId="641771024" sldId="2087"/>
            <ac:picMk id="12" creationId="{C145C72A-CC7D-4B78-8381-1E7F7B919C42}"/>
          </ac:picMkLst>
        </pc:picChg>
        <pc:picChg chg="add mod">
          <ac:chgData name="Randall Aldrich" userId="5168c015-937c-480a-a71e-fa679e7ceec7" providerId="ADAL" clId="{4B5558EE-43E8-419F-865E-896C38610BE7}" dt="2023-05-13T20:42:12.288" v="2215" actId="1076"/>
          <ac:picMkLst>
            <pc:docMk/>
            <pc:sldMk cId="641771024" sldId="2087"/>
            <ac:picMk id="13" creationId="{A5D0F5F0-F1A3-9CFD-50F1-F2FBEABF10DD}"/>
          </ac:picMkLst>
        </pc:picChg>
        <pc:picChg chg="del">
          <ac:chgData name="Randall Aldrich" userId="5168c015-937c-480a-a71e-fa679e7ceec7" providerId="ADAL" clId="{4B5558EE-43E8-419F-865E-896C38610BE7}" dt="2023-05-13T20:44:46.343" v="2232" actId="21"/>
          <ac:picMkLst>
            <pc:docMk/>
            <pc:sldMk cId="641771024" sldId="2087"/>
            <ac:picMk id="14" creationId="{9C5CBEDE-2858-4A96-B36D-70DE30000BCF}"/>
          </ac:picMkLst>
        </pc:picChg>
        <pc:picChg chg="add mod">
          <ac:chgData name="Randall Aldrich" userId="5168c015-937c-480a-a71e-fa679e7ceec7" providerId="ADAL" clId="{4B5558EE-43E8-419F-865E-896C38610BE7}" dt="2023-05-13T20:42:38.652" v="2217" actId="1076"/>
          <ac:picMkLst>
            <pc:docMk/>
            <pc:sldMk cId="641771024" sldId="2087"/>
            <ac:picMk id="15" creationId="{AA5476C3-55CD-BB11-6CDE-2E3305E01AE1}"/>
          </ac:picMkLst>
        </pc:picChg>
        <pc:picChg chg="add del">
          <ac:chgData name="Randall Aldrich" userId="5168c015-937c-480a-a71e-fa679e7ceec7" providerId="ADAL" clId="{4B5558EE-43E8-419F-865E-896C38610BE7}" dt="2023-05-13T20:36:53.455" v="2127" actId="478"/>
          <ac:picMkLst>
            <pc:docMk/>
            <pc:sldMk cId="641771024" sldId="2087"/>
            <ac:picMk id="16" creationId="{F198563B-891B-492D-AEDE-7D3728A59A4F}"/>
          </ac:picMkLst>
        </pc:picChg>
        <pc:picChg chg="add mod">
          <ac:chgData name="Randall Aldrich" userId="5168c015-937c-480a-a71e-fa679e7ceec7" providerId="ADAL" clId="{4B5558EE-43E8-419F-865E-896C38610BE7}" dt="2023-05-13T20:44:17.215" v="2227" actId="1076"/>
          <ac:picMkLst>
            <pc:docMk/>
            <pc:sldMk cId="641771024" sldId="2087"/>
            <ac:picMk id="17" creationId="{E8A82DE9-6F11-AB7E-E1E7-9A05B7AEF3B7}"/>
          </ac:picMkLst>
        </pc:picChg>
        <pc:picChg chg="add mod">
          <ac:chgData name="Randall Aldrich" userId="5168c015-937c-480a-a71e-fa679e7ceec7" providerId="ADAL" clId="{4B5558EE-43E8-419F-865E-896C38610BE7}" dt="2023-05-13T20:48:19.987" v="2299" actId="1076"/>
          <ac:picMkLst>
            <pc:docMk/>
            <pc:sldMk cId="641771024" sldId="2087"/>
            <ac:picMk id="18" creationId="{0CA20ED8-85A8-513B-B65A-45CA4CFAF12B}"/>
          </ac:picMkLst>
        </pc:picChg>
        <pc:picChg chg="add mod">
          <ac:chgData name="Randall Aldrich" userId="5168c015-937c-480a-a71e-fa679e7ceec7" providerId="ADAL" clId="{4B5558EE-43E8-419F-865E-896C38610BE7}" dt="2023-05-13T20:48:36.143" v="2302" actId="1076"/>
          <ac:picMkLst>
            <pc:docMk/>
            <pc:sldMk cId="641771024" sldId="2087"/>
            <ac:picMk id="19" creationId="{21CE16A9-4A65-A525-E56B-2588ED24A50A}"/>
          </ac:picMkLst>
        </pc:picChg>
        <pc:picChg chg="del">
          <ac:chgData name="Randall Aldrich" userId="5168c015-937c-480a-a71e-fa679e7ceec7" providerId="ADAL" clId="{4B5558EE-43E8-419F-865E-896C38610BE7}" dt="2023-05-13T20:44:48.623" v="2233" actId="21"/>
          <ac:picMkLst>
            <pc:docMk/>
            <pc:sldMk cId="641771024" sldId="2087"/>
            <ac:picMk id="20" creationId="{ACAC053A-6C92-41AC-9E6A-0E7ED9580E59}"/>
          </ac:picMkLst>
        </pc:picChg>
        <pc:picChg chg="del">
          <ac:chgData name="Randall Aldrich" userId="5168c015-937c-480a-a71e-fa679e7ceec7" providerId="ADAL" clId="{4B5558EE-43E8-419F-865E-896C38610BE7}" dt="2023-05-13T20:41:24.773" v="2206" actId="478"/>
          <ac:picMkLst>
            <pc:docMk/>
            <pc:sldMk cId="641771024" sldId="2087"/>
            <ac:picMk id="39" creationId="{DC25ED09-10DC-40AE-A2D2-9F4C680B430F}"/>
          </ac:picMkLst>
        </pc:picChg>
        <pc:picChg chg="del">
          <ac:chgData name="Randall Aldrich" userId="5168c015-937c-480a-a71e-fa679e7ceec7" providerId="ADAL" clId="{4B5558EE-43E8-419F-865E-896C38610BE7}" dt="2023-05-13T20:41:52.231" v="2212" actId="21"/>
          <ac:picMkLst>
            <pc:docMk/>
            <pc:sldMk cId="641771024" sldId="2087"/>
            <ac:picMk id="41" creationId="{2D4465A2-6CE6-4BD3-998E-97B956F29DA9}"/>
          </ac:picMkLst>
        </pc:picChg>
        <pc:picChg chg="del">
          <ac:chgData name="Randall Aldrich" userId="5168c015-937c-480a-a71e-fa679e7ceec7" providerId="ADAL" clId="{4B5558EE-43E8-419F-865E-896C38610BE7}" dt="2023-05-13T20:41:45.245" v="2210" actId="21"/>
          <ac:picMkLst>
            <pc:docMk/>
            <pc:sldMk cId="641771024" sldId="2087"/>
            <ac:picMk id="42" creationId="{ED4CC30E-3CB9-4F3F-BD09-282C67D1D0BE}"/>
          </ac:picMkLst>
        </pc:picChg>
        <pc:picChg chg="add del mod">
          <ac:chgData name="Randall Aldrich" userId="5168c015-937c-480a-a71e-fa679e7ceec7" providerId="ADAL" clId="{4B5558EE-43E8-419F-865E-896C38610BE7}" dt="2023-05-13T20:44:58.499" v="2235" actId="1076"/>
          <ac:picMkLst>
            <pc:docMk/>
            <pc:sldMk cId="641771024" sldId="2087"/>
            <ac:picMk id="46" creationId="{4A816F5C-27FF-4344-B07C-EAAF0BEB5BA7}"/>
          </ac:picMkLst>
        </pc:picChg>
        <pc:picChg chg="add del mod">
          <ac:chgData name="Randall Aldrich" userId="5168c015-937c-480a-a71e-fa679e7ceec7" providerId="ADAL" clId="{4B5558EE-43E8-419F-865E-896C38610BE7}" dt="2023-05-13T20:36:30.161" v="2113"/>
          <ac:picMkLst>
            <pc:docMk/>
            <pc:sldMk cId="641771024" sldId="2087"/>
            <ac:picMk id="1026" creationId="{03CA963A-E7E8-77C6-9C28-6C6C9B0E482C}"/>
          </ac:picMkLst>
        </pc:picChg>
      </pc:sldChg>
      <pc:sldChg chg="del">
        <pc:chgData name="Randall Aldrich" userId="5168c015-937c-480a-a71e-fa679e7ceec7" providerId="ADAL" clId="{4B5558EE-43E8-419F-865E-896C38610BE7}" dt="2023-05-13T20:49:52.180" v="2311" actId="2696"/>
        <pc:sldMkLst>
          <pc:docMk/>
          <pc:sldMk cId="2503473482" sldId="2091"/>
        </pc:sldMkLst>
      </pc:sldChg>
      <pc:sldChg chg="addSp delSp modSp mod">
        <pc:chgData name="Randall Aldrich" userId="5168c015-937c-480a-a71e-fa679e7ceec7" providerId="ADAL" clId="{4B5558EE-43E8-419F-865E-896C38610BE7}" dt="2023-05-13T20:59:47.389" v="2868" actId="20577"/>
        <pc:sldMkLst>
          <pc:docMk/>
          <pc:sldMk cId="283329693" sldId="2092"/>
        </pc:sldMkLst>
        <pc:spChg chg="mod">
          <ac:chgData name="Randall Aldrich" userId="5168c015-937c-480a-a71e-fa679e7ceec7" providerId="ADAL" clId="{4B5558EE-43E8-419F-865E-896C38610BE7}" dt="2023-05-13T20:59:47.389" v="2868" actId="20577"/>
          <ac:spMkLst>
            <pc:docMk/>
            <pc:sldMk cId="283329693" sldId="2092"/>
            <ac:spMk id="10" creationId="{E8260153-441D-6E6C-8394-8AF63EA08D1E}"/>
          </ac:spMkLst>
        </pc:spChg>
        <pc:spChg chg="del">
          <ac:chgData name="Randall Aldrich" userId="5168c015-937c-480a-a71e-fa679e7ceec7" providerId="ADAL" clId="{4B5558EE-43E8-419F-865E-896C38610BE7}" dt="2023-05-13T20:53:46.758" v="2363" actId="21"/>
          <ac:spMkLst>
            <pc:docMk/>
            <pc:sldMk cId="283329693" sldId="2092"/>
            <ac:spMk id="12" creationId="{6C80F71D-06FA-EC32-130F-E9679D565E95}"/>
          </ac:spMkLst>
        </pc:spChg>
        <pc:spChg chg="mod">
          <ac:chgData name="Randall Aldrich" userId="5168c015-937c-480a-a71e-fa679e7ceec7" providerId="ADAL" clId="{4B5558EE-43E8-419F-865E-896C38610BE7}" dt="2023-05-13T20:52:55.223" v="2334" actId="20577"/>
          <ac:spMkLst>
            <pc:docMk/>
            <pc:sldMk cId="283329693" sldId="2092"/>
            <ac:spMk id="40" creationId="{AF489123-6D61-476C-835E-2ACB2C91E8FC}"/>
          </ac:spMkLst>
        </pc:spChg>
        <pc:picChg chg="add del">
          <ac:chgData name="Randall Aldrich" userId="5168c015-937c-480a-a71e-fa679e7ceec7" providerId="ADAL" clId="{4B5558EE-43E8-419F-865E-896C38610BE7}" dt="2023-05-13T20:53:38.357" v="2362" actId="21"/>
          <ac:picMkLst>
            <pc:docMk/>
            <pc:sldMk cId="283329693" sldId="2092"/>
            <ac:picMk id="7" creationId="{6E219143-D814-419F-9EE8-534C7104B4C6}"/>
          </ac:picMkLst>
        </pc:picChg>
      </pc:sldChg>
      <pc:sldChg chg="modSp mod">
        <pc:chgData name="Randall Aldrich" userId="5168c015-937c-480a-a71e-fa679e7ceec7" providerId="ADAL" clId="{4B5558EE-43E8-419F-865E-896C38610BE7}" dt="2023-05-13T17:09:57.971" v="371" actId="14100"/>
        <pc:sldMkLst>
          <pc:docMk/>
          <pc:sldMk cId="1627203435" sldId="2093"/>
        </pc:sldMkLst>
        <pc:spChg chg="mod">
          <ac:chgData name="Randall Aldrich" userId="5168c015-937c-480a-a71e-fa679e7ceec7" providerId="ADAL" clId="{4B5558EE-43E8-419F-865E-896C38610BE7}" dt="2023-05-13T17:09:57.971" v="371" actId="14100"/>
          <ac:spMkLst>
            <pc:docMk/>
            <pc:sldMk cId="1627203435" sldId="2093"/>
            <ac:spMk id="10" creationId="{E8260153-441D-6E6C-8394-8AF63EA08D1E}"/>
          </ac:spMkLst>
        </pc:spChg>
        <pc:spChg chg="mod">
          <ac:chgData name="Randall Aldrich" userId="5168c015-937c-480a-a71e-fa679e7ceec7" providerId="ADAL" clId="{4B5558EE-43E8-419F-865E-896C38610BE7}" dt="2023-05-13T17:06:53.877" v="202" actId="20577"/>
          <ac:spMkLst>
            <pc:docMk/>
            <pc:sldMk cId="1627203435" sldId="2093"/>
            <ac:spMk id="12" creationId="{6C80F71D-06FA-EC32-130F-E9679D565E95}"/>
          </ac:spMkLst>
        </pc:spChg>
      </pc:sldChg>
      <pc:sldChg chg="addSp delSp modSp mod ord">
        <pc:chgData name="Randall Aldrich" userId="5168c015-937c-480a-a71e-fa679e7ceec7" providerId="ADAL" clId="{4B5558EE-43E8-419F-865E-896C38610BE7}" dt="2023-05-13T22:29:20.879" v="5705" actId="1076"/>
        <pc:sldMkLst>
          <pc:docMk/>
          <pc:sldMk cId="2194049058" sldId="2094"/>
        </pc:sldMkLst>
        <pc:picChg chg="add del mod">
          <ac:chgData name="Randall Aldrich" userId="5168c015-937c-480a-a71e-fa679e7ceec7" providerId="ADAL" clId="{4B5558EE-43E8-419F-865E-896C38610BE7}" dt="2023-05-13T22:26:40.822" v="5695" actId="478"/>
          <ac:picMkLst>
            <pc:docMk/>
            <pc:sldMk cId="2194049058" sldId="2094"/>
            <ac:picMk id="3" creationId="{6528F135-D7F3-109F-529D-C0879FB4E145}"/>
          </ac:picMkLst>
        </pc:picChg>
        <pc:picChg chg="add mod">
          <ac:chgData name="Randall Aldrich" userId="5168c015-937c-480a-a71e-fa679e7ceec7" providerId="ADAL" clId="{4B5558EE-43E8-419F-865E-896C38610BE7}" dt="2023-05-13T22:29:20.879" v="5705" actId="1076"/>
          <ac:picMkLst>
            <pc:docMk/>
            <pc:sldMk cId="2194049058" sldId="2094"/>
            <ac:picMk id="5" creationId="{E7BC1598-AC61-A651-DDB2-5D5F784C6153}"/>
          </ac:picMkLst>
        </pc:picChg>
        <pc:picChg chg="del">
          <ac:chgData name="Randall Aldrich" userId="5168c015-937c-480a-a71e-fa679e7ceec7" providerId="ADAL" clId="{4B5558EE-43E8-419F-865E-896C38610BE7}" dt="2023-05-13T22:23:49.093" v="5684" actId="21"/>
          <ac:picMkLst>
            <pc:docMk/>
            <pc:sldMk cId="2194049058" sldId="2094"/>
            <ac:picMk id="10" creationId="{7F669014-F226-3D07-F6D0-ADDA11384FA2}"/>
          </ac:picMkLst>
        </pc:picChg>
      </pc:sldChg>
      <pc:sldChg chg="addSp delSp modSp add mod ord">
        <pc:chgData name="Randall Aldrich" userId="5168c015-937c-480a-a71e-fa679e7ceec7" providerId="ADAL" clId="{4B5558EE-43E8-419F-865E-896C38610BE7}" dt="2023-05-13T23:09:08.006" v="7555" actId="20577"/>
        <pc:sldMkLst>
          <pc:docMk/>
          <pc:sldMk cId="2548954672" sldId="2095"/>
        </pc:sldMkLst>
        <pc:spChg chg="mod">
          <ac:chgData name="Randall Aldrich" userId="5168c015-937c-480a-a71e-fa679e7ceec7" providerId="ADAL" clId="{4B5558EE-43E8-419F-865E-896C38610BE7}" dt="2023-05-13T23:09:08.006" v="7555" actId="20577"/>
          <ac:spMkLst>
            <pc:docMk/>
            <pc:sldMk cId="2548954672" sldId="2095"/>
            <ac:spMk id="9" creationId="{00B5DF78-C950-4048-A993-82F4AD418C86}"/>
          </ac:spMkLst>
        </pc:spChg>
        <pc:spChg chg="mod">
          <ac:chgData name="Randall Aldrich" userId="5168c015-937c-480a-a71e-fa679e7ceec7" providerId="ADAL" clId="{4B5558EE-43E8-419F-865E-896C38610BE7}" dt="2023-05-13T17:01:26.200" v="7" actId="20577"/>
          <ac:spMkLst>
            <pc:docMk/>
            <pc:sldMk cId="2548954672" sldId="2095"/>
            <ac:spMk id="11" creationId="{1A1AE7B2-1710-49BE-A21F-141CF88655C4}"/>
          </ac:spMkLst>
        </pc:spChg>
        <pc:picChg chg="add mod">
          <ac:chgData name="Randall Aldrich" userId="5168c015-937c-480a-a71e-fa679e7ceec7" providerId="ADAL" clId="{4B5558EE-43E8-419F-865E-896C38610BE7}" dt="2023-05-13T17:01:39.593" v="9" actId="1076"/>
          <ac:picMkLst>
            <pc:docMk/>
            <pc:sldMk cId="2548954672" sldId="2095"/>
            <ac:picMk id="2" creationId="{D5D6B2A0-0350-44BF-31B8-E043AA344988}"/>
          </ac:picMkLst>
        </pc:picChg>
        <pc:picChg chg="del">
          <ac:chgData name="Randall Aldrich" userId="5168c015-937c-480a-a71e-fa679e7ceec7" providerId="ADAL" clId="{4B5558EE-43E8-419F-865E-896C38610BE7}" dt="2023-05-13T17:00:59.050" v="6" actId="478"/>
          <ac:picMkLst>
            <pc:docMk/>
            <pc:sldMk cId="2548954672" sldId="2095"/>
            <ac:picMk id="6" creationId="{2F7A5450-E36C-4712-AAF7-6AE65E74EAED}"/>
          </ac:picMkLst>
        </pc:picChg>
      </pc:sldChg>
      <pc:sldChg chg="new del">
        <pc:chgData name="Randall Aldrich" userId="5168c015-937c-480a-a71e-fa679e7ceec7" providerId="ADAL" clId="{4B5558EE-43E8-419F-865E-896C38610BE7}" dt="2023-05-13T16:59:36.176" v="3" actId="2696"/>
        <pc:sldMkLst>
          <pc:docMk/>
          <pc:sldMk cId="3392640580" sldId="2095"/>
        </pc:sldMkLst>
      </pc:sldChg>
      <pc:sldChg chg="modSp add mod">
        <pc:chgData name="Randall Aldrich" userId="5168c015-937c-480a-a71e-fa679e7ceec7" providerId="ADAL" clId="{4B5558EE-43E8-419F-865E-896C38610BE7}" dt="2023-05-13T17:17:28.193" v="792" actId="20577"/>
        <pc:sldMkLst>
          <pc:docMk/>
          <pc:sldMk cId="2161473243" sldId="2096"/>
        </pc:sldMkLst>
        <pc:spChg chg="mod">
          <ac:chgData name="Randall Aldrich" userId="5168c015-937c-480a-a71e-fa679e7ceec7" providerId="ADAL" clId="{4B5558EE-43E8-419F-865E-896C38610BE7}" dt="2023-05-13T17:17:28.193" v="792" actId="20577"/>
          <ac:spMkLst>
            <pc:docMk/>
            <pc:sldMk cId="2161473243" sldId="2096"/>
            <ac:spMk id="10" creationId="{E8260153-441D-6E6C-8394-8AF63EA08D1E}"/>
          </ac:spMkLst>
        </pc:spChg>
        <pc:spChg chg="mod">
          <ac:chgData name="Randall Aldrich" userId="5168c015-937c-480a-a71e-fa679e7ceec7" providerId="ADAL" clId="{4B5558EE-43E8-419F-865E-896C38610BE7}" dt="2023-05-13T17:12:22.226" v="400" actId="20577"/>
          <ac:spMkLst>
            <pc:docMk/>
            <pc:sldMk cId="2161473243" sldId="2096"/>
            <ac:spMk id="12" creationId="{6C80F71D-06FA-EC32-130F-E9679D565E95}"/>
          </ac:spMkLst>
        </pc:spChg>
        <pc:spChg chg="mod">
          <ac:chgData name="Randall Aldrich" userId="5168c015-937c-480a-a71e-fa679e7ceec7" providerId="ADAL" clId="{4B5558EE-43E8-419F-865E-896C38610BE7}" dt="2023-05-13T17:16:19.310" v="731" actId="20577"/>
          <ac:spMkLst>
            <pc:docMk/>
            <pc:sldMk cId="2161473243" sldId="2096"/>
            <ac:spMk id="40" creationId="{AF489123-6D61-476C-835E-2ACB2C91E8FC}"/>
          </ac:spMkLst>
        </pc:spChg>
      </pc:sldChg>
      <pc:sldChg chg="addSp delSp modSp add mod modClrScheme chgLayout">
        <pc:chgData name="Randall Aldrich" userId="5168c015-937c-480a-a71e-fa679e7ceec7" providerId="ADAL" clId="{4B5558EE-43E8-419F-865E-896C38610BE7}" dt="2023-05-13T17:21:23.793" v="1008" actId="1076"/>
        <pc:sldMkLst>
          <pc:docMk/>
          <pc:sldMk cId="3147305856" sldId="2097"/>
        </pc:sldMkLst>
        <pc:spChg chg="add del mod ord">
          <ac:chgData name="Randall Aldrich" userId="5168c015-937c-480a-a71e-fa679e7ceec7" providerId="ADAL" clId="{4B5558EE-43E8-419F-865E-896C38610BE7}" dt="2023-05-13T17:19:00.477" v="800" actId="700"/>
          <ac:spMkLst>
            <pc:docMk/>
            <pc:sldMk cId="3147305856" sldId="2097"/>
            <ac:spMk id="2" creationId="{02C604B5-3E55-74AD-084E-2F4F9FDBC02A}"/>
          </ac:spMkLst>
        </pc:spChg>
        <pc:spChg chg="add del mod ord">
          <ac:chgData name="Randall Aldrich" userId="5168c015-937c-480a-a71e-fa679e7ceec7" providerId="ADAL" clId="{4B5558EE-43E8-419F-865E-896C38610BE7}" dt="2023-05-13T17:19:00.477" v="800" actId="700"/>
          <ac:spMkLst>
            <pc:docMk/>
            <pc:sldMk cId="3147305856" sldId="2097"/>
            <ac:spMk id="3" creationId="{29954A11-6628-1EEC-F44E-59B6E4364235}"/>
          </ac:spMkLst>
        </pc:spChg>
        <pc:spChg chg="add del mod ord">
          <ac:chgData name="Randall Aldrich" userId="5168c015-937c-480a-a71e-fa679e7ceec7" providerId="ADAL" clId="{4B5558EE-43E8-419F-865E-896C38610BE7}" dt="2023-05-13T17:19:00.477" v="800" actId="700"/>
          <ac:spMkLst>
            <pc:docMk/>
            <pc:sldMk cId="3147305856" sldId="2097"/>
            <ac:spMk id="4" creationId="{0A584981-0686-772B-7A53-8FCCF55B4090}"/>
          </ac:spMkLst>
        </pc:spChg>
        <pc:spChg chg="add mod">
          <ac:chgData name="Randall Aldrich" userId="5168c015-937c-480a-a71e-fa679e7ceec7" providerId="ADAL" clId="{4B5558EE-43E8-419F-865E-896C38610BE7}" dt="2023-05-13T17:20:39.080" v="1003" actId="20577"/>
          <ac:spMkLst>
            <pc:docMk/>
            <pc:sldMk cId="3147305856" sldId="2097"/>
            <ac:spMk id="5" creationId="{8C8F0692-DC9E-939B-8280-A97F6D370DC1}"/>
          </ac:spMkLst>
        </pc:spChg>
        <pc:spChg chg="mod">
          <ac:chgData name="Randall Aldrich" userId="5168c015-937c-480a-a71e-fa679e7ceec7" providerId="ADAL" clId="{4B5558EE-43E8-419F-865E-896C38610BE7}" dt="2023-05-13T17:19:08.374" v="802" actId="14100"/>
          <ac:spMkLst>
            <pc:docMk/>
            <pc:sldMk cId="3147305856" sldId="2097"/>
            <ac:spMk id="10" creationId="{E8260153-441D-6E6C-8394-8AF63EA08D1E}"/>
          </ac:spMkLst>
        </pc:spChg>
        <pc:spChg chg="mod">
          <ac:chgData name="Randall Aldrich" userId="5168c015-937c-480a-a71e-fa679e7ceec7" providerId="ADAL" clId="{4B5558EE-43E8-419F-865E-896C38610BE7}" dt="2023-05-13T17:18:27.310" v="797" actId="20577"/>
          <ac:spMkLst>
            <pc:docMk/>
            <pc:sldMk cId="3147305856" sldId="2097"/>
            <ac:spMk id="40" creationId="{AF489123-6D61-476C-835E-2ACB2C91E8FC}"/>
          </ac:spMkLst>
        </pc:spChg>
        <pc:picChg chg="add mod">
          <ac:chgData name="Randall Aldrich" userId="5168c015-937c-480a-a71e-fa679e7ceec7" providerId="ADAL" clId="{4B5558EE-43E8-419F-865E-896C38610BE7}" dt="2023-05-13T17:21:23.793" v="1008" actId="1076"/>
          <ac:picMkLst>
            <pc:docMk/>
            <pc:sldMk cId="3147305856" sldId="2097"/>
            <ac:picMk id="8" creationId="{C41CDA90-37D4-CE86-CDE5-4CD9C871A8BA}"/>
          </ac:picMkLst>
        </pc:picChg>
      </pc:sldChg>
      <pc:sldChg chg="addSp delSp modSp add mod">
        <pc:chgData name="Randall Aldrich" userId="5168c015-937c-480a-a71e-fa679e7ceec7" providerId="ADAL" clId="{4B5558EE-43E8-419F-865E-896C38610BE7}" dt="2023-05-13T17:30:20.396" v="1549" actId="20577"/>
        <pc:sldMkLst>
          <pc:docMk/>
          <pc:sldMk cId="529467469" sldId="2098"/>
        </pc:sldMkLst>
        <pc:spChg chg="add mod">
          <ac:chgData name="Randall Aldrich" userId="5168c015-937c-480a-a71e-fa679e7ceec7" providerId="ADAL" clId="{4B5558EE-43E8-419F-865E-896C38610BE7}" dt="2023-05-13T17:30:20.396" v="1549" actId="20577"/>
          <ac:spMkLst>
            <pc:docMk/>
            <pc:sldMk cId="529467469" sldId="2098"/>
            <ac:spMk id="2" creationId="{D1746043-81BF-CE6C-6DAF-EDDBB7D683BD}"/>
          </ac:spMkLst>
        </pc:spChg>
        <pc:spChg chg="mod">
          <ac:chgData name="Randall Aldrich" userId="5168c015-937c-480a-a71e-fa679e7ceec7" providerId="ADAL" clId="{4B5558EE-43E8-419F-865E-896C38610BE7}" dt="2023-05-13T17:25:07.143" v="1233" actId="20577"/>
          <ac:spMkLst>
            <pc:docMk/>
            <pc:sldMk cId="529467469" sldId="2098"/>
            <ac:spMk id="5" creationId="{8C8F0692-DC9E-939B-8280-A97F6D370DC1}"/>
          </ac:spMkLst>
        </pc:spChg>
        <pc:picChg chg="del">
          <ac:chgData name="Randall Aldrich" userId="5168c015-937c-480a-a71e-fa679e7ceec7" providerId="ADAL" clId="{4B5558EE-43E8-419F-865E-896C38610BE7}" dt="2023-05-13T17:23:50.846" v="1127" actId="478"/>
          <ac:picMkLst>
            <pc:docMk/>
            <pc:sldMk cId="529467469" sldId="2098"/>
            <ac:picMk id="8" creationId="{C41CDA90-37D4-CE86-CDE5-4CD9C871A8BA}"/>
          </ac:picMkLst>
        </pc:picChg>
      </pc:sldChg>
      <pc:sldChg chg="new del">
        <pc:chgData name="Randall Aldrich" userId="5168c015-937c-480a-a71e-fa679e7ceec7" providerId="ADAL" clId="{4B5558EE-43E8-419F-865E-896C38610BE7}" dt="2023-05-13T17:21:41.731" v="1010" actId="2696"/>
        <pc:sldMkLst>
          <pc:docMk/>
          <pc:sldMk cId="732668522" sldId="2098"/>
        </pc:sldMkLst>
      </pc:sldChg>
      <pc:sldChg chg="modSp add mod ord">
        <pc:chgData name="Randall Aldrich" userId="5168c015-937c-480a-a71e-fa679e7ceec7" providerId="ADAL" clId="{4B5558EE-43E8-419F-865E-896C38610BE7}" dt="2023-05-13T21:24:34.205" v="4276" actId="20577"/>
        <pc:sldMkLst>
          <pc:docMk/>
          <pc:sldMk cId="2213477167" sldId="2099"/>
        </pc:sldMkLst>
        <pc:spChg chg="mod">
          <ac:chgData name="Randall Aldrich" userId="5168c015-937c-480a-a71e-fa679e7ceec7" providerId="ADAL" clId="{4B5558EE-43E8-419F-865E-896C38610BE7}" dt="2023-05-13T21:24:34.205" v="4276" actId="20577"/>
          <ac:spMkLst>
            <pc:docMk/>
            <pc:sldMk cId="2213477167" sldId="2099"/>
            <ac:spMk id="10" creationId="{E8260153-441D-6E6C-8394-8AF63EA08D1E}"/>
          </ac:spMkLst>
        </pc:spChg>
        <pc:spChg chg="mod">
          <ac:chgData name="Randall Aldrich" userId="5168c015-937c-480a-a71e-fa679e7ceec7" providerId="ADAL" clId="{4B5558EE-43E8-419F-865E-896C38610BE7}" dt="2023-05-13T21:22:04.372" v="4142" actId="20577"/>
          <ac:spMkLst>
            <pc:docMk/>
            <pc:sldMk cId="2213477167" sldId="2099"/>
            <ac:spMk id="40" creationId="{AF489123-6D61-476C-835E-2ACB2C91E8FC}"/>
          </ac:spMkLst>
        </pc:spChg>
      </pc:sldChg>
      <pc:sldChg chg="addSp delSp modSp add mod">
        <pc:chgData name="Randall Aldrich" userId="5168c015-937c-480a-a71e-fa679e7ceec7" providerId="ADAL" clId="{4B5558EE-43E8-419F-865E-896C38610BE7}" dt="2023-05-13T21:30:11.846" v="4378" actId="1076"/>
        <pc:sldMkLst>
          <pc:docMk/>
          <pc:sldMk cId="2939434078" sldId="2100"/>
        </pc:sldMkLst>
        <pc:spChg chg="del">
          <ac:chgData name="Randall Aldrich" userId="5168c015-937c-480a-a71e-fa679e7ceec7" providerId="ADAL" clId="{4B5558EE-43E8-419F-865E-896C38610BE7}" dt="2023-05-13T21:29:49.215" v="4374" actId="21"/>
          <ac:spMkLst>
            <pc:docMk/>
            <pc:sldMk cId="2939434078" sldId="2100"/>
            <ac:spMk id="7" creationId="{B179E8FB-4DF0-4A14-909A-75A9B48088AD}"/>
          </ac:spMkLst>
        </pc:spChg>
        <pc:spChg chg="mod">
          <ac:chgData name="Randall Aldrich" userId="5168c015-937c-480a-a71e-fa679e7ceec7" providerId="ADAL" clId="{4B5558EE-43E8-419F-865E-896C38610BE7}" dt="2023-05-13T21:29:33.156" v="4371"/>
          <ac:spMkLst>
            <pc:docMk/>
            <pc:sldMk cId="2939434078" sldId="2100"/>
            <ac:spMk id="9" creationId="{28AC86C4-4B10-B4EE-C3B9-6A20A1090F02}"/>
          </ac:spMkLst>
        </pc:spChg>
        <pc:picChg chg="add mod">
          <ac:chgData name="Randall Aldrich" userId="5168c015-937c-480a-a71e-fa679e7ceec7" providerId="ADAL" clId="{4B5558EE-43E8-419F-865E-896C38610BE7}" dt="2023-05-13T21:30:11.846" v="4378" actId="1076"/>
          <ac:picMkLst>
            <pc:docMk/>
            <pc:sldMk cId="2939434078" sldId="2100"/>
            <ac:picMk id="2" creationId="{DF2850D3-11E7-B03C-0714-7572043CCBA9}"/>
          </ac:picMkLst>
        </pc:picChg>
        <pc:picChg chg="del">
          <ac:chgData name="Randall Aldrich" userId="5168c015-937c-480a-a71e-fa679e7ceec7" providerId="ADAL" clId="{4B5558EE-43E8-419F-865E-896C38610BE7}" dt="2023-05-13T21:29:42.135" v="4372" actId="21"/>
          <ac:picMkLst>
            <pc:docMk/>
            <pc:sldMk cId="2939434078" sldId="2100"/>
            <ac:picMk id="4" creationId="{FB9C5287-7A01-4B1A-AF89-35616E691276}"/>
          </ac:picMkLst>
        </pc:picChg>
        <pc:picChg chg="del">
          <ac:chgData name="Randall Aldrich" userId="5168c015-937c-480a-a71e-fa679e7ceec7" providerId="ADAL" clId="{4B5558EE-43E8-419F-865E-896C38610BE7}" dt="2023-05-13T21:29:45.212" v="4373" actId="21"/>
          <ac:picMkLst>
            <pc:docMk/>
            <pc:sldMk cId="2939434078" sldId="2100"/>
            <ac:picMk id="11" creationId="{9DBC32DB-3AD0-41B4-BAD2-D98212B67DC2}"/>
          </ac:picMkLst>
        </pc:picChg>
      </pc:sldChg>
      <pc:sldChg chg="addSp delSp modSp add mod">
        <pc:chgData name="Randall Aldrich" userId="5168c015-937c-480a-a71e-fa679e7ceec7" providerId="ADAL" clId="{4B5558EE-43E8-419F-865E-896C38610BE7}" dt="2023-05-13T21:33:04.896" v="4455" actId="255"/>
        <pc:sldMkLst>
          <pc:docMk/>
          <pc:sldMk cId="3459824645" sldId="2101"/>
        </pc:sldMkLst>
        <pc:spChg chg="add mod">
          <ac:chgData name="Randall Aldrich" userId="5168c015-937c-480a-a71e-fa679e7ceec7" providerId="ADAL" clId="{4B5558EE-43E8-419F-865E-896C38610BE7}" dt="2023-05-13T21:33:04.896" v="4455" actId="255"/>
          <ac:spMkLst>
            <pc:docMk/>
            <pc:sldMk cId="3459824645" sldId="2101"/>
            <ac:spMk id="4" creationId="{7C45FE2D-0E43-2022-DE1C-CCC5307C0550}"/>
          </ac:spMkLst>
        </pc:spChg>
        <pc:picChg chg="del">
          <ac:chgData name="Randall Aldrich" userId="5168c015-937c-480a-a71e-fa679e7ceec7" providerId="ADAL" clId="{4B5558EE-43E8-419F-865E-896C38610BE7}" dt="2023-05-13T21:30:41.644" v="4380" actId="21"/>
          <ac:picMkLst>
            <pc:docMk/>
            <pc:sldMk cId="3459824645" sldId="2101"/>
            <ac:picMk id="2" creationId="{DF2850D3-11E7-B03C-0714-7572043CCBA9}"/>
          </ac:picMkLst>
        </pc:picChg>
        <pc:picChg chg="add mod">
          <ac:chgData name="Randall Aldrich" userId="5168c015-937c-480a-a71e-fa679e7ceec7" providerId="ADAL" clId="{4B5558EE-43E8-419F-865E-896C38610BE7}" dt="2023-05-13T21:30:51.918" v="4382" actId="1076"/>
          <ac:picMkLst>
            <pc:docMk/>
            <pc:sldMk cId="3459824645" sldId="2101"/>
            <ac:picMk id="3" creationId="{0386831D-64DC-8EA3-7081-A7C7F8317500}"/>
          </ac:picMkLst>
        </pc:picChg>
      </pc:sldChg>
      <pc:sldChg chg="add">
        <pc:chgData name="Randall Aldrich" userId="5168c015-937c-480a-a71e-fa679e7ceec7" providerId="ADAL" clId="{4B5558EE-43E8-419F-865E-896C38610BE7}" dt="2023-05-13T22:03:05.587" v="4613" actId="2890"/>
        <pc:sldMkLst>
          <pc:docMk/>
          <pc:sldMk cId="3105163668" sldId="2102"/>
        </pc:sldMkLst>
      </pc:sldChg>
      <pc:sldChg chg="add modAnim">
        <pc:chgData name="Randall Aldrich" userId="5168c015-937c-480a-a71e-fa679e7ceec7" providerId="ADAL" clId="{4B5558EE-43E8-419F-865E-896C38610BE7}" dt="2023-05-13T23:32:22.877" v="7581"/>
        <pc:sldMkLst>
          <pc:docMk/>
          <pc:sldMk cId="1076267688" sldId="2103"/>
        </pc:sldMkLst>
      </pc:sldChg>
      <pc:sldChg chg="addSp delSp modSp add mod">
        <pc:chgData name="Randall Aldrich" userId="5168c015-937c-480a-a71e-fa679e7ceec7" providerId="ADAL" clId="{4B5558EE-43E8-419F-865E-896C38610BE7}" dt="2023-05-13T22:28:33.454" v="5701" actId="14100"/>
        <pc:sldMkLst>
          <pc:docMk/>
          <pc:sldMk cId="1356654759" sldId="2104"/>
        </pc:sldMkLst>
        <pc:picChg chg="add del mod">
          <ac:chgData name="Randall Aldrich" userId="5168c015-937c-480a-a71e-fa679e7ceec7" providerId="ADAL" clId="{4B5558EE-43E8-419F-865E-896C38610BE7}" dt="2023-05-13T22:26:48.870" v="5696" actId="478"/>
          <ac:picMkLst>
            <pc:docMk/>
            <pc:sldMk cId="1356654759" sldId="2104"/>
            <ac:picMk id="3" creationId="{F81126EB-ADA3-F6B1-C2D8-F365D5FE1A17}"/>
          </ac:picMkLst>
        </pc:picChg>
        <pc:picChg chg="add mod">
          <ac:chgData name="Randall Aldrich" userId="5168c015-937c-480a-a71e-fa679e7ceec7" providerId="ADAL" clId="{4B5558EE-43E8-419F-865E-896C38610BE7}" dt="2023-05-13T22:28:33.454" v="5701" actId="14100"/>
          <ac:picMkLst>
            <pc:docMk/>
            <pc:sldMk cId="1356654759" sldId="2104"/>
            <ac:picMk id="5" creationId="{C561CCD4-E6FF-F584-FDEA-F6C677EAD405}"/>
          </ac:picMkLst>
        </pc:picChg>
      </pc:sldChg>
      <pc:sldChg chg="add del">
        <pc:chgData name="Randall Aldrich" userId="5168c015-937c-480a-a71e-fa679e7ceec7" providerId="ADAL" clId="{4B5558EE-43E8-419F-865E-896C38610BE7}" dt="2023-05-13T22:40:03.189" v="6096" actId="2696"/>
        <pc:sldMkLst>
          <pc:docMk/>
          <pc:sldMk cId="457467459" sldId="2105"/>
        </pc:sldMkLst>
      </pc:sldChg>
      <pc:sldChg chg="new del">
        <pc:chgData name="Randall Aldrich" userId="5168c015-937c-480a-a71e-fa679e7ceec7" providerId="ADAL" clId="{4B5558EE-43E8-419F-865E-896C38610BE7}" dt="2023-05-13T22:33:02.073" v="5708" actId="2696"/>
        <pc:sldMkLst>
          <pc:docMk/>
          <pc:sldMk cId="680307564" sldId="2105"/>
        </pc:sldMkLst>
      </pc:sldChg>
      <pc:sldChg chg="addSp delSp modSp add mod delAnim">
        <pc:chgData name="Randall Aldrich" userId="5168c015-937c-480a-a71e-fa679e7ceec7" providerId="ADAL" clId="{4B5558EE-43E8-419F-865E-896C38610BE7}" dt="2023-05-13T22:58:33.039" v="7402" actId="20577"/>
        <pc:sldMkLst>
          <pc:docMk/>
          <pc:sldMk cId="4094633689" sldId="2105"/>
        </pc:sldMkLst>
        <pc:spChg chg="add mod">
          <ac:chgData name="Randall Aldrich" userId="5168c015-937c-480a-a71e-fa679e7ceec7" providerId="ADAL" clId="{4B5558EE-43E8-419F-865E-896C38610BE7}" dt="2023-05-13T22:58:33.039" v="7402" actId="20577"/>
          <ac:spMkLst>
            <pc:docMk/>
            <pc:sldMk cId="4094633689" sldId="2105"/>
            <ac:spMk id="2" creationId="{CE0F7ADE-2C6C-AB38-1CBC-C9B98631DECA}"/>
          </ac:spMkLst>
        </pc:spChg>
        <pc:spChg chg="del">
          <ac:chgData name="Randall Aldrich" userId="5168c015-937c-480a-a71e-fa679e7ceec7" providerId="ADAL" clId="{4B5558EE-43E8-419F-865E-896C38610BE7}" dt="2023-05-13T22:43:54.072" v="6106" actId="21"/>
          <ac:spMkLst>
            <pc:docMk/>
            <pc:sldMk cId="4094633689" sldId="2105"/>
            <ac:spMk id="7" creationId="{44FE5239-9C75-4629-963B-D6D042EBB017}"/>
          </ac:spMkLst>
        </pc:spChg>
      </pc:sldChg>
      <pc:sldMasterChg chg="del delSldLayout">
        <pc:chgData name="Randall Aldrich" userId="5168c015-937c-480a-a71e-fa679e7ceec7" providerId="ADAL" clId="{4B5558EE-43E8-419F-865E-896C38610BE7}" dt="2023-05-13T20:49:52.180" v="2311" actId="2696"/>
        <pc:sldMasterMkLst>
          <pc:docMk/>
          <pc:sldMasterMk cId="2734407324" sldId="2147483660"/>
        </pc:sldMasterMkLst>
        <pc:sldLayoutChg chg="del">
          <pc:chgData name="Randall Aldrich" userId="5168c015-937c-480a-a71e-fa679e7ceec7" providerId="ADAL" clId="{4B5558EE-43E8-419F-865E-896C38610BE7}" dt="2023-05-13T20:49:52.180" v="2311" actId="2696"/>
          <pc:sldLayoutMkLst>
            <pc:docMk/>
            <pc:sldMasterMk cId="2734407324" sldId="2147483660"/>
            <pc:sldLayoutMk cId="2155828458" sldId="2147483661"/>
          </pc:sldLayoutMkLst>
        </pc:sldLayoutChg>
        <pc:sldLayoutChg chg="del">
          <pc:chgData name="Randall Aldrich" userId="5168c015-937c-480a-a71e-fa679e7ceec7" providerId="ADAL" clId="{4B5558EE-43E8-419F-865E-896C38610BE7}" dt="2023-05-13T20:49:52.180" v="2311" actId="2696"/>
          <pc:sldLayoutMkLst>
            <pc:docMk/>
            <pc:sldMasterMk cId="2734407324" sldId="2147483660"/>
            <pc:sldLayoutMk cId="503474465" sldId="2147483662"/>
          </pc:sldLayoutMkLst>
        </pc:sldLayoutChg>
        <pc:sldLayoutChg chg="del">
          <pc:chgData name="Randall Aldrich" userId="5168c015-937c-480a-a71e-fa679e7ceec7" providerId="ADAL" clId="{4B5558EE-43E8-419F-865E-896C38610BE7}" dt="2023-05-13T20:49:52.180" v="2311" actId="2696"/>
          <pc:sldLayoutMkLst>
            <pc:docMk/>
            <pc:sldMasterMk cId="2734407324" sldId="2147483660"/>
            <pc:sldLayoutMk cId="1951310429" sldId="2147483663"/>
          </pc:sldLayoutMkLst>
        </pc:sldLayoutChg>
        <pc:sldLayoutChg chg="del">
          <pc:chgData name="Randall Aldrich" userId="5168c015-937c-480a-a71e-fa679e7ceec7" providerId="ADAL" clId="{4B5558EE-43E8-419F-865E-896C38610BE7}" dt="2023-05-13T20:49:52.180" v="2311" actId="2696"/>
          <pc:sldLayoutMkLst>
            <pc:docMk/>
            <pc:sldMasterMk cId="2734407324" sldId="2147483660"/>
            <pc:sldLayoutMk cId="1711603004" sldId="2147483664"/>
          </pc:sldLayoutMkLst>
        </pc:sldLayoutChg>
        <pc:sldLayoutChg chg="del">
          <pc:chgData name="Randall Aldrich" userId="5168c015-937c-480a-a71e-fa679e7ceec7" providerId="ADAL" clId="{4B5558EE-43E8-419F-865E-896C38610BE7}" dt="2023-05-13T20:49:52.180" v="2311" actId="2696"/>
          <pc:sldLayoutMkLst>
            <pc:docMk/>
            <pc:sldMasterMk cId="2734407324" sldId="2147483660"/>
            <pc:sldLayoutMk cId="852216041" sldId="2147483665"/>
          </pc:sldLayoutMkLst>
        </pc:sldLayoutChg>
        <pc:sldLayoutChg chg="del">
          <pc:chgData name="Randall Aldrich" userId="5168c015-937c-480a-a71e-fa679e7ceec7" providerId="ADAL" clId="{4B5558EE-43E8-419F-865E-896C38610BE7}" dt="2023-05-13T20:49:52.180" v="2311" actId="2696"/>
          <pc:sldLayoutMkLst>
            <pc:docMk/>
            <pc:sldMasterMk cId="2734407324" sldId="2147483660"/>
            <pc:sldLayoutMk cId="2749211663" sldId="2147483666"/>
          </pc:sldLayoutMkLst>
        </pc:sldLayoutChg>
        <pc:sldLayoutChg chg="del">
          <pc:chgData name="Randall Aldrich" userId="5168c015-937c-480a-a71e-fa679e7ceec7" providerId="ADAL" clId="{4B5558EE-43E8-419F-865E-896C38610BE7}" dt="2023-05-13T20:49:52.180" v="2311" actId="2696"/>
          <pc:sldLayoutMkLst>
            <pc:docMk/>
            <pc:sldMasterMk cId="2734407324" sldId="2147483660"/>
            <pc:sldLayoutMk cId="3635356860" sldId="2147483667"/>
          </pc:sldLayoutMkLst>
        </pc:sldLayoutChg>
        <pc:sldLayoutChg chg="del">
          <pc:chgData name="Randall Aldrich" userId="5168c015-937c-480a-a71e-fa679e7ceec7" providerId="ADAL" clId="{4B5558EE-43E8-419F-865E-896C38610BE7}" dt="2023-05-13T20:49:52.180" v="2311" actId="2696"/>
          <pc:sldLayoutMkLst>
            <pc:docMk/>
            <pc:sldMasterMk cId="2734407324" sldId="2147483660"/>
            <pc:sldLayoutMk cId="1593376969" sldId="2147483668"/>
          </pc:sldLayoutMkLst>
        </pc:sldLayoutChg>
        <pc:sldLayoutChg chg="del">
          <pc:chgData name="Randall Aldrich" userId="5168c015-937c-480a-a71e-fa679e7ceec7" providerId="ADAL" clId="{4B5558EE-43E8-419F-865E-896C38610BE7}" dt="2023-05-13T20:49:52.180" v="2311" actId="2696"/>
          <pc:sldLayoutMkLst>
            <pc:docMk/>
            <pc:sldMasterMk cId="2734407324" sldId="2147483660"/>
            <pc:sldLayoutMk cId="1670002432" sldId="2147483669"/>
          </pc:sldLayoutMkLst>
        </pc:sldLayoutChg>
        <pc:sldLayoutChg chg="del">
          <pc:chgData name="Randall Aldrich" userId="5168c015-937c-480a-a71e-fa679e7ceec7" providerId="ADAL" clId="{4B5558EE-43E8-419F-865E-896C38610BE7}" dt="2023-05-13T20:49:52.180" v="2311" actId="2696"/>
          <pc:sldLayoutMkLst>
            <pc:docMk/>
            <pc:sldMasterMk cId="2734407324" sldId="2147483660"/>
            <pc:sldLayoutMk cId="1555702533" sldId="2147483670"/>
          </pc:sldLayoutMkLst>
        </pc:sldLayoutChg>
        <pc:sldLayoutChg chg="del">
          <pc:chgData name="Randall Aldrich" userId="5168c015-937c-480a-a71e-fa679e7ceec7" providerId="ADAL" clId="{4B5558EE-43E8-419F-865E-896C38610BE7}" dt="2023-05-13T20:49:52.180" v="2311" actId="2696"/>
          <pc:sldLayoutMkLst>
            <pc:docMk/>
            <pc:sldMasterMk cId="2734407324" sldId="2147483660"/>
            <pc:sldLayoutMk cId="3059673525" sldId="2147483671"/>
          </pc:sldLayoutMkLst>
        </pc:sldLayoutChg>
      </pc:sldMasterChg>
    </pc:docChg>
  </pc:docChgLst>
  <pc:docChgLst>
    <pc:chgData name="Randall Aldrich" userId="5168c015-937c-480a-a71e-fa679e7ceec7" providerId="ADAL" clId="{94CD6F02-E757-43D1-8ACA-30232CDB9782}"/>
    <pc:docChg chg="custSel addSld modSld">
      <pc:chgData name="Randall Aldrich" userId="5168c015-937c-480a-a71e-fa679e7ceec7" providerId="ADAL" clId="{94CD6F02-E757-43D1-8ACA-30232CDB9782}" dt="2023-06-17T01:19:30.490" v="79" actId="14734"/>
      <pc:docMkLst>
        <pc:docMk/>
      </pc:docMkLst>
      <pc:sldChg chg="addSp delSp modSp mod">
        <pc:chgData name="Randall Aldrich" userId="5168c015-937c-480a-a71e-fa679e7ceec7" providerId="ADAL" clId="{94CD6F02-E757-43D1-8ACA-30232CDB9782}" dt="2023-06-17T01:19:30.490" v="79" actId="14734"/>
        <pc:sldMkLst>
          <pc:docMk/>
          <pc:sldMk cId="2194049058" sldId="2094"/>
        </pc:sldMkLst>
        <pc:spChg chg="add del mod">
          <ac:chgData name="Randall Aldrich" userId="5168c015-937c-480a-a71e-fa679e7ceec7" providerId="ADAL" clId="{94CD6F02-E757-43D1-8ACA-30232CDB9782}" dt="2023-06-17T01:18:42.608" v="72"/>
          <ac:spMkLst>
            <pc:docMk/>
            <pc:sldMk cId="2194049058" sldId="2094"/>
            <ac:spMk id="2" creationId="{75A6B1F3-648F-3295-AF5C-B5A3CE2E44FB}"/>
          </ac:spMkLst>
        </pc:spChg>
        <pc:spChg chg="add mod">
          <ac:chgData name="Randall Aldrich" userId="5168c015-937c-480a-a71e-fa679e7ceec7" providerId="ADAL" clId="{94CD6F02-E757-43D1-8ACA-30232CDB9782}" dt="2023-06-17T01:18:36.866" v="70"/>
          <ac:spMkLst>
            <pc:docMk/>
            <pc:sldMk cId="2194049058" sldId="2094"/>
            <ac:spMk id="5" creationId="{C415409C-3BF9-D980-A0F3-B2F2F34416C8}"/>
          </ac:spMkLst>
        </pc:spChg>
        <pc:graphicFrameChg chg="add mod modGraphic">
          <ac:chgData name="Randall Aldrich" userId="5168c015-937c-480a-a71e-fa679e7ceec7" providerId="ADAL" clId="{94CD6F02-E757-43D1-8ACA-30232CDB9782}" dt="2023-06-17T01:19:30.490" v="79" actId="14734"/>
          <ac:graphicFrameMkLst>
            <pc:docMk/>
            <pc:sldMk cId="2194049058" sldId="2094"/>
            <ac:graphicFrameMk id="4" creationId="{D46D2E6A-FA91-AB30-555E-CF90955DFBDD}"/>
          </ac:graphicFrameMkLst>
        </pc:graphicFrameChg>
        <pc:picChg chg="del">
          <ac:chgData name="Randall Aldrich" userId="5168c015-937c-480a-a71e-fa679e7ceec7" providerId="ADAL" clId="{94CD6F02-E757-43D1-8ACA-30232CDB9782}" dt="2023-06-17T01:18:26.376" v="68" actId="478"/>
          <ac:picMkLst>
            <pc:docMk/>
            <pc:sldMk cId="2194049058" sldId="2094"/>
            <ac:picMk id="3" creationId="{3FACC6E3-37B5-C2EB-1F0C-232035E0DC82}"/>
          </ac:picMkLst>
        </pc:picChg>
      </pc:sldChg>
      <pc:sldChg chg="addSp modSp mod">
        <pc:chgData name="Randall Aldrich" userId="5168c015-937c-480a-a71e-fa679e7ceec7" providerId="ADAL" clId="{94CD6F02-E757-43D1-8ACA-30232CDB9782}" dt="2023-06-17T01:12:55.953" v="5" actId="1076"/>
        <pc:sldMkLst>
          <pc:docMk/>
          <pc:sldMk cId="3147305856" sldId="2097"/>
        </pc:sldMkLst>
        <pc:picChg chg="add mod">
          <ac:chgData name="Randall Aldrich" userId="5168c015-937c-480a-a71e-fa679e7ceec7" providerId="ADAL" clId="{94CD6F02-E757-43D1-8ACA-30232CDB9782}" dt="2023-06-17T01:12:55.953" v="5" actId="1076"/>
          <ac:picMkLst>
            <pc:docMk/>
            <pc:sldMk cId="3147305856" sldId="2097"/>
            <ac:picMk id="3" creationId="{D5096634-4F22-9688-A13A-2D3E6FF187AE}"/>
          </ac:picMkLst>
        </pc:picChg>
      </pc:sldChg>
      <pc:sldChg chg="addSp modSp mod">
        <pc:chgData name="Randall Aldrich" userId="5168c015-937c-480a-a71e-fa679e7ceec7" providerId="ADAL" clId="{94CD6F02-E757-43D1-8ACA-30232CDB9782}" dt="2023-06-17T01:14:04.249" v="21" actId="1076"/>
        <pc:sldMkLst>
          <pc:docMk/>
          <pc:sldMk cId="1356654759" sldId="2104"/>
        </pc:sldMkLst>
        <pc:picChg chg="add mod">
          <ac:chgData name="Randall Aldrich" userId="5168c015-937c-480a-a71e-fa679e7ceec7" providerId="ADAL" clId="{94CD6F02-E757-43D1-8ACA-30232CDB9782}" dt="2023-06-17T01:14:04.249" v="21" actId="1076"/>
          <ac:picMkLst>
            <pc:docMk/>
            <pc:sldMk cId="1356654759" sldId="2104"/>
            <ac:picMk id="6" creationId="{93E46E83-807B-0427-27B3-8C765CDD5E72}"/>
          </ac:picMkLst>
        </pc:picChg>
        <pc:picChg chg="add mod">
          <ac:chgData name="Randall Aldrich" userId="5168c015-937c-480a-a71e-fa679e7ceec7" providerId="ADAL" clId="{94CD6F02-E757-43D1-8ACA-30232CDB9782}" dt="2023-06-17T01:13:54.981" v="18" actId="1076"/>
          <ac:picMkLst>
            <pc:docMk/>
            <pc:sldMk cId="1356654759" sldId="2104"/>
            <ac:picMk id="10" creationId="{E63D6F33-9282-763F-CC35-F148073B2212}"/>
          </ac:picMkLst>
        </pc:picChg>
      </pc:sldChg>
      <pc:sldChg chg="addSp delSp modSp add mod">
        <pc:chgData name="Randall Aldrich" userId="5168c015-937c-480a-a71e-fa679e7ceec7" providerId="ADAL" clId="{94CD6F02-E757-43D1-8ACA-30232CDB9782}" dt="2023-06-17T01:17:51.370" v="67" actId="20577"/>
        <pc:sldMkLst>
          <pc:docMk/>
          <pc:sldMk cId="3533935819" sldId="2106"/>
        </pc:sldMkLst>
        <pc:spChg chg="add mod">
          <ac:chgData name="Randall Aldrich" userId="5168c015-937c-480a-a71e-fa679e7ceec7" providerId="ADAL" clId="{94CD6F02-E757-43D1-8ACA-30232CDB9782}" dt="2023-06-17T01:17:51.370" v="67" actId="20577"/>
          <ac:spMkLst>
            <pc:docMk/>
            <pc:sldMk cId="3533935819" sldId="2106"/>
            <ac:spMk id="2" creationId="{EB4BC749-3B12-AF3F-E433-7FAED363F38A}"/>
          </ac:spMkLst>
        </pc:spChg>
        <pc:spChg chg="mod">
          <ac:chgData name="Randall Aldrich" userId="5168c015-937c-480a-a71e-fa679e7ceec7" providerId="ADAL" clId="{94CD6F02-E757-43D1-8ACA-30232CDB9782}" dt="2023-06-17T01:14:44.993" v="48" actId="313"/>
          <ac:spMkLst>
            <pc:docMk/>
            <pc:sldMk cId="3533935819" sldId="2106"/>
            <ac:spMk id="9" creationId="{BBE13767-D6AF-4A64-88E3-3CE7B66B6FBF}"/>
          </ac:spMkLst>
        </pc:spChg>
        <pc:picChg chg="del">
          <ac:chgData name="Randall Aldrich" userId="5168c015-937c-480a-a71e-fa679e7ceec7" providerId="ADAL" clId="{94CD6F02-E757-43D1-8ACA-30232CDB9782}" dt="2023-06-17T01:16:27.264" v="49" actId="478"/>
          <ac:picMkLst>
            <pc:docMk/>
            <pc:sldMk cId="3533935819" sldId="2106"/>
            <ac:picMk id="3" creationId="{3FACC6E3-37B5-C2EB-1F0C-232035E0DC8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DB9FB2-17A1-49CC-A54B-8087E1831851}" type="datetimeFigureOut">
              <a:rPr lang="en-US" smtClean="0"/>
              <a:t>6/16/2023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B3ACBA-7193-48F5-98FB-7F56D33FBCB5}" type="slidenum">
              <a:rPr lang="en-US" smtClean="0"/>
              <a:t>‹#›</a:t>
            </a:fld>
            <a:endParaRPr lang="en-US"/>
          </a:p>
        </p:txBody>
      </p:sp>
    </p:spTree>
    <p:extLst>
      <p:ext uri="{BB962C8B-B14F-4D97-AF65-F5344CB8AC3E}">
        <p14:creationId xmlns:p14="http://schemas.microsoft.com/office/powerpoint/2010/main" val="4857091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Title Slide Option 2</a:t>
            </a:r>
          </a:p>
        </p:txBody>
      </p:sp>
      <p:sp>
        <p:nvSpPr>
          <p:cNvPr id="4" name="Slide Number Placeholder 3"/>
          <p:cNvSpPr>
            <a:spLocks noGrp="1"/>
          </p:cNvSpPr>
          <p:nvPr>
            <p:ph type="sldNum" sz="quarter" idx="5"/>
          </p:nvPr>
        </p:nvSpPr>
        <p:spPr/>
        <p:txBody>
          <a:bodyPr/>
          <a:lstStyle/>
          <a:p>
            <a:fld id="{09B3ACBA-7193-48F5-98FB-7F56D33FBCB5}" type="slidenum">
              <a:rPr lang="en-US" smtClean="0"/>
              <a:t>1</a:t>
            </a:fld>
            <a:endParaRPr lang="en-US"/>
          </a:p>
        </p:txBody>
      </p:sp>
    </p:spTree>
    <p:extLst>
      <p:ext uri="{BB962C8B-B14F-4D97-AF65-F5344CB8AC3E}">
        <p14:creationId xmlns:p14="http://schemas.microsoft.com/office/powerpoint/2010/main" val="15378001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9B3ACBA-7193-48F5-98FB-7F56D33FBCB5}" type="slidenum">
              <a:rPr lang="en-US" smtClean="0"/>
              <a:t>15</a:t>
            </a:fld>
            <a:endParaRPr lang="en-US"/>
          </a:p>
        </p:txBody>
      </p:sp>
    </p:spTree>
    <p:extLst>
      <p:ext uri="{BB962C8B-B14F-4D97-AF65-F5344CB8AC3E}">
        <p14:creationId xmlns:p14="http://schemas.microsoft.com/office/powerpoint/2010/main" val="2979063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B3ACBA-7193-48F5-98FB-7F56D33FBCB5}" type="slidenum">
              <a:rPr lang="en-US" smtClean="0"/>
              <a:t>16</a:t>
            </a:fld>
            <a:endParaRPr lang="en-US" dirty="0"/>
          </a:p>
        </p:txBody>
      </p:sp>
    </p:spTree>
    <p:extLst>
      <p:ext uri="{BB962C8B-B14F-4D97-AF65-F5344CB8AC3E}">
        <p14:creationId xmlns:p14="http://schemas.microsoft.com/office/powerpoint/2010/main" val="37865124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9B3ACBA-7193-48F5-98FB-7F56D33FBCB5}" type="slidenum">
              <a:rPr lang="en-US" smtClean="0"/>
              <a:t>17</a:t>
            </a:fld>
            <a:endParaRPr lang="en-US"/>
          </a:p>
        </p:txBody>
      </p:sp>
    </p:spTree>
    <p:extLst>
      <p:ext uri="{BB962C8B-B14F-4D97-AF65-F5344CB8AC3E}">
        <p14:creationId xmlns:p14="http://schemas.microsoft.com/office/powerpoint/2010/main" val="12241436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B3ACBA-7193-48F5-98FB-7F56D33FBCB5}" type="slidenum">
              <a:rPr lang="en-US" smtClean="0"/>
              <a:t>18</a:t>
            </a:fld>
            <a:endParaRPr lang="en-US" dirty="0"/>
          </a:p>
        </p:txBody>
      </p:sp>
    </p:spTree>
    <p:extLst>
      <p:ext uri="{BB962C8B-B14F-4D97-AF65-F5344CB8AC3E}">
        <p14:creationId xmlns:p14="http://schemas.microsoft.com/office/powerpoint/2010/main" val="26921688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B3ACBA-7193-48F5-98FB-7F56D33FBCB5}" type="slidenum">
              <a:rPr lang="en-US" smtClean="0"/>
              <a:t>19</a:t>
            </a:fld>
            <a:endParaRPr lang="en-US" dirty="0"/>
          </a:p>
        </p:txBody>
      </p:sp>
    </p:spTree>
    <p:extLst>
      <p:ext uri="{BB962C8B-B14F-4D97-AF65-F5344CB8AC3E}">
        <p14:creationId xmlns:p14="http://schemas.microsoft.com/office/powerpoint/2010/main" val="31519769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B3ACBA-7193-48F5-98FB-7F56D33FBCB5}" type="slidenum">
              <a:rPr lang="en-US" smtClean="0"/>
              <a:t>20</a:t>
            </a:fld>
            <a:endParaRPr lang="en-US" dirty="0"/>
          </a:p>
        </p:txBody>
      </p:sp>
    </p:spTree>
    <p:extLst>
      <p:ext uri="{BB962C8B-B14F-4D97-AF65-F5344CB8AC3E}">
        <p14:creationId xmlns:p14="http://schemas.microsoft.com/office/powerpoint/2010/main" val="6167590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B3ACBA-7193-48F5-98FB-7F56D33FBCB5}" type="slidenum">
              <a:rPr lang="en-US" smtClean="0"/>
              <a:t>21</a:t>
            </a:fld>
            <a:endParaRPr lang="en-US" dirty="0"/>
          </a:p>
        </p:txBody>
      </p:sp>
    </p:spTree>
    <p:extLst>
      <p:ext uri="{BB962C8B-B14F-4D97-AF65-F5344CB8AC3E}">
        <p14:creationId xmlns:p14="http://schemas.microsoft.com/office/powerpoint/2010/main" val="12790046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9B3ACBA-7193-48F5-98FB-7F56D33FBCB5}" type="slidenum">
              <a:rPr lang="en-US" smtClean="0"/>
              <a:t>22</a:t>
            </a:fld>
            <a:endParaRPr lang="en-US"/>
          </a:p>
        </p:txBody>
      </p:sp>
    </p:spTree>
    <p:extLst>
      <p:ext uri="{BB962C8B-B14F-4D97-AF65-F5344CB8AC3E}">
        <p14:creationId xmlns:p14="http://schemas.microsoft.com/office/powerpoint/2010/main" val="6867303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9B3ACBA-7193-48F5-98FB-7F56D33FBCB5}" type="slidenum">
              <a:rPr lang="en-US" smtClean="0"/>
              <a:t>25</a:t>
            </a:fld>
            <a:endParaRPr lang="en-US"/>
          </a:p>
        </p:txBody>
      </p:sp>
    </p:spTree>
    <p:extLst>
      <p:ext uri="{BB962C8B-B14F-4D97-AF65-F5344CB8AC3E}">
        <p14:creationId xmlns:p14="http://schemas.microsoft.com/office/powerpoint/2010/main" val="40557188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9B3ACBA-7193-48F5-98FB-7F56D33FBCB5}" type="slidenum">
              <a:rPr lang="en-US" smtClean="0"/>
              <a:t>26</a:t>
            </a:fld>
            <a:endParaRPr lang="en-US"/>
          </a:p>
        </p:txBody>
      </p:sp>
    </p:spTree>
    <p:extLst>
      <p:ext uri="{BB962C8B-B14F-4D97-AF65-F5344CB8AC3E}">
        <p14:creationId xmlns:p14="http://schemas.microsoft.com/office/powerpoint/2010/main" val="4024044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5D3BF3-D352-46FC-8343-31F56E6730EA}" type="slidenum">
              <a:rPr lang="en-US" smtClean="0"/>
              <a:pPr/>
              <a:t>6</a:t>
            </a:fld>
            <a:endParaRPr lang="en-US"/>
          </a:p>
        </p:txBody>
      </p:sp>
    </p:spTree>
    <p:extLst>
      <p:ext uri="{BB962C8B-B14F-4D97-AF65-F5344CB8AC3E}">
        <p14:creationId xmlns:p14="http://schemas.microsoft.com/office/powerpoint/2010/main" val="14650592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B3ACBA-7193-48F5-98FB-7F56D33FBCB5}" type="slidenum">
              <a:rPr lang="en-US" smtClean="0"/>
              <a:t>29</a:t>
            </a:fld>
            <a:endParaRPr lang="en-US" dirty="0"/>
          </a:p>
        </p:txBody>
      </p:sp>
    </p:spTree>
    <p:extLst>
      <p:ext uri="{BB962C8B-B14F-4D97-AF65-F5344CB8AC3E}">
        <p14:creationId xmlns:p14="http://schemas.microsoft.com/office/powerpoint/2010/main" val="12897950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0791FF-C923-458E-AF57-EC41761F63C4}" type="slidenum">
              <a:rPr lang="en-US" smtClean="0"/>
              <a:t>32</a:t>
            </a:fld>
            <a:endParaRPr lang="en-US"/>
          </a:p>
        </p:txBody>
      </p:sp>
    </p:spTree>
    <p:extLst>
      <p:ext uri="{BB962C8B-B14F-4D97-AF65-F5344CB8AC3E}">
        <p14:creationId xmlns:p14="http://schemas.microsoft.com/office/powerpoint/2010/main" val="19950503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0791FF-C923-458E-AF57-EC41761F63C4}" type="slidenum">
              <a:rPr lang="en-US" smtClean="0"/>
              <a:t>33</a:t>
            </a:fld>
            <a:endParaRPr lang="en-US"/>
          </a:p>
        </p:txBody>
      </p:sp>
    </p:spTree>
    <p:extLst>
      <p:ext uri="{BB962C8B-B14F-4D97-AF65-F5344CB8AC3E}">
        <p14:creationId xmlns:p14="http://schemas.microsoft.com/office/powerpoint/2010/main" val="11403879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0791FF-C923-458E-AF57-EC41761F63C4}" type="slidenum">
              <a:rPr lang="en-US" smtClean="0"/>
              <a:t>34</a:t>
            </a:fld>
            <a:endParaRPr lang="en-US"/>
          </a:p>
        </p:txBody>
      </p:sp>
    </p:spTree>
    <p:extLst>
      <p:ext uri="{BB962C8B-B14F-4D97-AF65-F5344CB8AC3E}">
        <p14:creationId xmlns:p14="http://schemas.microsoft.com/office/powerpoint/2010/main" val="32121981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0791FF-C923-458E-AF57-EC41761F63C4}" type="slidenum">
              <a:rPr lang="en-US" smtClean="0"/>
              <a:t>35</a:t>
            </a:fld>
            <a:endParaRPr lang="en-US"/>
          </a:p>
        </p:txBody>
      </p:sp>
    </p:spTree>
    <p:extLst>
      <p:ext uri="{BB962C8B-B14F-4D97-AF65-F5344CB8AC3E}">
        <p14:creationId xmlns:p14="http://schemas.microsoft.com/office/powerpoint/2010/main" val="40526328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B3ACBA-7193-48F5-98FB-7F56D33FBCB5}" type="slidenum">
              <a:rPr lang="en-US" smtClean="0"/>
              <a:t>36</a:t>
            </a:fld>
            <a:endParaRPr lang="en-US" dirty="0"/>
          </a:p>
        </p:txBody>
      </p:sp>
    </p:spTree>
    <p:extLst>
      <p:ext uri="{BB962C8B-B14F-4D97-AF65-F5344CB8AC3E}">
        <p14:creationId xmlns:p14="http://schemas.microsoft.com/office/powerpoint/2010/main" val="31743112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B3ACBA-7193-48F5-98FB-7F56D33FBCB5}" type="slidenum">
              <a:rPr lang="en-US" smtClean="0"/>
              <a:t>41</a:t>
            </a:fld>
            <a:endParaRPr lang="en-US" dirty="0"/>
          </a:p>
        </p:txBody>
      </p:sp>
    </p:spTree>
    <p:extLst>
      <p:ext uri="{BB962C8B-B14F-4D97-AF65-F5344CB8AC3E}">
        <p14:creationId xmlns:p14="http://schemas.microsoft.com/office/powerpoint/2010/main" val="13530090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End Slide Option 2</a:t>
            </a:r>
          </a:p>
        </p:txBody>
      </p:sp>
      <p:sp>
        <p:nvSpPr>
          <p:cNvPr id="4" name="Slide Number Placeholder 3"/>
          <p:cNvSpPr>
            <a:spLocks noGrp="1"/>
          </p:cNvSpPr>
          <p:nvPr>
            <p:ph type="sldNum" sz="quarter" idx="5"/>
          </p:nvPr>
        </p:nvSpPr>
        <p:spPr/>
        <p:txBody>
          <a:bodyPr/>
          <a:lstStyle/>
          <a:p>
            <a:fld id="{09B3ACBA-7193-48F5-98FB-7F56D33FBCB5}" type="slidenum">
              <a:rPr lang="en-US" smtClean="0"/>
              <a:t>42</a:t>
            </a:fld>
            <a:endParaRPr lang="en-US"/>
          </a:p>
        </p:txBody>
      </p:sp>
    </p:spTree>
    <p:extLst>
      <p:ext uri="{BB962C8B-B14F-4D97-AF65-F5344CB8AC3E}">
        <p14:creationId xmlns:p14="http://schemas.microsoft.com/office/powerpoint/2010/main" val="3216741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B3ACBA-7193-48F5-98FB-7F56D33FBCB5}" type="slidenum">
              <a:rPr lang="en-US" smtClean="0"/>
              <a:t>8</a:t>
            </a:fld>
            <a:endParaRPr lang="en-US" dirty="0"/>
          </a:p>
        </p:txBody>
      </p:sp>
    </p:spTree>
    <p:extLst>
      <p:ext uri="{BB962C8B-B14F-4D97-AF65-F5344CB8AC3E}">
        <p14:creationId xmlns:p14="http://schemas.microsoft.com/office/powerpoint/2010/main" val="2068494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9B3ACBA-7193-48F5-98FB-7F56D33FBCB5}" type="slidenum">
              <a:rPr lang="en-US" smtClean="0"/>
              <a:t>9</a:t>
            </a:fld>
            <a:endParaRPr lang="en-US"/>
          </a:p>
        </p:txBody>
      </p:sp>
    </p:spTree>
    <p:extLst>
      <p:ext uri="{BB962C8B-B14F-4D97-AF65-F5344CB8AC3E}">
        <p14:creationId xmlns:p14="http://schemas.microsoft.com/office/powerpoint/2010/main" val="29508678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9B3ACBA-7193-48F5-98FB-7F56D33FBCB5}" type="slidenum">
              <a:rPr lang="en-US" smtClean="0"/>
              <a:t>10</a:t>
            </a:fld>
            <a:endParaRPr lang="en-US"/>
          </a:p>
        </p:txBody>
      </p:sp>
    </p:spTree>
    <p:extLst>
      <p:ext uri="{BB962C8B-B14F-4D97-AF65-F5344CB8AC3E}">
        <p14:creationId xmlns:p14="http://schemas.microsoft.com/office/powerpoint/2010/main" val="2854119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9B3ACBA-7193-48F5-98FB-7F56D33FBCB5}" type="slidenum">
              <a:rPr lang="en-US" smtClean="0"/>
              <a:t>11</a:t>
            </a:fld>
            <a:endParaRPr lang="en-US"/>
          </a:p>
        </p:txBody>
      </p:sp>
    </p:spTree>
    <p:extLst>
      <p:ext uri="{BB962C8B-B14F-4D97-AF65-F5344CB8AC3E}">
        <p14:creationId xmlns:p14="http://schemas.microsoft.com/office/powerpoint/2010/main" val="3446177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9B3ACBA-7193-48F5-98FB-7F56D33FBCB5}" type="slidenum">
              <a:rPr lang="en-US" smtClean="0"/>
              <a:t>12</a:t>
            </a:fld>
            <a:endParaRPr lang="en-US"/>
          </a:p>
        </p:txBody>
      </p:sp>
    </p:spTree>
    <p:extLst>
      <p:ext uri="{BB962C8B-B14F-4D97-AF65-F5344CB8AC3E}">
        <p14:creationId xmlns:p14="http://schemas.microsoft.com/office/powerpoint/2010/main" val="8112451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9B3ACBA-7193-48F5-98FB-7F56D33FBCB5}" type="slidenum">
              <a:rPr lang="en-US" smtClean="0"/>
              <a:t>13</a:t>
            </a:fld>
            <a:endParaRPr lang="en-US"/>
          </a:p>
        </p:txBody>
      </p:sp>
    </p:spTree>
    <p:extLst>
      <p:ext uri="{BB962C8B-B14F-4D97-AF65-F5344CB8AC3E}">
        <p14:creationId xmlns:p14="http://schemas.microsoft.com/office/powerpoint/2010/main" val="17609981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B3ACBA-7193-48F5-98FB-7F56D33FBCB5}" type="slidenum">
              <a:rPr lang="en-US" smtClean="0"/>
              <a:t>14</a:t>
            </a:fld>
            <a:endParaRPr lang="en-US"/>
          </a:p>
        </p:txBody>
      </p:sp>
    </p:spTree>
    <p:extLst>
      <p:ext uri="{BB962C8B-B14F-4D97-AF65-F5344CB8AC3E}">
        <p14:creationId xmlns:p14="http://schemas.microsoft.com/office/powerpoint/2010/main" val="22841773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2CBB3-A6E4-41D9-B129-F536591880C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4A9CD23-F904-44BC-9B88-C91E0302DF0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CC7889F-96DB-435C-B4FE-23CE6CF812F1}"/>
              </a:ext>
            </a:extLst>
          </p:cNvPr>
          <p:cNvSpPr>
            <a:spLocks noGrp="1"/>
          </p:cNvSpPr>
          <p:nvPr>
            <p:ph type="dt" sz="half" idx="10"/>
          </p:nvPr>
        </p:nvSpPr>
        <p:spPr/>
        <p:txBody>
          <a:bodyPr/>
          <a:lstStyle/>
          <a:p>
            <a:r>
              <a:rPr lang="en-US"/>
              <a:t>10/22/2019</a:t>
            </a:r>
          </a:p>
        </p:txBody>
      </p:sp>
      <p:sp>
        <p:nvSpPr>
          <p:cNvPr id="5" name="Footer Placeholder 4">
            <a:extLst>
              <a:ext uri="{FF2B5EF4-FFF2-40B4-BE49-F238E27FC236}">
                <a16:creationId xmlns:a16="http://schemas.microsoft.com/office/drawing/2014/main" id="{5FE0528F-CFC2-4BDF-A57F-41328FD9DA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2AB2CA-112D-4281-BAA8-26E4A2D7C7B0}"/>
              </a:ext>
            </a:extLst>
          </p:cNvPr>
          <p:cNvSpPr>
            <a:spLocks noGrp="1"/>
          </p:cNvSpPr>
          <p:nvPr>
            <p:ph type="sldNum" sz="quarter" idx="12"/>
          </p:nvPr>
        </p:nvSpPr>
        <p:spPr/>
        <p:txBody>
          <a:bodyPr/>
          <a:lstStyle/>
          <a:p>
            <a:fld id="{D8DB6007-5DE9-4C65-92A0-1A2561259B6C}" type="slidenum">
              <a:rPr lang="en-US" smtClean="0"/>
              <a:t>‹#›</a:t>
            </a:fld>
            <a:endParaRPr lang="en-US"/>
          </a:p>
        </p:txBody>
      </p:sp>
    </p:spTree>
    <p:extLst>
      <p:ext uri="{BB962C8B-B14F-4D97-AF65-F5344CB8AC3E}">
        <p14:creationId xmlns:p14="http://schemas.microsoft.com/office/powerpoint/2010/main" val="41714576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5EE83-47BF-407E-8DC3-AC697D437BB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044C452-0D16-4BCA-B502-EE17B128DA7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9ED40D-B6EC-4EAB-AA4F-EF9C9DDFCDA3}"/>
              </a:ext>
            </a:extLst>
          </p:cNvPr>
          <p:cNvSpPr>
            <a:spLocks noGrp="1"/>
          </p:cNvSpPr>
          <p:nvPr>
            <p:ph type="dt" sz="half" idx="10"/>
          </p:nvPr>
        </p:nvSpPr>
        <p:spPr/>
        <p:txBody>
          <a:bodyPr/>
          <a:lstStyle/>
          <a:p>
            <a:r>
              <a:rPr lang="en-US"/>
              <a:t>10/22/2019</a:t>
            </a:r>
          </a:p>
        </p:txBody>
      </p:sp>
      <p:sp>
        <p:nvSpPr>
          <p:cNvPr id="5" name="Footer Placeholder 4">
            <a:extLst>
              <a:ext uri="{FF2B5EF4-FFF2-40B4-BE49-F238E27FC236}">
                <a16:creationId xmlns:a16="http://schemas.microsoft.com/office/drawing/2014/main" id="{32FF9E3C-3BA3-4246-B374-777DE4E6A3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EFC266-4146-49AF-9AE0-90AF84158FA6}"/>
              </a:ext>
            </a:extLst>
          </p:cNvPr>
          <p:cNvSpPr>
            <a:spLocks noGrp="1"/>
          </p:cNvSpPr>
          <p:nvPr>
            <p:ph type="sldNum" sz="quarter" idx="12"/>
          </p:nvPr>
        </p:nvSpPr>
        <p:spPr/>
        <p:txBody>
          <a:bodyPr/>
          <a:lstStyle/>
          <a:p>
            <a:fld id="{D8DB6007-5DE9-4C65-92A0-1A2561259B6C}" type="slidenum">
              <a:rPr lang="en-US" smtClean="0"/>
              <a:t>‹#›</a:t>
            </a:fld>
            <a:endParaRPr lang="en-US"/>
          </a:p>
        </p:txBody>
      </p:sp>
    </p:spTree>
    <p:extLst>
      <p:ext uri="{BB962C8B-B14F-4D97-AF65-F5344CB8AC3E}">
        <p14:creationId xmlns:p14="http://schemas.microsoft.com/office/powerpoint/2010/main" val="11995751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D606DA-4BAD-4965-8A09-6DA8692F08B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137AF1-FBC1-45B2-9169-A3CD5702807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91DFE4-690C-4C9D-9DED-C71E3C034B1A}"/>
              </a:ext>
            </a:extLst>
          </p:cNvPr>
          <p:cNvSpPr>
            <a:spLocks noGrp="1"/>
          </p:cNvSpPr>
          <p:nvPr>
            <p:ph type="dt" sz="half" idx="10"/>
          </p:nvPr>
        </p:nvSpPr>
        <p:spPr/>
        <p:txBody>
          <a:bodyPr/>
          <a:lstStyle/>
          <a:p>
            <a:r>
              <a:rPr lang="en-US"/>
              <a:t>10/22/2019</a:t>
            </a:r>
          </a:p>
        </p:txBody>
      </p:sp>
      <p:sp>
        <p:nvSpPr>
          <p:cNvPr id="5" name="Footer Placeholder 4">
            <a:extLst>
              <a:ext uri="{FF2B5EF4-FFF2-40B4-BE49-F238E27FC236}">
                <a16:creationId xmlns:a16="http://schemas.microsoft.com/office/drawing/2014/main" id="{0A7DF5CB-711D-4C30-AA75-7F6F336251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1BFC50-2F51-488A-AD74-0581A091C7E8}"/>
              </a:ext>
            </a:extLst>
          </p:cNvPr>
          <p:cNvSpPr>
            <a:spLocks noGrp="1"/>
          </p:cNvSpPr>
          <p:nvPr>
            <p:ph type="sldNum" sz="quarter" idx="12"/>
          </p:nvPr>
        </p:nvSpPr>
        <p:spPr/>
        <p:txBody>
          <a:bodyPr/>
          <a:lstStyle/>
          <a:p>
            <a:fld id="{D8DB6007-5DE9-4C65-92A0-1A2561259B6C}" type="slidenum">
              <a:rPr lang="en-US" smtClean="0"/>
              <a:t>‹#›</a:t>
            </a:fld>
            <a:endParaRPr lang="en-US"/>
          </a:p>
        </p:txBody>
      </p:sp>
    </p:spTree>
    <p:extLst>
      <p:ext uri="{BB962C8B-B14F-4D97-AF65-F5344CB8AC3E}">
        <p14:creationId xmlns:p14="http://schemas.microsoft.com/office/powerpoint/2010/main" val="3341436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3CDDB-0C66-40BB-A861-116752279E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B9C3AB7-73F1-46A1-926B-0EB26840895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91B156-6562-44F2-8ACF-DCACFBE3E51A}"/>
              </a:ext>
            </a:extLst>
          </p:cNvPr>
          <p:cNvSpPr>
            <a:spLocks noGrp="1"/>
          </p:cNvSpPr>
          <p:nvPr>
            <p:ph type="dt" sz="half" idx="10"/>
          </p:nvPr>
        </p:nvSpPr>
        <p:spPr/>
        <p:txBody>
          <a:bodyPr/>
          <a:lstStyle/>
          <a:p>
            <a:r>
              <a:rPr lang="en-US"/>
              <a:t>10/22/2019</a:t>
            </a:r>
          </a:p>
        </p:txBody>
      </p:sp>
      <p:sp>
        <p:nvSpPr>
          <p:cNvPr id="5" name="Footer Placeholder 4">
            <a:extLst>
              <a:ext uri="{FF2B5EF4-FFF2-40B4-BE49-F238E27FC236}">
                <a16:creationId xmlns:a16="http://schemas.microsoft.com/office/drawing/2014/main" id="{74053A0A-0DC6-4FDF-8F42-0ED0253EC2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EC380D-3DAF-4DAF-BAF6-FC4570A94462}"/>
              </a:ext>
            </a:extLst>
          </p:cNvPr>
          <p:cNvSpPr>
            <a:spLocks noGrp="1"/>
          </p:cNvSpPr>
          <p:nvPr>
            <p:ph type="sldNum" sz="quarter" idx="12"/>
          </p:nvPr>
        </p:nvSpPr>
        <p:spPr/>
        <p:txBody>
          <a:bodyPr/>
          <a:lstStyle/>
          <a:p>
            <a:fld id="{D8DB6007-5DE9-4C65-92A0-1A2561259B6C}" type="slidenum">
              <a:rPr lang="en-US" smtClean="0"/>
              <a:t>‹#›</a:t>
            </a:fld>
            <a:endParaRPr lang="en-US"/>
          </a:p>
        </p:txBody>
      </p:sp>
    </p:spTree>
    <p:extLst>
      <p:ext uri="{BB962C8B-B14F-4D97-AF65-F5344CB8AC3E}">
        <p14:creationId xmlns:p14="http://schemas.microsoft.com/office/powerpoint/2010/main" val="42181855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6A6E5-F2C3-49EC-AB71-0F6046731DE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92A305-FA63-475A-82AB-6293F9B502A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64B0263-B2E1-4268-8766-59DAB0155AFD}"/>
              </a:ext>
            </a:extLst>
          </p:cNvPr>
          <p:cNvSpPr>
            <a:spLocks noGrp="1"/>
          </p:cNvSpPr>
          <p:nvPr>
            <p:ph type="dt" sz="half" idx="10"/>
          </p:nvPr>
        </p:nvSpPr>
        <p:spPr/>
        <p:txBody>
          <a:bodyPr/>
          <a:lstStyle/>
          <a:p>
            <a:r>
              <a:rPr lang="en-US"/>
              <a:t>10/22/2019</a:t>
            </a:r>
          </a:p>
        </p:txBody>
      </p:sp>
      <p:sp>
        <p:nvSpPr>
          <p:cNvPr id="5" name="Footer Placeholder 4">
            <a:extLst>
              <a:ext uri="{FF2B5EF4-FFF2-40B4-BE49-F238E27FC236}">
                <a16:creationId xmlns:a16="http://schemas.microsoft.com/office/drawing/2014/main" id="{8A9546CA-A6A1-41E0-9F4A-7A468299AC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785C46-24C6-4160-8276-D895E96E570C}"/>
              </a:ext>
            </a:extLst>
          </p:cNvPr>
          <p:cNvSpPr>
            <a:spLocks noGrp="1"/>
          </p:cNvSpPr>
          <p:nvPr>
            <p:ph type="sldNum" sz="quarter" idx="12"/>
          </p:nvPr>
        </p:nvSpPr>
        <p:spPr/>
        <p:txBody>
          <a:bodyPr/>
          <a:lstStyle/>
          <a:p>
            <a:fld id="{D8DB6007-5DE9-4C65-92A0-1A2561259B6C}" type="slidenum">
              <a:rPr lang="en-US" smtClean="0"/>
              <a:t>‹#›</a:t>
            </a:fld>
            <a:endParaRPr lang="en-US"/>
          </a:p>
        </p:txBody>
      </p:sp>
    </p:spTree>
    <p:extLst>
      <p:ext uri="{BB962C8B-B14F-4D97-AF65-F5344CB8AC3E}">
        <p14:creationId xmlns:p14="http://schemas.microsoft.com/office/powerpoint/2010/main" val="483088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26604-FE39-4791-AB16-829DE44B51C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3A61DCB-D52D-4CFC-8555-AACD36DC381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18B3EB-C42E-4743-BA7D-89BF05AB17F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7BB286-B120-4A59-8950-CE543DBBC4FA}"/>
              </a:ext>
            </a:extLst>
          </p:cNvPr>
          <p:cNvSpPr>
            <a:spLocks noGrp="1"/>
          </p:cNvSpPr>
          <p:nvPr>
            <p:ph type="dt" sz="half" idx="10"/>
          </p:nvPr>
        </p:nvSpPr>
        <p:spPr/>
        <p:txBody>
          <a:bodyPr/>
          <a:lstStyle/>
          <a:p>
            <a:r>
              <a:rPr lang="en-US"/>
              <a:t>10/22/2019</a:t>
            </a:r>
          </a:p>
        </p:txBody>
      </p:sp>
      <p:sp>
        <p:nvSpPr>
          <p:cNvPr id="6" name="Footer Placeholder 5">
            <a:extLst>
              <a:ext uri="{FF2B5EF4-FFF2-40B4-BE49-F238E27FC236}">
                <a16:creationId xmlns:a16="http://schemas.microsoft.com/office/drawing/2014/main" id="{D23C4902-2A9E-4AA3-A043-442BC7F8E5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932FEB-8A04-436F-948B-400A60025504}"/>
              </a:ext>
            </a:extLst>
          </p:cNvPr>
          <p:cNvSpPr>
            <a:spLocks noGrp="1"/>
          </p:cNvSpPr>
          <p:nvPr>
            <p:ph type="sldNum" sz="quarter" idx="12"/>
          </p:nvPr>
        </p:nvSpPr>
        <p:spPr/>
        <p:txBody>
          <a:bodyPr/>
          <a:lstStyle/>
          <a:p>
            <a:fld id="{D8DB6007-5DE9-4C65-92A0-1A2561259B6C}" type="slidenum">
              <a:rPr lang="en-US" smtClean="0"/>
              <a:t>‹#›</a:t>
            </a:fld>
            <a:endParaRPr lang="en-US"/>
          </a:p>
        </p:txBody>
      </p:sp>
    </p:spTree>
    <p:extLst>
      <p:ext uri="{BB962C8B-B14F-4D97-AF65-F5344CB8AC3E}">
        <p14:creationId xmlns:p14="http://schemas.microsoft.com/office/powerpoint/2010/main" val="706200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9F04D-78F4-4D2E-A1AE-40F39598393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E5A0C32-AE2A-4C45-AABA-6586D447C0D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1B6942-8D77-4E93-807A-87F11D0106B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4368E5-212A-48F2-9E8D-5D32E763CF2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71AADB-E33D-4FA0-BAD2-C9261687FE2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080203-E0B2-4A4E-BF09-64C01749B549}"/>
              </a:ext>
            </a:extLst>
          </p:cNvPr>
          <p:cNvSpPr>
            <a:spLocks noGrp="1"/>
          </p:cNvSpPr>
          <p:nvPr>
            <p:ph type="dt" sz="half" idx="10"/>
          </p:nvPr>
        </p:nvSpPr>
        <p:spPr/>
        <p:txBody>
          <a:bodyPr/>
          <a:lstStyle/>
          <a:p>
            <a:r>
              <a:rPr lang="en-US"/>
              <a:t>10/22/2019</a:t>
            </a:r>
          </a:p>
        </p:txBody>
      </p:sp>
      <p:sp>
        <p:nvSpPr>
          <p:cNvPr id="8" name="Footer Placeholder 7">
            <a:extLst>
              <a:ext uri="{FF2B5EF4-FFF2-40B4-BE49-F238E27FC236}">
                <a16:creationId xmlns:a16="http://schemas.microsoft.com/office/drawing/2014/main" id="{7C986982-2057-4D9A-919A-0DEF0CDF30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EB7C58-170B-47D0-A916-B732FF2EAB01}"/>
              </a:ext>
            </a:extLst>
          </p:cNvPr>
          <p:cNvSpPr>
            <a:spLocks noGrp="1"/>
          </p:cNvSpPr>
          <p:nvPr>
            <p:ph type="sldNum" sz="quarter" idx="12"/>
          </p:nvPr>
        </p:nvSpPr>
        <p:spPr/>
        <p:txBody>
          <a:bodyPr/>
          <a:lstStyle/>
          <a:p>
            <a:fld id="{D8DB6007-5DE9-4C65-92A0-1A2561259B6C}" type="slidenum">
              <a:rPr lang="en-US" smtClean="0"/>
              <a:t>‹#›</a:t>
            </a:fld>
            <a:endParaRPr lang="en-US"/>
          </a:p>
        </p:txBody>
      </p:sp>
    </p:spTree>
    <p:extLst>
      <p:ext uri="{BB962C8B-B14F-4D97-AF65-F5344CB8AC3E}">
        <p14:creationId xmlns:p14="http://schemas.microsoft.com/office/powerpoint/2010/main" val="941580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4D601-6434-4090-A364-A3A054E0C30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B413160-73C0-42DC-BE16-ED0566795836}"/>
              </a:ext>
            </a:extLst>
          </p:cNvPr>
          <p:cNvSpPr>
            <a:spLocks noGrp="1"/>
          </p:cNvSpPr>
          <p:nvPr>
            <p:ph type="dt" sz="half" idx="10"/>
          </p:nvPr>
        </p:nvSpPr>
        <p:spPr/>
        <p:txBody>
          <a:bodyPr/>
          <a:lstStyle/>
          <a:p>
            <a:r>
              <a:rPr lang="en-US"/>
              <a:t>10/22/2019</a:t>
            </a:r>
          </a:p>
        </p:txBody>
      </p:sp>
      <p:sp>
        <p:nvSpPr>
          <p:cNvPr id="4" name="Footer Placeholder 3">
            <a:extLst>
              <a:ext uri="{FF2B5EF4-FFF2-40B4-BE49-F238E27FC236}">
                <a16:creationId xmlns:a16="http://schemas.microsoft.com/office/drawing/2014/main" id="{AE4481FE-915C-4931-B462-3377FE2C87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0187DC-8D67-4EC5-85E7-F75C85E3B8F3}"/>
              </a:ext>
            </a:extLst>
          </p:cNvPr>
          <p:cNvSpPr>
            <a:spLocks noGrp="1"/>
          </p:cNvSpPr>
          <p:nvPr>
            <p:ph type="sldNum" sz="quarter" idx="12"/>
          </p:nvPr>
        </p:nvSpPr>
        <p:spPr/>
        <p:txBody>
          <a:bodyPr/>
          <a:lstStyle/>
          <a:p>
            <a:fld id="{D8DB6007-5DE9-4C65-92A0-1A2561259B6C}" type="slidenum">
              <a:rPr lang="en-US" smtClean="0"/>
              <a:t>‹#›</a:t>
            </a:fld>
            <a:endParaRPr lang="en-US"/>
          </a:p>
        </p:txBody>
      </p:sp>
    </p:spTree>
    <p:extLst>
      <p:ext uri="{BB962C8B-B14F-4D97-AF65-F5344CB8AC3E}">
        <p14:creationId xmlns:p14="http://schemas.microsoft.com/office/powerpoint/2010/main" val="36466225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5D1CCC-0674-4C53-BCBB-34B1F4D0F61D}"/>
              </a:ext>
            </a:extLst>
          </p:cNvPr>
          <p:cNvSpPr>
            <a:spLocks noGrp="1"/>
          </p:cNvSpPr>
          <p:nvPr>
            <p:ph type="dt" sz="half" idx="10"/>
          </p:nvPr>
        </p:nvSpPr>
        <p:spPr/>
        <p:txBody>
          <a:bodyPr/>
          <a:lstStyle/>
          <a:p>
            <a:r>
              <a:rPr lang="en-US"/>
              <a:t>10/22/2019</a:t>
            </a:r>
          </a:p>
        </p:txBody>
      </p:sp>
      <p:sp>
        <p:nvSpPr>
          <p:cNvPr id="3" name="Footer Placeholder 2">
            <a:extLst>
              <a:ext uri="{FF2B5EF4-FFF2-40B4-BE49-F238E27FC236}">
                <a16:creationId xmlns:a16="http://schemas.microsoft.com/office/drawing/2014/main" id="{BC52F614-F42B-4EFA-8CA8-10787332D63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004709-ED46-4456-BA1C-64BBBC4FAFC1}"/>
              </a:ext>
            </a:extLst>
          </p:cNvPr>
          <p:cNvSpPr>
            <a:spLocks noGrp="1"/>
          </p:cNvSpPr>
          <p:nvPr>
            <p:ph type="sldNum" sz="quarter" idx="12"/>
          </p:nvPr>
        </p:nvSpPr>
        <p:spPr/>
        <p:txBody>
          <a:bodyPr/>
          <a:lstStyle/>
          <a:p>
            <a:fld id="{D8DB6007-5DE9-4C65-92A0-1A2561259B6C}" type="slidenum">
              <a:rPr lang="en-US" smtClean="0"/>
              <a:t>‹#›</a:t>
            </a:fld>
            <a:endParaRPr lang="en-US"/>
          </a:p>
        </p:txBody>
      </p:sp>
    </p:spTree>
    <p:extLst>
      <p:ext uri="{BB962C8B-B14F-4D97-AF65-F5344CB8AC3E}">
        <p14:creationId xmlns:p14="http://schemas.microsoft.com/office/powerpoint/2010/main" val="37037163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F5C75-4049-4F7D-9F39-31A8375A616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5001F4E-98A5-4E4C-BC84-01ABCE016F4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F14C1E-F37B-43AD-94A6-3828306CE23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06EB77-CC6E-4EFD-81A9-FBCC8423E6A6}"/>
              </a:ext>
            </a:extLst>
          </p:cNvPr>
          <p:cNvSpPr>
            <a:spLocks noGrp="1"/>
          </p:cNvSpPr>
          <p:nvPr>
            <p:ph type="dt" sz="half" idx="10"/>
          </p:nvPr>
        </p:nvSpPr>
        <p:spPr/>
        <p:txBody>
          <a:bodyPr/>
          <a:lstStyle/>
          <a:p>
            <a:r>
              <a:rPr lang="en-US"/>
              <a:t>10/22/2019</a:t>
            </a:r>
          </a:p>
        </p:txBody>
      </p:sp>
      <p:sp>
        <p:nvSpPr>
          <p:cNvPr id="6" name="Footer Placeholder 5">
            <a:extLst>
              <a:ext uri="{FF2B5EF4-FFF2-40B4-BE49-F238E27FC236}">
                <a16:creationId xmlns:a16="http://schemas.microsoft.com/office/drawing/2014/main" id="{AF719FA1-898B-4711-9DB6-417E1A592D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B84E04-7258-49EE-A2A5-81A0641CFF00}"/>
              </a:ext>
            </a:extLst>
          </p:cNvPr>
          <p:cNvSpPr>
            <a:spLocks noGrp="1"/>
          </p:cNvSpPr>
          <p:nvPr>
            <p:ph type="sldNum" sz="quarter" idx="12"/>
          </p:nvPr>
        </p:nvSpPr>
        <p:spPr/>
        <p:txBody>
          <a:bodyPr/>
          <a:lstStyle/>
          <a:p>
            <a:fld id="{D8DB6007-5DE9-4C65-92A0-1A2561259B6C}" type="slidenum">
              <a:rPr lang="en-US" smtClean="0"/>
              <a:t>‹#›</a:t>
            </a:fld>
            <a:endParaRPr lang="en-US"/>
          </a:p>
        </p:txBody>
      </p:sp>
    </p:spTree>
    <p:extLst>
      <p:ext uri="{BB962C8B-B14F-4D97-AF65-F5344CB8AC3E}">
        <p14:creationId xmlns:p14="http://schemas.microsoft.com/office/powerpoint/2010/main" val="23894037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5AD4E-BB0A-4886-A92E-1B94101C8E1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E352B7-5365-4C79-AF8C-2A779653E45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D2556F1-0A3B-4963-983C-71B04384835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F6173B-9FD2-494B-B5AA-632B173AD7D4}"/>
              </a:ext>
            </a:extLst>
          </p:cNvPr>
          <p:cNvSpPr>
            <a:spLocks noGrp="1"/>
          </p:cNvSpPr>
          <p:nvPr>
            <p:ph type="dt" sz="half" idx="10"/>
          </p:nvPr>
        </p:nvSpPr>
        <p:spPr/>
        <p:txBody>
          <a:bodyPr/>
          <a:lstStyle/>
          <a:p>
            <a:r>
              <a:rPr lang="en-US"/>
              <a:t>10/22/2019</a:t>
            </a:r>
          </a:p>
        </p:txBody>
      </p:sp>
      <p:sp>
        <p:nvSpPr>
          <p:cNvPr id="6" name="Footer Placeholder 5">
            <a:extLst>
              <a:ext uri="{FF2B5EF4-FFF2-40B4-BE49-F238E27FC236}">
                <a16:creationId xmlns:a16="http://schemas.microsoft.com/office/drawing/2014/main" id="{99AACA5C-58E4-47F5-ABDD-4E5AB9A832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3E3ADB-48DE-4118-A3CA-315E7F4871DA}"/>
              </a:ext>
            </a:extLst>
          </p:cNvPr>
          <p:cNvSpPr>
            <a:spLocks noGrp="1"/>
          </p:cNvSpPr>
          <p:nvPr>
            <p:ph type="sldNum" sz="quarter" idx="12"/>
          </p:nvPr>
        </p:nvSpPr>
        <p:spPr/>
        <p:txBody>
          <a:bodyPr/>
          <a:lstStyle/>
          <a:p>
            <a:fld id="{D8DB6007-5DE9-4C65-92A0-1A2561259B6C}" type="slidenum">
              <a:rPr lang="en-US" smtClean="0"/>
              <a:t>‹#›</a:t>
            </a:fld>
            <a:endParaRPr lang="en-US"/>
          </a:p>
        </p:txBody>
      </p:sp>
    </p:spTree>
    <p:extLst>
      <p:ext uri="{BB962C8B-B14F-4D97-AF65-F5344CB8AC3E}">
        <p14:creationId xmlns:p14="http://schemas.microsoft.com/office/powerpoint/2010/main" val="1756408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83837A6-82CE-4F25-9917-DDB97AAA51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10/22/2019</a:t>
            </a:r>
          </a:p>
        </p:txBody>
      </p:sp>
      <p:sp>
        <p:nvSpPr>
          <p:cNvPr id="5" name="Footer Placeholder 4">
            <a:extLst>
              <a:ext uri="{FF2B5EF4-FFF2-40B4-BE49-F238E27FC236}">
                <a16:creationId xmlns:a16="http://schemas.microsoft.com/office/drawing/2014/main" id="{E46A5C2B-3DFA-49C7-9F3F-14A4219D76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41AD110-708C-4C83-A9CE-FD73A94E0F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DB6007-5DE9-4C65-92A0-1A2561259B6C}" type="slidenum">
              <a:rPr lang="en-US" smtClean="0"/>
              <a:t>‹#›</a:t>
            </a:fld>
            <a:endParaRPr lang="en-US"/>
          </a:p>
        </p:txBody>
      </p:sp>
    </p:spTree>
    <p:extLst>
      <p:ext uri="{BB962C8B-B14F-4D97-AF65-F5344CB8AC3E}">
        <p14:creationId xmlns:p14="http://schemas.microsoft.com/office/powerpoint/2010/main" val="19619032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hyperlink" Target="http://www.ocbsa.org/popcorn"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8.jpe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hyperlink" Target="https://linkprotect.cudasvc.com/url?a=https%3a%2f%2fAmazon.com&amp;c=E,1,FGMo7CKNmQ5LfF0Exw8Iw8BUQwZz2JvKUUxI8MgKPWIF_pi3yHCkVt0fno6nszDeeBaMnaoy7F-ZuNN3TzNM6uRkwzoWfRIEdv4yss2Vstx98rdKJhQ,&amp;typo=1"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19.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hyperlink" Target="http://www.ocbsa.org/popcorn" TargetMode="External"/><Relationship Id="rId4" Type="http://schemas.openxmlformats.org/officeDocument/2006/relationships/hyperlink" Target="https://www.trails-end.com/webinars"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hyperlink" Target="https://ocbsa.org/popcorn"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person, hitting&#10;&#10;Description automatically generated">
            <a:extLst>
              <a:ext uri="{FF2B5EF4-FFF2-40B4-BE49-F238E27FC236}">
                <a16:creationId xmlns:a16="http://schemas.microsoft.com/office/drawing/2014/main" id="{AD3B1645-1A01-4543-820D-BF898C1069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2" y="0"/>
            <a:ext cx="12188688" cy="6858000"/>
          </a:xfrm>
          <a:prstGeom prst="rect">
            <a:avLst/>
          </a:prstGeom>
        </p:spPr>
      </p:pic>
      <p:sp>
        <p:nvSpPr>
          <p:cNvPr id="6" name="TextBox 5">
            <a:extLst>
              <a:ext uri="{FF2B5EF4-FFF2-40B4-BE49-F238E27FC236}">
                <a16:creationId xmlns:a16="http://schemas.microsoft.com/office/drawing/2014/main" id="{9407167D-CE3B-4F86-BB97-20F9374ED6EC}"/>
              </a:ext>
            </a:extLst>
          </p:cNvPr>
          <p:cNvSpPr txBox="1"/>
          <p:nvPr/>
        </p:nvSpPr>
        <p:spPr>
          <a:xfrm>
            <a:off x="149089" y="174206"/>
            <a:ext cx="5719148" cy="6286884"/>
          </a:xfrm>
          <a:prstGeom prst="rect">
            <a:avLst/>
          </a:prstGeom>
          <a:noFill/>
        </p:spPr>
        <p:txBody>
          <a:bodyPr wrap="square" rtlCol="0">
            <a:noAutofit/>
          </a:bodyPr>
          <a:lstStyle/>
          <a:p>
            <a:pPr algn="ctr"/>
            <a:r>
              <a:rPr lang="en-US" sz="4400" b="1" dirty="0">
                <a:solidFill>
                  <a:schemeClr val="bg1"/>
                </a:solidFill>
              </a:rPr>
              <a:t>Orange County Council</a:t>
            </a:r>
          </a:p>
          <a:p>
            <a:pPr algn="ctr"/>
            <a:endParaRPr lang="en-US" sz="4400" b="1" dirty="0">
              <a:solidFill>
                <a:schemeClr val="bg1"/>
              </a:solidFill>
            </a:endParaRPr>
          </a:p>
          <a:p>
            <a:pPr algn="ctr"/>
            <a:r>
              <a:rPr lang="en-US" sz="4400" b="1" dirty="0">
                <a:solidFill>
                  <a:schemeClr val="bg1"/>
                </a:solidFill>
              </a:rPr>
              <a:t>2023</a:t>
            </a:r>
          </a:p>
          <a:p>
            <a:pPr algn="ctr"/>
            <a:endParaRPr lang="en-US" sz="4400" b="1" dirty="0">
              <a:solidFill>
                <a:schemeClr val="bg1"/>
              </a:solidFill>
            </a:endParaRPr>
          </a:p>
          <a:p>
            <a:pPr algn="ctr"/>
            <a:r>
              <a:rPr lang="en-US" sz="4400" b="1" dirty="0">
                <a:solidFill>
                  <a:schemeClr val="bg1"/>
                </a:solidFill>
              </a:rPr>
              <a:t>Popcorn Sale</a:t>
            </a:r>
          </a:p>
          <a:p>
            <a:pPr algn="ctr"/>
            <a:endParaRPr lang="en-US" sz="4400" b="1" dirty="0">
              <a:solidFill>
                <a:schemeClr val="bg1"/>
              </a:solidFill>
            </a:endParaRPr>
          </a:p>
          <a:p>
            <a:pPr algn="ctr"/>
            <a:endParaRPr lang="en-US" sz="4400" b="1" dirty="0">
              <a:solidFill>
                <a:schemeClr val="bg1"/>
              </a:solidFill>
            </a:endParaRPr>
          </a:p>
          <a:p>
            <a:pPr algn="ctr"/>
            <a:r>
              <a:rPr lang="en-US" sz="3200" b="1" dirty="0">
                <a:solidFill>
                  <a:schemeClr val="bg1"/>
                </a:solidFill>
              </a:rPr>
              <a:t>Please send a message with your name and unit(s) you are representing</a:t>
            </a:r>
          </a:p>
        </p:txBody>
      </p:sp>
    </p:spTree>
    <p:extLst>
      <p:ext uri="{BB962C8B-B14F-4D97-AF65-F5344CB8AC3E}">
        <p14:creationId xmlns:p14="http://schemas.microsoft.com/office/powerpoint/2010/main" val="36388104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pplication&#10;&#10;Description automatically generated with low confidence">
            <a:extLst>
              <a:ext uri="{FF2B5EF4-FFF2-40B4-BE49-F238E27FC236}">
                <a16:creationId xmlns:a16="http://schemas.microsoft.com/office/drawing/2014/main" id="{6E219143-D814-419F-9EE8-534C7104B4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3" name="Rectangle 32">
            <a:extLst>
              <a:ext uri="{FF2B5EF4-FFF2-40B4-BE49-F238E27FC236}">
                <a16:creationId xmlns:a16="http://schemas.microsoft.com/office/drawing/2014/main" id="{209E220A-044A-435C-9184-FD68547F6DFA}"/>
              </a:ext>
            </a:extLst>
          </p:cNvPr>
          <p:cNvSpPr/>
          <p:nvPr/>
        </p:nvSpPr>
        <p:spPr>
          <a:xfrm>
            <a:off x="-288762" y="2622025"/>
            <a:ext cx="3310799" cy="400110"/>
          </a:xfrm>
          <a:prstGeom prst="rect">
            <a:avLst/>
          </a:prstGeom>
        </p:spPr>
        <p:txBody>
          <a:bodyPr wrap="square">
            <a:spAutoFit/>
          </a:bodyPr>
          <a:lstStyle/>
          <a:p>
            <a:pPr algn="ctr">
              <a:defRPr/>
            </a:pPr>
            <a:r>
              <a:rPr lang="en-US" sz="2000" b="1">
                <a:solidFill>
                  <a:prstClr val="white"/>
                </a:solidFill>
                <a:latin typeface="Calibri" panose="020F0502020204030204"/>
              </a:rPr>
              <a:t>Agenda</a:t>
            </a:r>
          </a:p>
        </p:txBody>
      </p:sp>
      <p:sp>
        <p:nvSpPr>
          <p:cNvPr id="35" name="TextBox 34">
            <a:extLst>
              <a:ext uri="{FF2B5EF4-FFF2-40B4-BE49-F238E27FC236}">
                <a16:creationId xmlns:a16="http://schemas.microsoft.com/office/drawing/2014/main" id="{A34DB282-E84A-49E0-AF67-E639EF431E4F}"/>
              </a:ext>
            </a:extLst>
          </p:cNvPr>
          <p:cNvSpPr txBox="1"/>
          <p:nvPr/>
        </p:nvSpPr>
        <p:spPr>
          <a:xfrm>
            <a:off x="-306914" y="5653091"/>
            <a:ext cx="2388637" cy="307777"/>
          </a:xfrm>
          <a:prstGeom prst="rect">
            <a:avLst/>
          </a:prstGeom>
          <a:noFill/>
        </p:spPr>
        <p:txBody>
          <a:bodyPr wrap="square" rtlCol="0">
            <a:spAutoFit/>
          </a:bodyPr>
          <a:lstStyle/>
          <a:p>
            <a:pPr algn="ctr">
              <a:defRPr/>
            </a:pPr>
            <a:r>
              <a:rPr lang="en-US" sz="1400" b="1">
                <a:solidFill>
                  <a:prstClr val="white"/>
                </a:solidFill>
                <a:latin typeface="Calibri" panose="020F0502020204030204"/>
              </a:rPr>
              <a:t>Products</a:t>
            </a:r>
          </a:p>
        </p:txBody>
      </p:sp>
      <p:sp>
        <p:nvSpPr>
          <p:cNvPr id="40" name="TextBox 39">
            <a:extLst>
              <a:ext uri="{FF2B5EF4-FFF2-40B4-BE49-F238E27FC236}">
                <a16:creationId xmlns:a16="http://schemas.microsoft.com/office/drawing/2014/main" id="{AF489123-6D61-476C-835E-2ACB2C91E8FC}"/>
              </a:ext>
            </a:extLst>
          </p:cNvPr>
          <p:cNvSpPr txBox="1"/>
          <p:nvPr/>
        </p:nvSpPr>
        <p:spPr>
          <a:xfrm>
            <a:off x="474577" y="195669"/>
            <a:ext cx="8650569" cy="707578"/>
          </a:xfrm>
          <a:prstGeom prst="rect">
            <a:avLst/>
          </a:prstGeom>
          <a:noFill/>
        </p:spPr>
        <p:txBody>
          <a:bodyPr wrap="square" rtlCol="0">
            <a:noAutofit/>
          </a:bodyPr>
          <a:lstStyle/>
          <a:p>
            <a:r>
              <a:rPr lang="en-US" sz="5200" b="1" dirty="0">
                <a:solidFill>
                  <a:schemeClr val="bg1"/>
                </a:solidFill>
                <a:latin typeface="Helvetica" pitchFamily="2" charset="0"/>
              </a:rPr>
              <a:t>What is the same in OC?</a:t>
            </a:r>
          </a:p>
        </p:txBody>
      </p:sp>
      <p:sp>
        <p:nvSpPr>
          <p:cNvPr id="12" name="Shape 261">
            <a:extLst>
              <a:ext uri="{FF2B5EF4-FFF2-40B4-BE49-F238E27FC236}">
                <a16:creationId xmlns:a16="http://schemas.microsoft.com/office/drawing/2014/main" id="{6C80F71D-06FA-EC32-130F-E9679D565E95}"/>
              </a:ext>
            </a:extLst>
          </p:cNvPr>
          <p:cNvSpPr/>
          <p:nvPr/>
        </p:nvSpPr>
        <p:spPr>
          <a:xfrm>
            <a:off x="1668604" y="5695141"/>
            <a:ext cx="8653826" cy="398007"/>
          </a:xfrm>
          <a:prstGeom prst="rect">
            <a:avLst/>
          </a:prstGeom>
          <a:ln w="12700">
            <a:miter lim="400000"/>
          </a:ln>
          <a:extLst>
            <a:ext uri="{C572A759-6A51-4108-AA02-DFA0A04FC94B}">
              <ma14:wrappingTextBoxFlag xmlns="" xmlns:ma14="http://schemas.microsoft.com/office/mac/drawingml/2011/main" val="1"/>
            </a:ext>
          </a:extLst>
        </p:spPr>
        <p:txBody>
          <a:bodyPr wrap="square" lIns="50775" tIns="50775" rIns="50775" bIns="50775" anchor="ctr">
            <a:spAutoFit/>
          </a:bodyPr>
          <a:lstStyle/>
          <a:p>
            <a:pPr algn="ctr" defTabSz="825046">
              <a:lnSpc>
                <a:spcPct val="80000"/>
              </a:lnSpc>
              <a:defRPr sz="1800"/>
            </a:pPr>
            <a:endParaRPr lang="en-US" sz="2400" b="1" i="1" kern="0" dirty="0">
              <a:solidFill>
                <a:srgbClr val="000000"/>
              </a:solidFill>
              <a:latin typeface="Helvetica" panose="020B0604020202020204" pitchFamily="34" charset="0"/>
              <a:ea typeface="Helvetica Neue Condensed Black" charset="0"/>
              <a:cs typeface="Helvetica" panose="020B0604020202020204" pitchFamily="34" charset="0"/>
              <a:sym typeface="BebasNeueRegular"/>
            </a:endParaRPr>
          </a:p>
        </p:txBody>
      </p:sp>
      <p:sp>
        <p:nvSpPr>
          <p:cNvPr id="10" name="TextBox 9">
            <a:extLst>
              <a:ext uri="{FF2B5EF4-FFF2-40B4-BE49-F238E27FC236}">
                <a16:creationId xmlns:a16="http://schemas.microsoft.com/office/drawing/2014/main" id="{E8260153-441D-6E6C-8394-8AF63EA08D1E}"/>
              </a:ext>
            </a:extLst>
          </p:cNvPr>
          <p:cNvSpPr txBox="1"/>
          <p:nvPr/>
        </p:nvSpPr>
        <p:spPr>
          <a:xfrm>
            <a:off x="0" y="1894787"/>
            <a:ext cx="11868346" cy="4767543"/>
          </a:xfrm>
          <a:prstGeom prst="rect">
            <a:avLst/>
          </a:prstGeom>
          <a:noFill/>
        </p:spPr>
        <p:txBody>
          <a:bodyPr wrap="square" numCol="1" rtlCol="0" anchor="t">
            <a:noAutofit/>
          </a:bodyPr>
          <a:lstStyle/>
          <a:p>
            <a:pPr marL="1371600" lvl="2" indent="-457200" fontAlgn="base">
              <a:buFont typeface="Arial" panose="020B0604020202020204" pitchFamily="34" charset="0"/>
              <a:buChar char="•"/>
            </a:pPr>
            <a:r>
              <a:rPr lang="en-US" sz="2700" b="1" dirty="0">
                <a:latin typeface="Calibri" panose="020F0502020204030204" pitchFamily="34" charset="0"/>
              </a:rPr>
              <a:t>We are selling Trail’s End popcorn</a:t>
            </a:r>
          </a:p>
          <a:p>
            <a:pPr marL="1828800" lvl="3" indent="-457200" fontAlgn="base">
              <a:buFont typeface="Arial" panose="020B0604020202020204" pitchFamily="34" charset="0"/>
              <a:buChar char="•"/>
            </a:pPr>
            <a:r>
              <a:rPr lang="en-US" sz="2700" b="1" dirty="0">
                <a:latin typeface="Calibri" panose="020F0502020204030204" pitchFamily="34" charset="0"/>
              </a:rPr>
              <a:t>Using the Trail’s End technology</a:t>
            </a:r>
          </a:p>
          <a:p>
            <a:pPr marL="1371600" lvl="2" indent="-457200" fontAlgn="base">
              <a:buFont typeface="Arial" panose="020B0604020202020204" pitchFamily="34" charset="0"/>
              <a:buChar char="•"/>
            </a:pPr>
            <a:r>
              <a:rPr lang="en-US" sz="2700" b="1" dirty="0">
                <a:latin typeface="Calibri" panose="020F0502020204030204" pitchFamily="34" charset="0"/>
              </a:rPr>
              <a:t>Website: </a:t>
            </a:r>
            <a:r>
              <a:rPr lang="en-US" sz="2700" b="1" dirty="0">
                <a:latin typeface="Calibri" panose="020F0502020204030204" pitchFamily="34" charset="0"/>
                <a:hlinkClick r:id="rId4"/>
              </a:rPr>
              <a:t>www.ocbsa.org/popcorn</a:t>
            </a:r>
            <a:endParaRPr lang="en-US" sz="2700" b="1" dirty="0">
              <a:latin typeface="Calibri" panose="020F0502020204030204" pitchFamily="34" charset="0"/>
            </a:endParaRPr>
          </a:p>
          <a:p>
            <a:pPr marL="1828800" lvl="3" indent="-457200" fontAlgn="base">
              <a:buFont typeface="Arial" panose="020B0604020202020204" pitchFamily="34" charset="0"/>
              <a:buChar char="•"/>
            </a:pPr>
            <a:r>
              <a:rPr lang="en-US" sz="2700" b="1" dirty="0">
                <a:latin typeface="Calibri" panose="020F0502020204030204" pitchFamily="34" charset="0"/>
              </a:rPr>
              <a:t>Please visit this page for all your resources/update</a:t>
            </a:r>
          </a:p>
          <a:p>
            <a:pPr marL="1371600" lvl="2" indent="-457200" fontAlgn="base">
              <a:buFont typeface="Arial" panose="020B0604020202020204" pitchFamily="34" charset="0"/>
              <a:buChar char="•"/>
            </a:pPr>
            <a:r>
              <a:rPr lang="en-US" sz="2700" b="1" dirty="0">
                <a:latin typeface="Calibri" panose="020F0502020204030204" pitchFamily="34" charset="0"/>
              </a:rPr>
              <a:t>Staff Advisor – Randall Aldrich</a:t>
            </a:r>
          </a:p>
          <a:p>
            <a:pPr marL="1371600" lvl="2" indent="-457200" fontAlgn="base">
              <a:buFont typeface="Arial" panose="020B0604020202020204" pitchFamily="34" charset="0"/>
              <a:buChar char="•"/>
            </a:pPr>
            <a:r>
              <a:rPr lang="en-US" sz="2700" b="1" dirty="0">
                <a:latin typeface="Calibri" panose="020F0502020204030204" pitchFamily="34" charset="0"/>
              </a:rPr>
              <a:t>Distribution location – OC Food Bank</a:t>
            </a:r>
          </a:p>
          <a:p>
            <a:pPr marL="1371600" lvl="2" indent="-457200" fontAlgn="base">
              <a:buFont typeface="Arial" panose="020B0604020202020204" pitchFamily="34" charset="0"/>
              <a:buChar char="•"/>
            </a:pPr>
            <a:r>
              <a:rPr lang="en-US" sz="2700" b="1" dirty="0">
                <a:latin typeface="Calibri" panose="020F0502020204030204" pitchFamily="34" charset="0"/>
              </a:rPr>
              <a:t>Ducks Club with some improvements</a:t>
            </a:r>
          </a:p>
          <a:p>
            <a:pPr marL="1371600" lvl="2" indent="-457200" fontAlgn="base">
              <a:buFont typeface="Arial" panose="020B0604020202020204" pitchFamily="34" charset="0"/>
              <a:buChar char="•"/>
            </a:pPr>
            <a:r>
              <a:rPr lang="en-US" sz="2700" b="1" dirty="0">
                <a:latin typeface="Calibri" panose="020F0502020204030204" pitchFamily="34" charset="0"/>
              </a:rPr>
              <a:t>Council Facebook Group</a:t>
            </a:r>
          </a:p>
        </p:txBody>
      </p:sp>
    </p:spTree>
    <p:extLst>
      <p:ext uri="{BB962C8B-B14F-4D97-AF65-F5344CB8AC3E}">
        <p14:creationId xmlns:p14="http://schemas.microsoft.com/office/powerpoint/2010/main" val="21614732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pplication&#10;&#10;Description automatically generated with low confidence">
            <a:extLst>
              <a:ext uri="{FF2B5EF4-FFF2-40B4-BE49-F238E27FC236}">
                <a16:creationId xmlns:a16="http://schemas.microsoft.com/office/drawing/2014/main" id="{6E219143-D814-419F-9EE8-534C7104B4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3" name="Rectangle 32">
            <a:extLst>
              <a:ext uri="{FF2B5EF4-FFF2-40B4-BE49-F238E27FC236}">
                <a16:creationId xmlns:a16="http://schemas.microsoft.com/office/drawing/2014/main" id="{209E220A-044A-435C-9184-FD68547F6DFA}"/>
              </a:ext>
            </a:extLst>
          </p:cNvPr>
          <p:cNvSpPr/>
          <p:nvPr/>
        </p:nvSpPr>
        <p:spPr>
          <a:xfrm>
            <a:off x="-288762" y="2622025"/>
            <a:ext cx="3310799" cy="400110"/>
          </a:xfrm>
          <a:prstGeom prst="rect">
            <a:avLst/>
          </a:prstGeom>
        </p:spPr>
        <p:txBody>
          <a:bodyPr wrap="square">
            <a:spAutoFit/>
          </a:bodyPr>
          <a:lstStyle/>
          <a:p>
            <a:pPr algn="ctr">
              <a:defRPr/>
            </a:pPr>
            <a:r>
              <a:rPr lang="en-US" sz="2000" b="1">
                <a:solidFill>
                  <a:prstClr val="white"/>
                </a:solidFill>
                <a:latin typeface="Calibri" panose="020F0502020204030204"/>
              </a:rPr>
              <a:t>Agenda</a:t>
            </a:r>
          </a:p>
        </p:txBody>
      </p:sp>
      <p:sp>
        <p:nvSpPr>
          <p:cNvPr id="35" name="TextBox 34">
            <a:extLst>
              <a:ext uri="{FF2B5EF4-FFF2-40B4-BE49-F238E27FC236}">
                <a16:creationId xmlns:a16="http://schemas.microsoft.com/office/drawing/2014/main" id="{A34DB282-E84A-49E0-AF67-E639EF431E4F}"/>
              </a:ext>
            </a:extLst>
          </p:cNvPr>
          <p:cNvSpPr txBox="1"/>
          <p:nvPr/>
        </p:nvSpPr>
        <p:spPr>
          <a:xfrm>
            <a:off x="-306914" y="5653091"/>
            <a:ext cx="2388637" cy="307777"/>
          </a:xfrm>
          <a:prstGeom prst="rect">
            <a:avLst/>
          </a:prstGeom>
          <a:noFill/>
        </p:spPr>
        <p:txBody>
          <a:bodyPr wrap="square" rtlCol="0">
            <a:spAutoFit/>
          </a:bodyPr>
          <a:lstStyle/>
          <a:p>
            <a:pPr algn="ctr">
              <a:defRPr/>
            </a:pPr>
            <a:r>
              <a:rPr lang="en-US" sz="1400" b="1">
                <a:solidFill>
                  <a:prstClr val="white"/>
                </a:solidFill>
                <a:latin typeface="Calibri" panose="020F0502020204030204"/>
              </a:rPr>
              <a:t>Products</a:t>
            </a:r>
          </a:p>
        </p:txBody>
      </p:sp>
      <p:sp>
        <p:nvSpPr>
          <p:cNvPr id="40" name="TextBox 39">
            <a:extLst>
              <a:ext uri="{FF2B5EF4-FFF2-40B4-BE49-F238E27FC236}">
                <a16:creationId xmlns:a16="http://schemas.microsoft.com/office/drawing/2014/main" id="{AF489123-6D61-476C-835E-2ACB2C91E8FC}"/>
              </a:ext>
            </a:extLst>
          </p:cNvPr>
          <p:cNvSpPr txBox="1"/>
          <p:nvPr/>
        </p:nvSpPr>
        <p:spPr>
          <a:xfrm>
            <a:off x="474577" y="195669"/>
            <a:ext cx="8650569" cy="707578"/>
          </a:xfrm>
          <a:prstGeom prst="rect">
            <a:avLst/>
          </a:prstGeom>
          <a:noFill/>
        </p:spPr>
        <p:txBody>
          <a:bodyPr wrap="square" rtlCol="0">
            <a:noAutofit/>
          </a:bodyPr>
          <a:lstStyle/>
          <a:p>
            <a:r>
              <a:rPr lang="en-US" sz="5200" b="1" dirty="0">
                <a:solidFill>
                  <a:schemeClr val="bg1"/>
                </a:solidFill>
                <a:latin typeface="Helvetica" pitchFamily="2" charset="0"/>
              </a:rPr>
              <a:t>What is new in OC?</a:t>
            </a:r>
          </a:p>
        </p:txBody>
      </p:sp>
      <p:sp>
        <p:nvSpPr>
          <p:cNvPr id="12" name="Shape 261">
            <a:extLst>
              <a:ext uri="{FF2B5EF4-FFF2-40B4-BE49-F238E27FC236}">
                <a16:creationId xmlns:a16="http://schemas.microsoft.com/office/drawing/2014/main" id="{6C80F71D-06FA-EC32-130F-E9679D565E95}"/>
              </a:ext>
            </a:extLst>
          </p:cNvPr>
          <p:cNvSpPr/>
          <p:nvPr/>
        </p:nvSpPr>
        <p:spPr>
          <a:xfrm>
            <a:off x="1668604" y="5695141"/>
            <a:ext cx="8653826" cy="398007"/>
          </a:xfrm>
          <a:prstGeom prst="rect">
            <a:avLst/>
          </a:prstGeom>
          <a:ln w="12700">
            <a:miter lim="400000"/>
          </a:ln>
          <a:extLst>
            <a:ext uri="{C572A759-6A51-4108-AA02-DFA0A04FC94B}">
              <ma14:wrappingTextBoxFlag xmlns:ma14="http://schemas.microsoft.com/office/mac/drawingml/2011/main" xmlns="" val="1"/>
            </a:ext>
          </a:extLst>
        </p:spPr>
        <p:txBody>
          <a:bodyPr wrap="square" lIns="50775" tIns="50775" rIns="50775" bIns="50775" anchor="ctr">
            <a:spAutoFit/>
          </a:bodyPr>
          <a:lstStyle/>
          <a:p>
            <a:pPr algn="ctr" defTabSz="825046">
              <a:lnSpc>
                <a:spcPct val="80000"/>
              </a:lnSpc>
              <a:defRPr sz="1800"/>
            </a:pPr>
            <a:endParaRPr lang="en-US" sz="2400" b="1" i="1" kern="0" dirty="0">
              <a:solidFill>
                <a:srgbClr val="000000"/>
              </a:solidFill>
              <a:latin typeface="Helvetica" panose="020B0604020202020204" pitchFamily="34" charset="0"/>
              <a:ea typeface="Helvetica Neue Condensed Black" charset="0"/>
              <a:cs typeface="Helvetica" panose="020B0604020202020204" pitchFamily="34" charset="0"/>
              <a:sym typeface="BebasNeueRegular"/>
            </a:endParaRPr>
          </a:p>
        </p:txBody>
      </p:sp>
      <p:sp>
        <p:nvSpPr>
          <p:cNvPr id="10" name="TextBox 9">
            <a:extLst>
              <a:ext uri="{FF2B5EF4-FFF2-40B4-BE49-F238E27FC236}">
                <a16:creationId xmlns:a16="http://schemas.microsoft.com/office/drawing/2014/main" id="{E8260153-441D-6E6C-8394-8AF63EA08D1E}"/>
              </a:ext>
            </a:extLst>
          </p:cNvPr>
          <p:cNvSpPr txBox="1"/>
          <p:nvPr/>
        </p:nvSpPr>
        <p:spPr>
          <a:xfrm>
            <a:off x="0" y="1593129"/>
            <a:ext cx="6096000" cy="4767543"/>
          </a:xfrm>
          <a:prstGeom prst="rect">
            <a:avLst/>
          </a:prstGeom>
          <a:noFill/>
        </p:spPr>
        <p:txBody>
          <a:bodyPr wrap="square" numCol="1" rtlCol="0" anchor="t">
            <a:noAutofit/>
          </a:bodyPr>
          <a:lstStyle/>
          <a:p>
            <a:pPr marL="1371600" lvl="2" indent="-457200" fontAlgn="base">
              <a:buFont typeface="Arial" panose="020B0604020202020204" pitchFamily="34" charset="0"/>
              <a:buChar char="•"/>
            </a:pPr>
            <a:endParaRPr lang="en-US" sz="2700" b="1" dirty="0">
              <a:latin typeface="Calibri" panose="020F0502020204030204" pitchFamily="34" charset="0"/>
            </a:endParaRPr>
          </a:p>
        </p:txBody>
      </p:sp>
      <p:sp>
        <p:nvSpPr>
          <p:cNvPr id="5" name="TextBox 4">
            <a:extLst>
              <a:ext uri="{FF2B5EF4-FFF2-40B4-BE49-F238E27FC236}">
                <a16:creationId xmlns:a16="http://schemas.microsoft.com/office/drawing/2014/main" id="{8C8F0692-DC9E-939B-8280-A97F6D370DC1}"/>
              </a:ext>
            </a:extLst>
          </p:cNvPr>
          <p:cNvSpPr txBox="1"/>
          <p:nvPr/>
        </p:nvSpPr>
        <p:spPr>
          <a:xfrm>
            <a:off x="152400" y="1745529"/>
            <a:ext cx="6096000" cy="4767543"/>
          </a:xfrm>
          <a:prstGeom prst="rect">
            <a:avLst/>
          </a:prstGeom>
          <a:noFill/>
        </p:spPr>
        <p:txBody>
          <a:bodyPr wrap="square" numCol="1" rtlCol="0" anchor="t">
            <a:noAutofit/>
          </a:bodyPr>
          <a:lstStyle/>
          <a:p>
            <a:pPr algn="ctr" fontAlgn="base"/>
            <a:r>
              <a:rPr lang="en-US" sz="2700" b="1" dirty="0">
                <a:latin typeface="Calibri" panose="020F0502020204030204" pitchFamily="34" charset="0"/>
              </a:rPr>
              <a:t>Theme!</a:t>
            </a:r>
          </a:p>
          <a:p>
            <a:pPr fontAlgn="base"/>
            <a:endParaRPr lang="en-US" sz="2700" b="1" dirty="0">
              <a:latin typeface="Calibri" panose="020F0502020204030204" pitchFamily="34" charset="0"/>
            </a:endParaRPr>
          </a:p>
          <a:p>
            <a:pPr fontAlgn="base"/>
            <a:r>
              <a:rPr lang="en-US" sz="2700" b="1" dirty="0">
                <a:latin typeface="Calibri" panose="020F0502020204030204" pitchFamily="34" charset="0"/>
              </a:rPr>
              <a:t>We have a theme to our sale this year!</a:t>
            </a:r>
          </a:p>
          <a:p>
            <a:pPr fontAlgn="base"/>
            <a:endParaRPr lang="en-US" sz="2700" b="1" dirty="0">
              <a:latin typeface="Calibri" panose="020F0502020204030204" pitchFamily="34" charset="0"/>
            </a:endParaRPr>
          </a:p>
          <a:p>
            <a:pPr fontAlgn="base"/>
            <a:endParaRPr lang="en-US" sz="2700" b="1" dirty="0">
              <a:latin typeface="Calibri" panose="020F0502020204030204" pitchFamily="34" charset="0"/>
            </a:endParaRPr>
          </a:p>
          <a:p>
            <a:pPr fontAlgn="base"/>
            <a:endParaRPr lang="en-US" sz="2700" b="1" dirty="0">
              <a:latin typeface="Calibri" panose="020F0502020204030204" pitchFamily="34" charset="0"/>
            </a:endParaRPr>
          </a:p>
          <a:p>
            <a:pPr algn="ctr" fontAlgn="base"/>
            <a:r>
              <a:rPr lang="en-US" sz="2700" b="1" dirty="0">
                <a:latin typeface="Calibri" panose="020F0502020204030204" pitchFamily="34" charset="0"/>
              </a:rPr>
              <a:t>Hockey!</a:t>
            </a:r>
          </a:p>
        </p:txBody>
      </p:sp>
      <p:pic>
        <p:nvPicPr>
          <p:cNvPr id="3" name="Picture 2" descr="A picture containing clock, measuring instrument, circle, font&#10;&#10;Description automatically generated">
            <a:extLst>
              <a:ext uri="{FF2B5EF4-FFF2-40B4-BE49-F238E27FC236}">
                <a16:creationId xmlns:a16="http://schemas.microsoft.com/office/drawing/2014/main" id="{D5096634-4F22-9688-A13A-2D3E6FF187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4485" y="1593129"/>
            <a:ext cx="4646629" cy="4646629"/>
          </a:xfrm>
          <a:prstGeom prst="rect">
            <a:avLst/>
          </a:prstGeom>
        </p:spPr>
      </p:pic>
    </p:spTree>
    <p:extLst>
      <p:ext uri="{BB962C8B-B14F-4D97-AF65-F5344CB8AC3E}">
        <p14:creationId xmlns:p14="http://schemas.microsoft.com/office/powerpoint/2010/main" val="31473058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pplication&#10;&#10;Description automatically generated with low confidence">
            <a:extLst>
              <a:ext uri="{FF2B5EF4-FFF2-40B4-BE49-F238E27FC236}">
                <a16:creationId xmlns:a16="http://schemas.microsoft.com/office/drawing/2014/main" id="{6E219143-D814-419F-9EE8-534C7104B4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3" name="Rectangle 32">
            <a:extLst>
              <a:ext uri="{FF2B5EF4-FFF2-40B4-BE49-F238E27FC236}">
                <a16:creationId xmlns:a16="http://schemas.microsoft.com/office/drawing/2014/main" id="{209E220A-044A-435C-9184-FD68547F6DFA}"/>
              </a:ext>
            </a:extLst>
          </p:cNvPr>
          <p:cNvSpPr/>
          <p:nvPr/>
        </p:nvSpPr>
        <p:spPr>
          <a:xfrm>
            <a:off x="-288762" y="2622025"/>
            <a:ext cx="3310799" cy="400110"/>
          </a:xfrm>
          <a:prstGeom prst="rect">
            <a:avLst/>
          </a:prstGeom>
        </p:spPr>
        <p:txBody>
          <a:bodyPr wrap="square">
            <a:spAutoFit/>
          </a:bodyPr>
          <a:lstStyle/>
          <a:p>
            <a:pPr algn="ctr">
              <a:defRPr/>
            </a:pPr>
            <a:r>
              <a:rPr lang="en-US" sz="2000" b="1">
                <a:solidFill>
                  <a:prstClr val="white"/>
                </a:solidFill>
                <a:latin typeface="Calibri" panose="020F0502020204030204"/>
              </a:rPr>
              <a:t>Agenda</a:t>
            </a:r>
          </a:p>
        </p:txBody>
      </p:sp>
      <p:sp>
        <p:nvSpPr>
          <p:cNvPr id="35" name="TextBox 34">
            <a:extLst>
              <a:ext uri="{FF2B5EF4-FFF2-40B4-BE49-F238E27FC236}">
                <a16:creationId xmlns:a16="http://schemas.microsoft.com/office/drawing/2014/main" id="{A34DB282-E84A-49E0-AF67-E639EF431E4F}"/>
              </a:ext>
            </a:extLst>
          </p:cNvPr>
          <p:cNvSpPr txBox="1"/>
          <p:nvPr/>
        </p:nvSpPr>
        <p:spPr>
          <a:xfrm>
            <a:off x="-306914" y="5653091"/>
            <a:ext cx="2388637" cy="307777"/>
          </a:xfrm>
          <a:prstGeom prst="rect">
            <a:avLst/>
          </a:prstGeom>
          <a:noFill/>
        </p:spPr>
        <p:txBody>
          <a:bodyPr wrap="square" rtlCol="0">
            <a:spAutoFit/>
          </a:bodyPr>
          <a:lstStyle/>
          <a:p>
            <a:pPr algn="ctr">
              <a:defRPr/>
            </a:pPr>
            <a:r>
              <a:rPr lang="en-US" sz="1400" b="1">
                <a:solidFill>
                  <a:prstClr val="white"/>
                </a:solidFill>
                <a:latin typeface="Calibri" panose="020F0502020204030204"/>
              </a:rPr>
              <a:t>Products</a:t>
            </a:r>
          </a:p>
        </p:txBody>
      </p:sp>
      <p:sp>
        <p:nvSpPr>
          <p:cNvPr id="40" name="TextBox 39">
            <a:extLst>
              <a:ext uri="{FF2B5EF4-FFF2-40B4-BE49-F238E27FC236}">
                <a16:creationId xmlns:a16="http://schemas.microsoft.com/office/drawing/2014/main" id="{AF489123-6D61-476C-835E-2ACB2C91E8FC}"/>
              </a:ext>
            </a:extLst>
          </p:cNvPr>
          <p:cNvSpPr txBox="1"/>
          <p:nvPr/>
        </p:nvSpPr>
        <p:spPr>
          <a:xfrm>
            <a:off x="474577" y="195669"/>
            <a:ext cx="8650569" cy="707578"/>
          </a:xfrm>
          <a:prstGeom prst="rect">
            <a:avLst/>
          </a:prstGeom>
          <a:noFill/>
        </p:spPr>
        <p:txBody>
          <a:bodyPr wrap="square" rtlCol="0">
            <a:noAutofit/>
          </a:bodyPr>
          <a:lstStyle/>
          <a:p>
            <a:r>
              <a:rPr lang="en-US" sz="5200" b="1" dirty="0">
                <a:solidFill>
                  <a:schemeClr val="bg1"/>
                </a:solidFill>
                <a:latin typeface="Helvetica" pitchFamily="2" charset="0"/>
              </a:rPr>
              <a:t>What is new in OC?</a:t>
            </a:r>
          </a:p>
        </p:txBody>
      </p:sp>
      <p:sp>
        <p:nvSpPr>
          <p:cNvPr id="12" name="Shape 261">
            <a:extLst>
              <a:ext uri="{FF2B5EF4-FFF2-40B4-BE49-F238E27FC236}">
                <a16:creationId xmlns:a16="http://schemas.microsoft.com/office/drawing/2014/main" id="{6C80F71D-06FA-EC32-130F-E9679D565E95}"/>
              </a:ext>
            </a:extLst>
          </p:cNvPr>
          <p:cNvSpPr/>
          <p:nvPr/>
        </p:nvSpPr>
        <p:spPr>
          <a:xfrm>
            <a:off x="1668604" y="5695141"/>
            <a:ext cx="8653826" cy="398007"/>
          </a:xfrm>
          <a:prstGeom prst="rect">
            <a:avLst/>
          </a:prstGeom>
          <a:ln w="12700">
            <a:miter lim="400000"/>
          </a:ln>
          <a:extLst>
            <a:ext uri="{C572A759-6A51-4108-AA02-DFA0A04FC94B}">
              <ma14:wrappingTextBoxFlag xmlns="" xmlns:ma14="http://schemas.microsoft.com/office/mac/drawingml/2011/main" val="1"/>
            </a:ext>
          </a:extLst>
        </p:spPr>
        <p:txBody>
          <a:bodyPr wrap="square" lIns="50775" tIns="50775" rIns="50775" bIns="50775" anchor="ctr">
            <a:spAutoFit/>
          </a:bodyPr>
          <a:lstStyle/>
          <a:p>
            <a:pPr algn="ctr" defTabSz="825046">
              <a:lnSpc>
                <a:spcPct val="80000"/>
              </a:lnSpc>
              <a:defRPr sz="1800"/>
            </a:pPr>
            <a:endParaRPr lang="en-US" sz="2400" b="1" i="1" kern="0" dirty="0">
              <a:solidFill>
                <a:srgbClr val="000000"/>
              </a:solidFill>
              <a:latin typeface="Helvetica" panose="020B0604020202020204" pitchFamily="34" charset="0"/>
              <a:ea typeface="Helvetica Neue Condensed Black" charset="0"/>
              <a:cs typeface="Helvetica" panose="020B0604020202020204" pitchFamily="34" charset="0"/>
              <a:sym typeface="BebasNeueRegular"/>
            </a:endParaRPr>
          </a:p>
        </p:txBody>
      </p:sp>
      <p:sp>
        <p:nvSpPr>
          <p:cNvPr id="10" name="TextBox 9">
            <a:extLst>
              <a:ext uri="{FF2B5EF4-FFF2-40B4-BE49-F238E27FC236}">
                <a16:creationId xmlns:a16="http://schemas.microsoft.com/office/drawing/2014/main" id="{E8260153-441D-6E6C-8394-8AF63EA08D1E}"/>
              </a:ext>
            </a:extLst>
          </p:cNvPr>
          <p:cNvSpPr txBox="1"/>
          <p:nvPr/>
        </p:nvSpPr>
        <p:spPr>
          <a:xfrm>
            <a:off x="0" y="1593129"/>
            <a:ext cx="6096000" cy="4767543"/>
          </a:xfrm>
          <a:prstGeom prst="rect">
            <a:avLst/>
          </a:prstGeom>
          <a:noFill/>
        </p:spPr>
        <p:txBody>
          <a:bodyPr wrap="square" numCol="1" rtlCol="0" anchor="t">
            <a:noAutofit/>
          </a:bodyPr>
          <a:lstStyle/>
          <a:p>
            <a:pPr marL="1371600" lvl="2" indent="-457200" fontAlgn="base">
              <a:buFont typeface="Arial" panose="020B0604020202020204" pitchFamily="34" charset="0"/>
              <a:buChar char="•"/>
            </a:pPr>
            <a:endParaRPr lang="en-US" sz="2700" b="1" dirty="0">
              <a:latin typeface="Calibri" panose="020F0502020204030204" pitchFamily="34" charset="0"/>
            </a:endParaRPr>
          </a:p>
        </p:txBody>
      </p:sp>
      <p:sp>
        <p:nvSpPr>
          <p:cNvPr id="5" name="TextBox 4">
            <a:extLst>
              <a:ext uri="{FF2B5EF4-FFF2-40B4-BE49-F238E27FC236}">
                <a16:creationId xmlns:a16="http://schemas.microsoft.com/office/drawing/2014/main" id="{8C8F0692-DC9E-939B-8280-A97F6D370DC1}"/>
              </a:ext>
            </a:extLst>
          </p:cNvPr>
          <p:cNvSpPr txBox="1"/>
          <p:nvPr/>
        </p:nvSpPr>
        <p:spPr>
          <a:xfrm>
            <a:off x="0" y="1593128"/>
            <a:ext cx="6096000" cy="4767543"/>
          </a:xfrm>
          <a:prstGeom prst="rect">
            <a:avLst/>
          </a:prstGeom>
          <a:noFill/>
        </p:spPr>
        <p:txBody>
          <a:bodyPr wrap="square" numCol="1" rtlCol="0" anchor="t">
            <a:noAutofit/>
          </a:bodyPr>
          <a:lstStyle/>
          <a:p>
            <a:pPr algn="ctr" fontAlgn="base"/>
            <a:r>
              <a:rPr lang="en-US" sz="2700" b="1" dirty="0">
                <a:latin typeface="Calibri" panose="020F0502020204030204" pitchFamily="34" charset="0"/>
              </a:rPr>
              <a:t>Sales Timeline</a:t>
            </a:r>
          </a:p>
          <a:p>
            <a:pPr fontAlgn="base"/>
            <a:endParaRPr lang="en-US" sz="2700" b="1" dirty="0">
              <a:latin typeface="Calibri" panose="020F0502020204030204" pitchFamily="34" charset="0"/>
            </a:endParaRPr>
          </a:p>
          <a:p>
            <a:pPr marL="342900" indent="-342900" fontAlgn="base">
              <a:buFont typeface="Arial" panose="020B0604020202020204" pitchFamily="34" charset="0"/>
              <a:buChar char="•"/>
            </a:pPr>
            <a:r>
              <a:rPr lang="en-US" sz="2400" b="1" dirty="0">
                <a:latin typeface="Calibri" panose="020F0502020204030204" pitchFamily="34" charset="0"/>
              </a:rPr>
              <a:t>Added August distribution (optional)</a:t>
            </a:r>
          </a:p>
          <a:p>
            <a:pPr marL="342900" indent="-342900" fontAlgn="base">
              <a:buFont typeface="Arial" panose="020B0604020202020204" pitchFamily="34" charset="0"/>
              <a:buChar char="•"/>
            </a:pPr>
            <a:r>
              <a:rPr lang="en-US" sz="2400" b="1" dirty="0">
                <a:latin typeface="Calibri" panose="020F0502020204030204" pitchFamily="34" charset="0"/>
              </a:rPr>
              <a:t>Storefronts available through 12/3</a:t>
            </a:r>
          </a:p>
          <a:p>
            <a:pPr marL="342900" indent="-342900" fontAlgn="base">
              <a:buFont typeface="Arial" panose="020B0604020202020204" pitchFamily="34" charset="0"/>
              <a:buChar char="•"/>
            </a:pPr>
            <a:r>
              <a:rPr lang="en-US" sz="2400" b="1" dirty="0">
                <a:latin typeface="Calibri" panose="020F0502020204030204" pitchFamily="34" charset="0"/>
              </a:rPr>
              <a:t>Kickoff scheduled for 8/3</a:t>
            </a:r>
          </a:p>
          <a:p>
            <a:pPr marL="800100" lvl="1" indent="-342900" fontAlgn="base">
              <a:buFont typeface="Arial" panose="020B0604020202020204" pitchFamily="34" charset="0"/>
              <a:buChar char="•"/>
            </a:pPr>
            <a:r>
              <a:rPr lang="en-US" sz="2400" b="1" dirty="0">
                <a:latin typeface="Calibri" panose="020F0502020204030204" pitchFamily="34" charset="0"/>
              </a:rPr>
              <a:t>Potentially at Honda Center</a:t>
            </a:r>
          </a:p>
          <a:p>
            <a:pPr marL="342900" indent="-342900" fontAlgn="base">
              <a:buFont typeface="Arial" panose="020B0604020202020204" pitchFamily="34" charset="0"/>
              <a:buChar char="•"/>
            </a:pPr>
            <a:r>
              <a:rPr lang="en-US" sz="2400" b="1" dirty="0">
                <a:latin typeface="Calibri" panose="020F0502020204030204" pitchFamily="34" charset="0"/>
              </a:rPr>
              <a:t>Top Selling Unit Dinner</a:t>
            </a:r>
          </a:p>
          <a:p>
            <a:pPr marL="800100" lvl="1" indent="-342900" fontAlgn="base">
              <a:buFont typeface="Arial" panose="020B0604020202020204" pitchFamily="34" charset="0"/>
              <a:buChar char="•"/>
            </a:pPr>
            <a:r>
              <a:rPr lang="en-US" sz="2400" b="1" dirty="0">
                <a:latin typeface="Calibri" panose="020F0502020204030204" pitchFamily="34" charset="0"/>
              </a:rPr>
              <a:t>March/April 2024</a:t>
            </a:r>
          </a:p>
        </p:txBody>
      </p:sp>
      <p:sp>
        <p:nvSpPr>
          <p:cNvPr id="2" name="TextBox 1">
            <a:extLst>
              <a:ext uri="{FF2B5EF4-FFF2-40B4-BE49-F238E27FC236}">
                <a16:creationId xmlns:a16="http://schemas.microsoft.com/office/drawing/2014/main" id="{D1746043-81BF-CE6C-6DAF-EDDBB7D683BD}"/>
              </a:ext>
            </a:extLst>
          </p:cNvPr>
          <p:cNvSpPr txBox="1"/>
          <p:nvPr/>
        </p:nvSpPr>
        <p:spPr>
          <a:xfrm>
            <a:off x="5995517" y="1593128"/>
            <a:ext cx="6096000" cy="4767543"/>
          </a:xfrm>
          <a:prstGeom prst="rect">
            <a:avLst/>
          </a:prstGeom>
          <a:noFill/>
        </p:spPr>
        <p:txBody>
          <a:bodyPr wrap="square" numCol="1" rtlCol="0" anchor="t">
            <a:noAutofit/>
          </a:bodyPr>
          <a:lstStyle/>
          <a:p>
            <a:pPr algn="ctr" fontAlgn="base"/>
            <a:r>
              <a:rPr lang="en-US" sz="2700" b="1" dirty="0">
                <a:latin typeface="Calibri" panose="020F0502020204030204" pitchFamily="34" charset="0"/>
              </a:rPr>
              <a:t>Notes</a:t>
            </a:r>
          </a:p>
          <a:p>
            <a:pPr fontAlgn="base"/>
            <a:endParaRPr lang="en-US" sz="2700" b="1" dirty="0">
              <a:latin typeface="Calibri" panose="020F0502020204030204" pitchFamily="34" charset="0"/>
            </a:endParaRPr>
          </a:p>
          <a:p>
            <a:pPr marL="457200" indent="-457200" fontAlgn="base">
              <a:buFont typeface="Arial" panose="020B0604020202020204" pitchFamily="34" charset="0"/>
              <a:buChar char="•"/>
            </a:pPr>
            <a:r>
              <a:rPr lang="en-US" sz="2400" b="1" dirty="0">
                <a:latin typeface="Calibri" panose="020F0502020204030204" pitchFamily="34" charset="0"/>
              </a:rPr>
              <a:t>There is a 4-month window of selling available</a:t>
            </a:r>
          </a:p>
          <a:p>
            <a:pPr marL="457200" indent="-457200" fontAlgn="base">
              <a:buFont typeface="Arial" panose="020B0604020202020204" pitchFamily="34" charset="0"/>
              <a:buChar char="•"/>
            </a:pPr>
            <a:r>
              <a:rPr lang="en-US" sz="2400" b="1" dirty="0">
                <a:latin typeface="Calibri" panose="020F0502020204030204" pitchFamily="34" charset="0"/>
              </a:rPr>
              <a:t>BSA policy limits scouts from selling products more than 12 total weeks in a 12-month period.</a:t>
            </a:r>
          </a:p>
          <a:p>
            <a:pPr marL="457200" indent="-457200" fontAlgn="base">
              <a:buFont typeface="Arial" panose="020B0604020202020204" pitchFamily="34" charset="0"/>
              <a:buChar char="•"/>
            </a:pPr>
            <a:r>
              <a:rPr lang="en-US" sz="2400" b="1" dirty="0">
                <a:latin typeface="Calibri" panose="020F0502020204030204" pitchFamily="34" charset="0"/>
              </a:rPr>
              <a:t>Ideally the scout is only selling during a 2-month period for popcorn. (1 month for Camp Cards)</a:t>
            </a:r>
          </a:p>
        </p:txBody>
      </p:sp>
    </p:spTree>
    <p:extLst>
      <p:ext uri="{BB962C8B-B14F-4D97-AF65-F5344CB8AC3E}">
        <p14:creationId xmlns:p14="http://schemas.microsoft.com/office/powerpoint/2010/main" val="5294674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pplication&#10;&#10;Description automatically generated with low confidence">
            <a:extLst>
              <a:ext uri="{FF2B5EF4-FFF2-40B4-BE49-F238E27FC236}">
                <a16:creationId xmlns:a16="http://schemas.microsoft.com/office/drawing/2014/main" id="{6E219143-D814-419F-9EE8-534C7104B4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3" name="Rectangle 32">
            <a:extLst>
              <a:ext uri="{FF2B5EF4-FFF2-40B4-BE49-F238E27FC236}">
                <a16:creationId xmlns:a16="http://schemas.microsoft.com/office/drawing/2014/main" id="{209E220A-044A-435C-9184-FD68547F6DFA}"/>
              </a:ext>
            </a:extLst>
          </p:cNvPr>
          <p:cNvSpPr/>
          <p:nvPr/>
        </p:nvSpPr>
        <p:spPr>
          <a:xfrm>
            <a:off x="-288762" y="2622025"/>
            <a:ext cx="3310799" cy="400110"/>
          </a:xfrm>
          <a:prstGeom prst="rect">
            <a:avLst/>
          </a:prstGeom>
        </p:spPr>
        <p:txBody>
          <a:bodyPr wrap="square">
            <a:spAutoFit/>
          </a:bodyPr>
          <a:lstStyle/>
          <a:p>
            <a:pPr algn="ctr">
              <a:defRPr/>
            </a:pPr>
            <a:r>
              <a:rPr lang="en-US" sz="2000" b="1">
                <a:solidFill>
                  <a:prstClr val="white"/>
                </a:solidFill>
                <a:latin typeface="Calibri" panose="020F0502020204030204"/>
              </a:rPr>
              <a:t>Agenda</a:t>
            </a:r>
          </a:p>
        </p:txBody>
      </p:sp>
      <p:sp>
        <p:nvSpPr>
          <p:cNvPr id="35" name="TextBox 34">
            <a:extLst>
              <a:ext uri="{FF2B5EF4-FFF2-40B4-BE49-F238E27FC236}">
                <a16:creationId xmlns:a16="http://schemas.microsoft.com/office/drawing/2014/main" id="{A34DB282-E84A-49E0-AF67-E639EF431E4F}"/>
              </a:ext>
            </a:extLst>
          </p:cNvPr>
          <p:cNvSpPr txBox="1"/>
          <p:nvPr/>
        </p:nvSpPr>
        <p:spPr>
          <a:xfrm>
            <a:off x="-306914" y="5653091"/>
            <a:ext cx="2388637" cy="307777"/>
          </a:xfrm>
          <a:prstGeom prst="rect">
            <a:avLst/>
          </a:prstGeom>
          <a:noFill/>
        </p:spPr>
        <p:txBody>
          <a:bodyPr wrap="square" rtlCol="0">
            <a:spAutoFit/>
          </a:bodyPr>
          <a:lstStyle/>
          <a:p>
            <a:pPr algn="ctr">
              <a:defRPr/>
            </a:pPr>
            <a:r>
              <a:rPr lang="en-US" sz="1400" b="1">
                <a:solidFill>
                  <a:prstClr val="white"/>
                </a:solidFill>
                <a:latin typeface="Calibri" panose="020F0502020204030204"/>
              </a:rPr>
              <a:t>Products</a:t>
            </a:r>
          </a:p>
        </p:txBody>
      </p:sp>
      <p:sp>
        <p:nvSpPr>
          <p:cNvPr id="40" name="TextBox 39">
            <a:extLst>
              <a:ext uri="{FF2B5EF4-FFF2-40B4-BE49-F238E27FC236}">
                <a16:creationId xmlns:a16="http://schemas.microsoft.com/office/drawing/2014/main" id="{AF489123-6D61-476C-835E-2ACB2C91E8FC}"/>
              </a:ext>
            </a:extLst>
          </p:cNvPr>
          <p:cNvSpPr txBox="1"/>
          <p:nvPr/>
        </p:nvSpPr>
        <p:spPr>
          <a:xfrm>
            <a:off x="474577" y="195669"/>
            <a:ext cx="8650569" cy="707578"/>
          </a:xfrm>
          <a:prstGeom prst="rect">
            <a:avLst/>
          </a:prstGeom>
          <a:noFill/>
        </p:spPr>
        <p:txBody>
          <a:bodyPr wrap="square" rtlCol="0">
            <a:noAutofit/>
          </a:bodyPr>
          <a:lstStyle/>
          <a:p>
            <a:r>
              <a:rPr lang="en-US" sz="5200" b="1" dirty="0">
                <a:solidFill>
                  <a:schemeClr val="bg1"/>
                </a:solidFill>
                <a:latin typeface="Helvetica" pitchFamily="2" charset="0"/>
              </a:rPr>
              <a:t>Distribution Dates</a:t>
            </a:r>
          </a:p>
        </p:txBody>
      </p:sp>
      <p:sp>
        <p:nvSpPr>
          <p:cNvPr id="12" name="Shape 261">
            <a:extLst>
              <a:ext uri="{FF2B5EF4-FFF2-40B4-BE49-F238E27FC236}">
                <a16:creationId xmlns:a16="http://schemas.microsoft.com/office/drawing/2014/main" id="{6C80F71D-06FA-EC32-130F-E9679D565E95}"/>
              </a:ext>
            </a:extLst>
          </p:cNvPr>
          <p:cNvSpPr/>
          <p:nvPr/>
        </p:nvSpPr>
        <p:spPr>
          <a:xfrm>
            <a:off x="1668604" y="5399676"/>
            <a:ext cx="8653826" cy="988938"/>
          </a:xfrm>
          <a:prstGeom prst="rect">
            <a:avLst/>
          </a:prstGeom>
          <a:ln w="12700">
            <a:miter lim="400000"/>
          </a:ln>
          <a:extLst>
            <a:ext uri="{C572A759-6A51-4108-AA02-DFA0A04FC94B}">
              <ma14:wrappingTextBoxFlag xmlns:ma14="http://schemas.microsoft.com/office/mac/drawingml/2011/main" xmlns="" val="1"/>
            </a:ext>
          </a:extLst>
        </p:spPr>
        <p:txBody>
          <a:bodyPr wrap="square" lIns="50775" tIns="50775" rIns="50775" bIns="50775" anchor="ctr">
            <a:spAutoFit/>
          </a:bodyPr>
          <a:lstStyle/>
          <a:p>
            <a:pPr algn="ctr" defTabSz="825046">
              <a:lnSpc>
                <a:spcPct val="80000"/>
              </a:lnSpc>
              <a:defRPr sz="1800"/>
            </a:pPr>
            <a:r>
              <a:rPr lang="en-US" sz="2400" b="1" kern="0" dirty="0">
                <a:solidFill>
                  <a:srgbClr val="000000"/>
                </a:solidFill>
                <a:latin typeface="Helvetica" panose="020B0604020202020204" pitchFamily="34" charset="0"/>
                <a:ea typeface="Helvetica Neue Condensed Black" charset="0"/>
                <a:cs typeface="Helvetica" panose="020B0604020202020204" pitchFamily="34" charset="0"/>
                <a:sym typeface="BebasNeueRegular"/>
              </a:rPr>
              <a:t>Visit Council Website </a:t>
            </a:r>
          </a:p>
          <a:p>
            <a:pPr algn="ctr" defTabSz="825046">
              <a:lnSpc>
                <a:spcPct val="80000"/>
              </a:lnSpc>
              <a:defRPr sz="1800"/>
            </a:pPr>
            <a:endParaRPr lang="en-US" sz="2400" b="1" kern="0" dirty="0">
              <a:solidFill>
                <a:srgbClr val="000000"/>
              </a:solidFill>
              <a:latin typeface="Helvetica" panose="020B0604020202020204" pitchFamily="34" charset="0"/>
              <a:ea typeface="Helvetica Neue Condensed Black" charset="0"/>
              <a:cs typeface="Helvetica" panose="020B0604020202020204" pitchFamily="34" charset="0"/>
              <a:sym typeface="BebasNeueRegular"/>
            </a:endParaRPr>
          </a:p>
          <a:p>
            <a:pPr algn="ctr" defTabSz="825046">
              <a:lnSpc>
                <a:spcPct val="80000"/>
              </a:lnSpc>
              <a:defRPr sz="1800"/>
            </a:pPr>
            <a:r>
              <a:rPr lang="en-US" sz="2400" b="1" kern="0" dirty="0">
                <a:solidFill>
                  <a:srgbClr val="000000"/>
                </a:solidFill>
                <a:latin typeface="Helvetica" panose="020B0604020202020204" pitchFamily="34" charset="0"/>
                <a:ea typeface="Helvetica Neue Condensed Black" charset="0"/>
                <a:cs typeface="Helvetica" panose="020B0604020202020204" pitchFamily="34" charset="0"/>
                <a:sym typeface="BebasNeueRegular"/>
              </a:rPr>
              <a:t>ocbsa.org/popcorn </a:t>
            </a:r>
            <a:endParaRPr lang="en-US" sz="2400" b="1" i="1" kern="0" dirty="0">
              <a:solidFill>
                <a:srgbClr val="000000"/>
              </a:solidFill>
              <a:latin typeface="Helvetica" panose="020B0604020202020204" pitchFamily="34" charset="0"/>
              <a:ea typeface="Helvetica Neue Condensed Black" charset="0"/>
              <a:cs typeface="Helvetica" panose="020B0604020202020204" pitchFamily="34" charset="0"/>
              <a:sym typeface="BebasNeueRegular"/>
            </a:endParaRPr>
          </a:p>
        </p:txBody>
      </p:sp>
      <p:sp>
        <p:nvSpPr>
          <p:cNvPr id="10" name="TextBox 9">
            <a:extLst>
              <a:ext uri="{FF2B5EF4-FFF2-40B4-BE49-F238E27FC236}">
                <a16:creationId xmlns:a16="http://schemas.microsoft.com/office/drawing/2014/main" id="{E8260153-441D-6E6C-8394-8AF63EA08D1E}"/>
              </a:ext>
            </a:extLst>
          </p:cNvPr>
          <p:cNvSpPr txBox="1"/>
          <p:nvPr/>
        </p:nvSpPr>
        <p:spPr>
          <a:xfrm>
            <a:off x="0" y="1971168"/>
            <a:ext cx="12192000" cy="3428507"/>
          </a:xfrm>
          <a:prstGeom prst="rect">
            <a:avLst/>
          </a:prstGeom>
          <a:noFill/>
        </p:spPr>
        <p:txBody>
          <a:bodyPr wrap="square" numCol="4" rtlCol="0" anchor="t">
            <a:noAutofit/>
          </a:bodyPr>
          <a:lstStyle/>
          <a:p>
            <a:pPr algn="ctr"/>
            <a:r>
              <a:rPr lang="en-US" sz="2000" b="1" dirty="0">
                <a:cs typeface="Calibri"/>
              </a:rPr>
              <a:t>Early Bird</a:t>
            </a:r>
          </a:p>
          <a:p>
            <a:pPr algn="ctr" fontAlgn="base"/>
            <a:endParaRPr lang="en-US" sz="2000" b="1" dirty="0">
              <a:latin typeface="Calibri" panose="020F0502020204030204" pitchFamily="34" charset="0"/>
            </a:endParaRPr>
          </a:p>
          <a:p>
            <a:pPr marL="342900" indent="-342900" fontAlgn="base">
              <a:buFont typeface="Arial" panose="020B0604020202020204" pitchFamily="34" charset="0"/>
              <a:buChar char="•"/>
            </a:pPr>
            <a:r>
              <a:rPr lang="en-US" sz="2000" b="1" dirty="0">
                <a:latin typeface="Calibri" panose="020F0502020204030204" pitchFamily="34" charset="0"/>
              </a:rPr>
              <a:t>Unit Orders Due Monday, 7/17</a:t>
            </a:r>
          </a:p>
          <a:p>
            <a:pPr marL="342900" indent="-342900" fontAlgn="base">
              <a:buFont typeface="Arial" panose="020B0604020202020204" pitchFamily="34" charset="0"/>
              <a:buChar char="•"/>
            </a:pPr>
            <a:r>
              <a:rPr lang="en-US" sz="2000" b="1" dirty="0">
                <a:latin typeface="Calibri" panose="020F0502020204030204" pitchFamily="34" charset="0"/>
              </a:rPr>
              <a:t>Distribution Day Saturday, 8/5</a:t>
            </a:r>
          </a:p>
          <a:p>
            <a:pPr marL="342900" indent="-342900" fontAlgn="base">
              <a:buFont typeface="Arial" panose="020B0604020202020204" pitchFamily="34" charset="0"/>
              <a:buChar char="•"/>
            </a:pPr>
            <a:r>
              <a:rPr lang="en-US" sz="2000" b="1" dirty="0">
                <a:latin typeface="Calibri" panose="020F0502020204030204" pitchFamily="34" charset="0"/>
              </a:rPr>
              <a:t>Order Full Cases</a:t>
            </a:r>
          </a:p>
          <a:p>
            <a:pPr marL="342900" indent="-342900" fontAlgn="base">
              <a:buFont typeface="Arial" panose="020B0604020202020204" pitchFamily="34" charset="0"/>
              <a:buChar char="•"/>
            </a:pPr>
            <a:r>
              <a:rPr lang="en-US" sz="2000" b="1" dirty="0">
                <a:latin typeface="Calibri" panose="020F0502020204030204" pitchFamily="34" charset="0"/>
              </a:rPr>
              <a:t>Receiving product you are selling direct to the customer.</a:t>
            </a:r>
          </a:p>
          <a:p>
            <a:pPr algn="ctr" fontAlgn="base"/>
            <a:r>
              <a:rPr lang="en-US" sz="2000" b="1" dirty="0">
                <a:latin typeface="Calibri" panose="020F0502020204030204" pitchFamily="34" charset="0"/>
              </a:rPr>
              <a:t>Show and Sell</a:t>
            </a:r>
          </a:p>
          <a:p>
            <a:pPr algn="ctr" fontAlgn="base"/>
            <a:endParaRPr lang="en-US" sz="2000" b="1" dirty="0">
              <a:latin typeface="Calibri" panose="020F0502020204030204" pitchFamily="34" charset="0"/>
            </a:endParaRPr>
          </a:p>
          <a:p>
            <a:pPr marL="457200" indent="-457200" fontAlgn="base">
              <a:buFont typeface="Arial" panose="020B0604020202020204" pitchFamily="34" charset="0"/>
              <a:buChar char="•"/>
            </a:pPr>
            <a:r>
              <a:rPr lang="en-US" sz="2000" b="1" dirty="0">
                <a:latin typeface="Calibri" panose="020F0502020204030204" pitchFamily="34" charset="0"/>
              </a:rPr>
              <a:t>Unit Orders Due Friday, 8/28</a:t>
            </a:r>
          </a:p>
          <a:p>
            <a:pPr marL="457200" indent="-457200" fontAlgn="base">
              <a:buFont typeface="Arial" panose="020B0604020202020204" pitchFamily="34" charset="0"/>
              <a:buChar char="•"/>
            </a:pPr>
            <a:r>
              <a:rPr lang="en-US" sz="2000" b="1" dirty="0">
                <a:latin typeface="Calibri" panose="020F0502020204030204" pitchFamily="34" charset="0"/>
              </a:rPr>
              <a:t>Distribution Day Saturday, 9/16</a:t>
            </a:r>
          </a:p>
          <a:p>
            <a:pPr marL="457200" indent="-457200" fontAlgn="base">
              <a:buFont typeface="Arial" panose="020B0604020202020204" pitchFamily="34" charset="0"/>
              <a:buChar char="•"/>
            </a:pPr>
            <a:r>
              <a:rPr lang="en-US" sz="2000" b="1" dirty="0">
                <a:latin typeface="Calibri" panose="020F0502020204030204" pitchFamily="34" charset="0"/>
              </a:rPr>
              <a:t>Order Full Cases</a:t>
            </a:r>
          </a:p>
          <a:p>
            <a:pPr marL="457200" indent="-457200" fontAlgn="base">
              <a:buFont typeface="Arial" panose="020B0604020202020204" pitchFamily="34" charset="0"/>
              <a:buChar char="•"/>
            </a:pPr>
            <a:r>
              <a:rPr lang="en-US" sz="2000" b="1" dirty="0">
                <a:latin typeface="Calibri" panose="020F0502020204030204" pitchFamily="34" charset="0"/>
              </a:rPr>
              <a:t>Receiving product you are selling direct to the customer.</a:t>
            </a:r>
          </a:p>
          <a:p>
            <a:pPr marL="0" lvl="1" algn="ctr" fontAlgn="base">
              <a:tabLst>
                <a:tab pos="742950" algn="l"/>
              </a:tabLst>
            </a:pPr>
            <a:r>
              <a:rPr lang="en-US" sz="2000" b="1" dirty="0">
                <a:latin typeface="Calibri" panose="020F0502020204030204" pitchFamily="34" charset="0"/>
              </a:rPr>
              <a:t>Replenishment</a:t>
            </a:r>
          </a:p>
          <a:p>
            <a:pPr marL="0" lvl="1" algn="ctr" fontAlgn="base">
              <a:tabLst>
                <a:tab pos="742950" algn="l"/>
              </a:tabLst>
            </a:pPr>
            <a:endParaRPr lang="en-US" sz="2000" b="1" dirty="0">
              <a:latin typeface="Calibri" panose="020F0502020204030204" pitchFamily="34" charset="0"/>
            </a:endParaRPr>
          </a:p>
          <a:p>
            <a:pPr marL="457200" indent="-457200" fontAlgn="base">
              <a:buFont typeface="Arial" panose="020B0604020202020204" pitchFamily="34" charset="0"/>
              <a:buChar char="•"/>
            </a:pPr>
            <a:r>
              <a:rPr lang="en-US" sz="2000" b="1" dirty="0">
                <a:latin typeface="Calibri" panose="020F0502020204030204" pitchFamily="34" charset="0"/>
              </a:rPr>
              <a:t>Unit Orders Due Monday, 10/9</a:t>
            </a:r>
          </a:p>
          <a:p>
            <a:pPr marL="457200" indent="-457200" fontAlgn="base">
              <a:buFont typeface="Arial" panose="020B0604020202020204" pitchFamily="34" charset="0"/>
              <a:buChar char="•"/>
            </a:pPr>
            <a:r>
              <a:rPr lang="en-US" sz="2000" b="1" dirty="0">
                <a:latin typeface="Calibri" panose="020F0502020204030204" pitchFamily="34" charset="0"/>
              </a:rPr>
              <a:t>Distribution Day Saturday, 10/21</a:t>
            </a:r>
          </a:p>
          <a:p>
            <a:pPr marL="457200" indent="-457200" fontAlgn="base">
              <a:buFont typeface="Arial" panose="020B0604020202020204" pitchFamily="34" charset="0"/>
              <a:buChar char="•"/>
            </a:pPr>
            <a:r>
              <a:rPr lang="en-US" sz="2000" b="1" dirty="0">
                <a:latin typeface="Calibri" panose="020F0502020204030204" pitchFamily="34" charset="0"/>
              </a:rPr>
              <a:t>Order Full Cases</a:t>
            </a:r>
          </a:p>
          <a:p>
            <a:pPr marL="457200" indent="-457200" fontAlgn="base">
              <a:buFont typeface="Arial" panose="020B0604020202020204" pitchFamily="34" charset="0"/>
              <a:buChar char="•"/>
            </a:pPr>
            <a:r>
              <a:rPr lang="en-US" sz="2000" b="1" dirty="0">
                <a:latin typeface="Calibri" panose="020F0502020204030204" pitchFamily="34" charset="0"/>
              </a:rPr>
              <a:t>Replenish stock of popcorn to sell direct to customer.</a:t>
            </a:r>
          </a:p>
          <a:p>
            <a:pPr marL="55563" lvl="2" algn="ctr" fontAlgn="base"/>
            <a:r>
              <a:rPr lang="en-US" sz="2000" b="1" dirty="0">
                <a:latin typeface="Calibri" panose="020F0502020204030204" pitchFamily="34" charset="0"/>
              </a:rPr>
              <a:t>Final Order*</a:t>
            </a:r>
          </a:p>
          <a:p>
            <a:pPr marL="55563" lvl="2" algn="ctr" fontAlgn="base"/>
            <a:endParaRPr lang="en-US" sz="2000" b="1" dirty="0">
              <a:latin typeface="Calibri" panose="020F0502020204030204" pitchFamily="34" charset="0"/>
            </a:endParaRPr>
          </a:p>
          <a:p>
            <a:pPr marL="457200" indent="-457200" fontAlgn="base">
              <a:buFont typeface="Arial" panose="020B0604020202020204" pitchFamily="34" charset="0"/>
              <a:buChar char="•"/>
            </a:pPr>
            <a:r>
              <a:rPr lang="en-US" sz="2000" b="1" dirty="0">
                <a:latin typeface="Calibri" panose="020F0502020204030204" pitchFamily="34" charset="0"/>
              </a:rPr>
              <a:t>Unit Orders Due Monday, 10/30*</a:t>
            </a:r>
          </a:p>
          <a:p>
            <a:pPr marL="457200" indent="-457200" fontAlgn="base">
              <a:buFont typeface="Arial" panose="020B0604020202020204" pitchFamily="34" charset="0"/>
              <a:buChar char="•"/>
            </a:pPr>
            <a:r>
              <a:rPr lang="en-US" sz="2000" b="1" dirty="0">
                <a:latin typeface="Calibri" panose="020F0502020204030204" pitchFamily="34" charset="0"/>
              </a:rPr>
              <a:t>Distribution Day Saturday, 11/18</a:t>
            </a:r>
          </a:p>
          <a:p>
            <a:pPr marL="457200" indent="-457200" fontAlgn="base">
              <a:buFont typeface="Arial" panose="020B0604020202020204" pitchFamily="34" charset="0"/>
              <a:buChar char="•"/>
            </a:pPr>
            <a:r>
              <a:rPr lang="en-US" sz="2000" b="1" dirty="0">
                <a:latin typeface="Calibri" panose="020F0502020204030204" pitchFamily="34" charset="0"/>
              </a:rPr>
              <a:t>Order individual items</a:t>
            </a:r>
          </a:p>
          <a:p>
            <a:pPr marL="457200" indent="-457200" fontAlgn="base">
              <a:buFont typeface="Arial" panose="020B0604020202020204" pitchFamily="34" charset="0"/>
              <a:buChar char="•"/>
            </a:pPr>
            <a:r>
              <a:rPr lang="en-US" sz="2000" b="1" dirty="0">
                <a:latin typeface="Calibri" panose="020F0502020204030204" pitchFamily="34" charset="0"/>
              </a:rPr>
              <a:t>Order items sold to the customer that the unit didn’t </a:t>
            </a:r>
            <a:r>
              <a:rPr lang="en-US" sz="2000" b="1">
                <a:latin typeface="Calibri" panose="020F0502020204030204" pitchFamily="34" charset="0"/>
              </a:rPr>
              <a:t>have already.</a:t>
            </a:r>
            <a:endParaRPr lang="en-US" sz="2000" b="1" dirty="0">
              <a:latin typeface="Calibri" panose="020F0502020204030204" pitchFamily="34" charset="0"/>
            </a:endParaRPr>
          </a:p>
        </p:txBody>
      </p:sp>
    </p:spTree>
    <p:extLst>
      <p:ext uri="{BB962C8B-B14F-4D97-AF65-F5344CB8AC3E}">
        <p14:creationId xmlns:p14="http://schemas.microsoft.com/office/powerpoint/2010/main" val="29398543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descr="Application&#10;&#10;Description automatically generated with low confidence">
            <a:extLst>
              <a:ext uri="{FF2B5EF4-FFF2-40B4-BE49-F238E27FC236}">
                <a16:creationId xmlns:a16="http://schemas.microsoft.com/office/drawing/2014/main" id="{4A816F5C-27FF-4344-B07C-EAAF0BEB5B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3" name="Rectangle 32">
            <a:extLst>
              <a:ext uri="{FF2B5EF4-FFF2-40B4-BE49-F238E27FC236}">
                <a16:creationId xmlns:a16="http://schemas.microsoft.com/office/drawing/2014/main" id="{209E220A-044A-435C-9184-FD68547F6DFA}"/>
              </a:ext>
            </a:extLst>
          </p:cNvPr>
          <p:cNvSpPr/>
          <p:nvPr/>
        </p:nvSpPr>
        <p:spPr>
          <a:xfrm>
            <a:off x="-288762" y="2622025"/>
            <a:ext cx="3310799" cy="400110"/>
          </a:xfrm>
          <a:prstGeom prst="rect">
            <a:avLst/>
          </a:prstGeom>
        </p:spPr>
        <p:txBody>
          <a:bodyPr wrap="square">
            <a:spAutoFit/>
          </a:bodyPr>
          <a:lstStyle/>
          <a:p>
            <a:pPr algn="ctr">
              <a:defRPr/>
            </a:pPr>
            <a:r>
              <a:rPr lang="en-US" sz="2000" b="1" dirty="0">
                <a:solidFill>
                  <a:prstClr val="white"/>
                </a:solidFill>
                <a:latin typeface="Calibri" panose="020F0502020204030204"/>
              </a:rPr>
              <a:t>Agenda</a:t>
            </a:r>
          </a:p>
        </p:txBody>
      </p:sp>
      <p:sp>
        <p:nvSpPr>
          <p:cNvPr id="35" name="TextBox 34">
            <a:extLst>
              <a:ext uri="{FF2B5EF4-FFF2-40B4-BE49-F238E27FC236}">
                <a16:creationId xmlns:a16="http://schemas.microsoft.com/office/drawing/2014/main" id="{A34DB282-E84A-49E0-AF67-E639EF431E4F}"/>
              </a:ext>
            </a:extLst>
          </p:cNvPr>
          <p:cNvSpPr txBox="1"/>
          <p:nvPr/>
        </p:nvSpPr>
        <p:spPr>
          <a:xfrm>
            <a:off x="-306914" y="5653091"/>
            <a:ext cx="2388637" cy="307777"/>
          </a:xfrm>
          <a:prstGeom prst="rect">
            <a:avLst/>
          </a:prstGeom>
          <a:noFill/>
        </p:spPr>
        <p:txBody>
          <a:bodyPr wrap="square" rtlCol="0">
            <a:spAutoFit/>
          </a:bodyPr>
          <a:lstStyle/>
          <a:p>
            <a:pPr algn="ctr">
              <a:defRPr/>
            </a:pPr>
            <a:r>
              <a:rPr lang="en-US" sz="1400" b="1">
                <a:solidFill>
                  <a:prstClr val="white"/>
                </a:solidFill>
                <a:latin typeface="Calibri" panose="020F0502020204030204"/>
              </a:rPr>
              <a:t>Products</a:t>
            </a:r>
          </a:p>
        </p:txBody>
      </p:sp>
      <p:sp>
        <p:nvSpPr>
          <p:cNvPr id="40" name="TextBox 39">
            <a:extLst>
              <a:ext uri="{FF2B5EF4-FFF2-40B4-BE49-F238E27FC236}">
                <a16:creationId xmlns:a16="http://schemas.microsoft.com/office/drawing/2014/main" id="{AF489123-6D61-476C-835E-2ACB2C91E8FC}"/>
              </a:ext>
            </a:extLst>
          </p:cNvPr>
          <p:cNvSpPr txBox="1"/>
          <p:nvPr/>
        </p:nvSpPr>
        <p:spPr>
          <a:xfrm>
            <a:off x="474577" y="195669"/>
            <a:ext cx="7114013" cy="707578"/>
          </a:xfrm>
          <a:prstGeom prst="rect">
            <a:avLst/>
          </a:prstGeom>
          <a:noFill/>
        </p:spPr>
        <p:txBody>
          <a:bodyPr wrap="square" rtlCol="0">
            <a:noAutofit/>
          </a:bodyPr>
          <a:lstStyle/>
          <a:p>
            <a:r>
              <a:rPr lang="en-US" sz="5200" b="1">
                <a:solidFill>
                  <a:schemeClr val="bg1"/>
                </a:solidFill>
                <a:latin typeface="Helvetica" pitchFamily="2" charset="0"/>
              </a:rPr>
              <a:t>Trail’s End Products</a:t>
            </a:r>
            <a:br>
              <a:rPr lang="en-US" sz="5200" b="1">
                <a:solidFill>
                  <a:schemeClr val="bg1"/>
                </a:solidFill>
                <a:latin typeface="Helvetica" pitchFamily="2" charset="0"/>
              </a:rPr>
            </a:br>
            <a:endParaRPr lang="en-US" sz="5200" b="1">
              <a:solidFill>
                <a:schemeClr val="bg1"/>
              </a:solidFill>
              <a:latin typeface="Helvetica" pitchFamily="2" charset="0"/>
            </a:endParaRPr>
          </a:p>
        </p:txBody>
      </p:sp>
      <p:sp>
        <p:nvSpPr>
          <p:cNvPr id="29" name="Rectangle 28">
            <a:extLst>
              <a:ext uri="{FF2B5EF4-FFF2-40B4-BE49-F238E27FC236}">
                <a16:creationId xmlns:a16="http://schemas.microsoft.com/office/drawing/2014/main" id="{C5A72F15-C12E-41A5-B3E5-C75DFB3ADFD0}"/>
              </a:ext>
            </a:extLst>
          </p:cNvPr>
          <p:cNvSpPr/>
          <p:nvPr/>
        </p:nvSpPr>
        <p:spPr>
          <a:xfrm>
            <a:off x="4919540" y="3215657"/>
            <a:ext cx="1120820" cy="461665"/>
          </a:xfrm>
          <a:prstGeom prst="rect">
            <a:avLst/>
          </a:prstGeom>
        </p:spPr>
        <p:txBody>
          <a:bodyPr wrap="none">
            <a:spAutoFit/>
          </a:bodyPr>
          <a:lstStyle/>
          <a:p>
            <a:pPr algn="ctr">
              <a:buClr>
                <a:schemeClr val="tx1"/>
              </a:buClr>
            </a:pPr>
            <a:r>
              <a:rPr lang="en-US" sz="1200" dirty="0"/>
              <a:t>$25</a:t>
            </a:r>
          </a:p>
          <a:p>
            <a:pPr algn="ctr">
              <a:buClr>
                <a:schemeClr val="tx1"/>
              </a:buClr>
            </a:pPr>
            <a:r>
              <a:rPr lang="en-US" sz="1200" dirty="0"/>
              <a:t>Salted Caramel</a:t>
            </a:r>
          </a:p>
        </p:txBody>
      </p:sp>
      <p:sp>
        <p:nvSpPr>
          <p:cNvPr id="34" name="Rectangle 33">
            <a:extLst>
              <a:ext uri="{FF2B5EF4-FFF2-40B4-BE49-F238E27FC236}">
                <a16:creationId xmlns:a16="http://schemas.microsoft.com/office/drawing/2014/main" id="{37E0DD2B-86CC-481B-8536-08D1A91A76A5}"/>
              </a:ext>
            </a:extLst>
          </p:cNvPr>
          <p:cNvSpPr/>
          <p:nvPr/>
        </p:nvSpPr>
        <p:spPr>
          <a:xfrm>
            <a:off x="2084311" y="4871917"/>
            <a:ext cx="1123962" cy="461665"/>
          </a:xfrm>
          <a:prstGeom prst="rect">
            <a:avLst/>
          </a:prstGeom>
        </p:spPr>
        <p:txBody>
          <a:bodyPr wrap="none">
            <a:spAutoFit/>
          </a:bodyPr>
          <a:lstStyle/>
          <a:p>
            <a:pPr algn="ctr">
              <a:buClr>
                <a:schemeClr val="tx1"/>
              </a:buClr>
            </a:pPr>
            <a:r>
              <a:rPr lang="en-US" sz="1200" dirty="0"/>
              <a:t>$20</a:t>
            </a:r>
          </a:p>
          <a:p>
            <a:pPr algn="ctr">
              <a:buClr>
                <a:schemeClr val="tx1"/>
              </a:buClr>
            </a:pPr>
            <a:r>
              <a:rPr lang="en-US" sz="1200" dirty="0"/>
              <a:t>White Cheddar</a:t>
            </a:r>
          </a:p>
        </p:txBody>
      </p:sp>
      <p:sp>
        <p:nvSpPr>
          <p:cNvPr id="37" name="Rectangle 36">
            <a:extLst>
              <a:ext uri="{FF2B5EF4-FFF2-40B4-BE49-F238E27FC236}">
                <a16:creationId xmlns:a16="http://schemas.microsoft.com/office/drawing/2014/main" id="{7294E04B-86E0-475B-AB9D-3ABD017592DC}"/>
              </a:ext>
            </a:extLst>
          </p:cNvPr>
          <p:cNvSpPr/>
          <p:nvPr/>
        </p:nvSpPr>
        <p:spPr>
          <a:xfrm>
            <a:off x="3106928" y="3276526"/>
            <a:ext cx="882614" cy="461665"/>
          </a:xfrm>
          <a:prstGeom prst="rect">
            <a:avLst/>
          </a:prstGeom>
        </p:spPr>
        <p:txBody>
          <a:bodyPr wrap="none">
            <a:spAutoFit/>
          </a:bodyPr>
          <a:lstStyle/>
          <a:p>
            <a:pPr algn="ctr">
              <a:buClr>
                <a:schemeClr val="tx1"/>
              </a:buClr>
            </a:pPr>
            <a:r>
              <a:rPr lang="en-US" sz="1200" dirty="0"/>
              <a:t>$15</a:t>
            </a:r>
          </a:p>
          <a:p>
            <a:pPr algn="ctr">
              <a:buClr>
                <a:schemeClr val="tx1"/>
              </a:buClr>
            </a:pPr>
            <a:r>
              <a:rPr lang="en-US" sz="1200" dirty="0"/>
              <a:t>Kettle Corn</a:t>
            </a:r>
          </a:p>
        </p:txBody>
      </p:sp>
      <p:pic>
        <p:nvPicPr>
          <p:cNvPr id="9" name="Picture 8">
            <a:extLst>
              <a:ext uri="{FF2B5EF4-FFF2-40B4-BE49-F238E27FC236}">
                <a16:creationId xmlns:a16="http://schemas.microsoft.com/office/drawing/2014/main" id="{00C4EA28-48B5-FC24-C699-40F1B830BE3F}"/>
              </a:ext>
            </a:extLst>
          </p:cNvPr>
          <p:cNvPicPr>
            <a:picLocks noChangeAspect="1"/>
          </p:cNvPicPr>
          <p:nvPr/>
        </p:nvPicPr>
        <p:blipFill>
          <a:blip r:embed="rId4"/>
          <a:stretch>
            <a:fillRect/>
          </a:stretch>
        </p:blipFill>
        <p:spPr>
          <a:xfrm>
            <a:off x="6274309" y="1440554"/>
            <a:ext cx="1967910" cy="2392362"/>
          </a:xfrm>
          <a:prstGeom prst="rect">
            <a:avLst/>
          </a:prstGeom>
        </p:spPr>
      </p:pic>
      <p:pic>
        <p:nvPicPr>
          <p:cNvPr id="2" name="Picture 1">
            <a:extLst>
              <a:ext uri="{FF2B5EF4-FFF2-40B4-BE49-F238E27FC236}">
                <a16:creationId xmlns:a16="http://schemas.microsoft.com/office/drawing/2014/main" id="{85A4923F-10B0-B20E-8F5C-C8B468FCCEB5}"/>
              </a:ext>
            </a:extLst>
          </p:cNvPr>
          <p:cNvPicPr>
            <a:picLocks noChangeAspect="1"/>
          </p:cNvPicPr>
          <p:nvPr/>
        </p:nvPicPr>
        <p:blipFill>
          <a:blip r:embed="rId5"/>
          <a:stretch>
            <a:fillRect/>
          </a:stretch>
        </p:blipFill>
        <p:spPr>
          <a:xfrm>
            <a:off x="7294000" y="3269374"/>
            <a:ext cx="2343249" cy="2705214"/>
          </a:xfrm>
          <a:prstGeom prst="rect">
            <a:avLst/>
          </a:prstGeom>
        </p:spPr>
      </p:pic>
      <p:sp>
        <p:nvSpPr>
          <p:cNvPr id="27" name="Rectangle 26">
            <a:extLst>
              <a:ext uri="{FF2B5EF4-FFF2-40B4-BE49-F238E27FC236}">
                <a16:creationId xmlns:a16="http://schemas.microsoft.com/office/drawing/2014/main" id="{C7597ED0-F393-4EC4-9A03-B1A72A839212}"/>
              </a:ext>
            </a:extLst>
          </p:cNvPr>
          <p:cNvSpPr/>
          <p:nvPr/>
        </p:nvSpPr>
        <p:spPr>
          <a:xfrm>
            <a:off x="7590351" y="5730035"/>
            <a:ext cx="1897500" cy="461665"/>
          </a:xfrm>
          <a:prstGeom prst="rect">
            <a:avLst/>
          </a:prstGeom>
        </p:spPr>
        <p:txBody>
          <a:bodyPr wrap="square">
            <a:spAutoFit/>
          </a:bodyPr>
          <a:lstStyle/>
          <a:p>
            <a:pPr algn="ctr">
              <a:buClr>
                <a:schemeClr val="tx1"/>
              </a:buClr>
            </a:pPr>
            <a:r>
              <a:rPr lang="en-US" sz="1200" dirty="0"/>
              <a:t>$50</a:t>
            </a:r>
          </a:p>
          <a:p>
            <a:pPr algn="ctr">
              <a:buClr>
                <a:schemeClr val="tx1"/>
              </a:buClr>
            </a:pPr>
            <a:r>
              <a:rPr lang="en-US" sz="1200" dirty="0"/>
              <a:t>28 pack Sea Salt Popcorn</a:t>
            </a:r>
          </a:p>
        </p:txBody>
      </p:sp>
      <p:pic>
        <p:nvPicPr>
          <p:cNvPr id="4" name="Picture 3">
            <a:extLst>
              <a:ext uri="{FF2B5EF4-FFF2-40B4-BE49-F238E27FC236}">
                <a16:creationId xmlns:a16="http://schemas.microsoft.com/office/drawing/2014/main" id="{D463E31F-6DCC-A082-1672-EB48A400634C}"/>
              </a:ext>
            </a:extLst>
          </p:cNvPr>
          <p:cNvPicPr>
            <a:picLocks noChangeAspect="1"/>
          </p:cNvPicPr>
          <p:nvPr/>
        </p:nvPicPr>
        <p:blipFill>
          <a:blip r:embed="rId6"/>
          <a:stretch>
            <a:fillRect/>
          </a:stretch>
        </p:blipFill>
        <p:spPr>
          <a:xfrm>
            <a:off x="3556107" y="3771526"/>
            <a:ext cx="1897500" cy="2568438"/>
          </a:xfrm>
          <a:prstGeom prst="rect">
            <a:avLst/>
          </a:prstGeom>
        </p:spPr>
      </p:pic>
      <p:sp>
        <p:nvSpPr>
          <p:cNvPr id="28" name="Rectangle 27">
            <a:extLst>
              <a:ext uri="{FF2B5EF4-FFF2-40B4-BE49-F238E27FC236}">
                <a16:creationId xmlns:a16="http://schemas.microsoft.com/office/drawing/2014/main" id="{1409082D-500E-48A5-AE49-057051A2D514}"/>
              </a:ext>
            </a:extLst>
          </p:cNvPr>
          <p:cNvSpPr/>
          <p:nvPr/>
        </p:nvSpPr>
        <p:spPr>
          <a:xfrm>
            <a:off x="5447565" y="4811805"/>
            <a:ext cx="1236621" cy="461665"/>
          </a:xfrm>
          <a:prstGeom prst="rect">
            <a:avLst/>
          </a:prstGeom>
        </p:spPr>
        <p:txBody>
          <a:bodyPr wrap="none">
            <a:spAutoFit/>
          </a:bodyPr>
          <a:lstStyle/>
          <a:p>
            <a:pPr algn="ctr">
              <a:buClr>
                <a:schemeClr val="tx1"/>
              </a:buClr>
            </a:pPr>
            <a:r>
              <a:rPr lang="en-US" sz="1200" dirty="0"/>
              <a:t>$25</a:t>
            </a:r>
          </a:p>
          <a:p>
            <a:pPr algn="ctr">
              <a:buClr>
                <a:schemeClr val="tx1"/>
              </a:buClr>
            </a:pPr>
            <a:r>
              <a:rPr lang="en-US" sz="1200" dirty="0"/>
              <a:t>S’mores Popcorn</a:t>
            </a:r>
          </a:p>
        </p:txBody>
      </p:sp>
      <p:pic>
        <p:nvPicPr>
          <p:cNvPr id="6" name="Picture 5">
            <a:extLst>
              <a:ext uri="{FF2B5EF4-FFF2-40B4-BE49-F238E27FC236}">
                <a16:creationId xmlns:a16="http://schemas.microsoft.com/office/drawing/2014/main" id="{172BFB6B-9C1A-4B6B-A41C-BB24DA7FD41B}"/>
              </a:ext>
            </a:extLst>
          </p:cNvPr>
          <p:cNvPicPr>
            <a:picLocks noChangeAspect="1"/>
          </p:cNvPicPr>
          <p:nvPr/>
        </p:nvPicPr>
        <p:blipFill>
          <a:blip r:embed="rId7"/>
          <a:stretch>
            <a:fillRect/>
          </a:stretch>
        </p:blipFill>
        <p:spPr>
          <a:xfrm>
            <a:off x="4843178" y="1440554"/>
            <a:ext cx="1208774" cy="1793665"/>
          </a:xfrm>
          <a:prstGeom prst="rect">
            <a:avLst/>
          </a:prstGeom>
        </p:spPr>
      </p:pic>
      <p:sp>
        <p:nvSpPr>
          <p:cNvPr id="31" name="Rectangle 30">
            <a:extLst>
              <a:ext uri="{FF2B5EF4-FFF2-40B4-BE49-F238E27FC236}">
                <a16:creationId xmlns:a16="http://schemas.microsoft.com/office/drawing/2014/main" id="{B0A755BD-2E67-45E0-AF50-03B218007A7D}"/>
              </a:ext>
            </a:extLst>
          </p:cNvPr>
          <p:cNvSpPr/>
          <p:nvPr/>
        </p:nvSpPr>
        <p:spPr>
          <a:xfrm>
            <a:off x="8259526" y="2175749"/>
            <a:ext cx="1390316" cy="646331"/>
          </a:xfrm>
          <a:prstGeom prst="rect">
            <a:avLst/>
          </a:prstGeom>
        </p:spPr>
        <p:txBody>
          <a:bodyPr wrap="none">
            <a:spAutoFit/>
          </a:bodyPr>
          <a:lstStyle/>
          <a:p>
            <a:pPr algn="ctr">
              <a:buClr>
                <a:schemeClr val="tx1"/>
              </a:buClr>
            </a:pPr>
            <a:r>
              <a:rPr lang="en-US" sz="1200" dirty="0"/>
              <a:t>$25</a:t>
            </a:r>
          </a:p>
          <a:p>
            <a:pPr algn="ctr">
              <a:buClr>
                <a:schemeClr val="tx1"/>
              </a:buClr>
            </a:pPr>
            <a:r>
              <a:rPr lang="en-US" sz="1200" dirty="0"/>
              <a:t>12-pk Unbelievable</a:t>
            </a:r>
          </a:p>
          <a:p>
            <a:pPr algn="ctr">
              <a:buClr>
                <a:schemeClr val="tx1"/>
              </a:buClr>
            </a:pPr>
            <a:r>
              <a:rPr lang="en-US" sz="1200" dirty="0"/>
              <a:t>Butter</a:t>
            </a:r>
          </a:p>
        </p:txBody>
      </p:sp>
      <p:pic>
        <p:nvPicPr>
          <p:cNvPr id="11" name="Picture 10">
            <a:extLst>
              <a:ext uri="{FF2B5EF4-FFF2-40B4-BE49-F238E27FC236}">
                <a16:creationId xmlns:a16="http://schemas.microsoft.com/office/drawing/2014/main" id="{D483E0CE-E467-612B-6E3C-D49AE0E66EA3}"/>
              </a:ext>
            </a:extLst>
          </p:cNvPr>
          <p:cNvPicPr>
            <a:picLocks noChangeAspect="1"/>
          </p:cNvPicPr>
          <p:nvPr/>
        </p:nvPicPr>
        <p:blipFill>
          <a:blip r:embed="rId8"/>
          <a:stretch>
            <a:fillRect/>
          </a:stretch>
        </p:blipFill>
        <p:spPr>
          <a:xfrm>
            <a:off x="10448842" y="1724671"/>
            <a:ext cx="1247619" cy="1180952"/>
          </a:xfrm>
          <a:prstGeom prst="rect">
            <a:avLst/>
          </a:prstGeom>
        </p:spPr>
      </p:pic>
      <p:pic>
        <p:nvPicPr>
          <p:cNvPr id="13" name="Picture 12">
            <a:extLst>
              <a:ext uri="{FF2B5EF4-FFF2-40B4-BE49-F238E27FC236}">
                <a16:creationId xmlns:a16="http://schemas.microsoft.com/office/drawing/2014/main" id="{A5D0F5F0-F1A3-9CFD-50F1-F2FBEABF10DD}"/>
              </a:ext>
            </a:extLst>
          </p:cNvPr>
          <p:cNvPicPr>
            <a:picLocks noChangeAspect="1"/>
          </p:cNvPicPr>
          <p:nvPr/>
        </p:nvPicPr>
        <p:blipFill>
          <a:blip r:embed="rId9"/>
          <a:stretch>
            <a:fillRect/>
          </a:stretch>
        </p:blipFill>
        <p:spPr>
          <a:xfrm>
            <a:off x="10444079" y="3163203"/>
            <a:ext cx="1257143" cy="1190476"/>
          </a:xfrm>
          <a:prstGeom prst="rect">
            <a:avLst/>
          </a:prstGeom>
        </p:spPr>
      </p:pic>
      <p:pic>
        <p:nvPicPr>
          <p:cNvPr id="15" name="Picture 14">
            <a:extLst>
              <a:ext uri="{FF2B5EF4-FFF2-40B4-BE49-F238E27FC236}">
                <a16:creationId xmlns:a16="http://schemas.microsoft.com/office/drawing/2014/main" id="{AA5476C3-55CD-BB11-6CDE-2E3305E01AE1}"/>
              </a:ext>
            </a:extLst>
          </p:cNvPr>
          <p:cNvPicPr>
            <a:picLocks noChangeAspect="1"/>
          </p:cNvPicPr>
          <p:nvPr/>
        </p:nvPicPr>
        <p:blipFill>
          <a:blip r:embed="rId10"/>
          <a:stretch>
            <a:fillRect/>
          </a:stretch>
        </p:blipFill>
        <p:spPr>
          <a:xfrm>
            <a:off x="10448842" y="4610749"/>
            <a:ext cx="1247619" cy="1180952"/>
          </a:xfrm>
          <a:prstGeom prst="rect">
            <a:avLst/>
          </a:prstGeom>
        </p:spPr>
      </p:pic>
      <p:pic>
        <p:nvPicPr>
          <p:cNvPr id="17" name="Picture 16">
            <a:extLst>
              <a:ext uri="{FF2B5EF4-FFF2-40B4-BE49-F238E27FC236}">
                <a16:creationId xmlns:a16="http://schemas.microsoft.com/office/drawing/2014/main" id="{E8A82DE9-6F11-AB7E-E1E7-9A05B7AEF3B7}"/>
              </a:ext>
            </a:extLst>
          </p:cNvPr>
          <p:cNvPicPr>
            <a:picLocks noChangeAspect="1"/>
          </p:cNvPicPr>
          <p:nvPr/>
        </p:nvPicPr>
        <p:blipFill>
          <a:blip r:embed="rId11"/>
          <a:stretch>
            <a:fillRect/>
          </a:stretch>
        </p:blipFill>
        <p:spPr>
          <a:xfrm>
            <a:off x="405401" y="1440554"/>
            <a:ext cx="1428571" cy="2114286"/>
          </a:xfrm>
          <a:prstGeom prst="rect">
            <a:avLst/>
          </a:prstGeom>
        </p:spPr>
      </p:pic>
      <p:sp>
        <p:nvSpPr>
          <p:cNvPr id="36" name="Rectangle 35">
            <a:extLst>
              <a:ext uri="{FF2B5EF4-FFF2-40B4-BE49-F238E27FC236}">
                <a16:creationId xmlns:a16="http://schemas.microsoft.com/office/drawing/2014/main" id="{B992C151-09F0-4169-88E6-F23619697481}"/>
              </a:ext>
            </a:extLst>
          </p:cNvPr>
          <p:cNvSpPr/>
          <p:nvPr/>
        </p:nvSpPr>
        <p:spPr>
          <a:xfrm>
            <a:off x="1663302" y="2416946"/>
            <a:ext cx="1023165" cy="461665"/>
          </a:xfrm>
          <a:prstGeom prst="rect">
            <a:avLst/>
          </a:prstGeom>
        </p:spPr>
        <p:txBody>
          <a:bodyPr wrap="none">
            <a:spAutoFit/>
          </a:bodyPr>
          <a:lstStyle/>
          <a:p>
            <a:pPr algn="ctr">
              <a:buClr>
                <a:schemeClr val="tx1"/>
              </a:buClr>
            </a:pPr>
            <a:r>
              <a:rPr lang="en-US" sz="1200" dirty="0"/>
              <a:t>$15</a:t>
            </a:r>
          </a:p>
          <a:p>
            <a:pPr algn="ctr">
              <a:buClr>
                <a:schemeClr val="tx1"/>
              </a:buClr>
            </a:pPr>
            <a:r>
              <a:rPr lang="en-US" sz="1200" dirty="0"/>
              <a:t>Popping Corn</a:t>
            </a:r>
          </a:p>
        </p:txBody>
      </p:sp>
      <p:pic>
        <p:nvPicPr>
          <p:cNvPr id="18" name="Picture 17">
            <a:extLst>
              <a:ext uri="{FF2B5EF4-FFF2-40B4-BE49-F238E27FC236}">
                <a16:creationId xmlns:a16="http://schemas.microsoft.com/office/drawing/2014/main" id="{0CA20ED8-85A8-513B-B65A-45CA4CFAF12B}"/>
              </a:ext>
            </a:extLst>
          </p:cNvPr>
          <p:cNvPicPr>
            <a:picLocks noChangeAspect="1"/>
          </p:cNvPicPr>
          <p:nvPr/>
        </p:nvPicPr>
        <p:blipFill>
          <a:blip r:embed="rId12"/>
          <a:stretch>
            <a:fillRect/>
          </a:stretch>
        </p:blipFill>
        <p:spPr>
          <a:xfrm>
            <a:off x="2866326" y="1440554"/>
            <a:ext cx="1363819" cy="1847000"/>
          </a:xfrm>
          <a:prstGeom prst="rect">
            <a:avLst/>
          </a:prstGeom>
        </p:spPr>
      </p:pic>
      <p:pic>
        <p:nvPicPr>
          <p:cNvPr id="19" name="Picture 18">
            <a:extLst>
              <a:ext uri="{FF2B5EF4-FFF2-40B4-BE49-F238E27FC236}">
                <a16:creationId xmlns:a16="http://schemas.microsoft.com/office/drawing/2014/main" id="{21CE16A9-4A65-A525-E56B-2588ED24A50A}"/>
              </a:ext>
            </a:extLst>
          </p:cNvPr>
          <p:cNvPicPr>
            <a:picLocks noChangeAspect="1"/>
          </p:cNvPicPr>
          <p:nvPr/>
        </p:nvPicPr>
        <p:blipFill>
          <a:blip r:embed="rId13"/>
          <a:stretch>
            <a:fillRect/>
          </a:stretch>
        </p:blipFill>
        <p:spPr>
          <a:xfrm>
            <a:off x="402779" y="3732193"/>
            <a:ext cx="1737122" cy="2539716"/>
          </a:xfrm>
          <a:prstGeom prst="rect">
            <a:avLst/>
          </a:prstGeom>
        </p:spPr>
      </p:pic>
    </p:spTree>
    <p:extLst>
      <p:ext uri="{BB962C8B-B14F-4D97-AF65-F5344CB8AC3E}">
        <p14:creationId xmlns:p14="http://schemas.microsoft.com/office/powerpoint/2010/main" val="6417710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pplication&#10;&#10;Description automatically generated with low confidence">
            <a:extLst>
              <a:ext uri="{FF2B5EF4-FFF2-40B4-BE49-F238E27FC236}">
                <a16:creationId xmlns:a16="http://schemas.microsoft.com/office/drawing/2014/main" id="{6E219143-D814-419F-9EE8-534C7104B4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3" name="Rectangle 32">
            <a:extLst>
              <a:ext uri="{FF2B5EF4-FFF2-40B4-BE49-F238E27FC236}">
                <a16:creationId xmlns:a16="http://schemas.microsoft.com/office/drawing/2014/main" id="{209E220A-044A-435C-9184-FD68547F6DFA}"/>
              </a:ext>
            </a:extLst>
          </p:cNvPr>
          <p:cNvSpPr/>
          <p:nvPr/>
        </p:nvSpPr>
        <p:spPr>
          <a:xfrm>
            <a:off x="-288762" y="2622025"/>
            <a:ext cx="3310799" cy="400110"/>
          </a:xfrm>
          <a:prstGeom prst="rect">
            <a:avLst/>
          </a:prstGeom>
        </p:spPr>
        <p:txBody>
          <a:bodyPr wrap="square">
            <a:spAutoFit/>
          </a:bodyPr>
          <a:lstStyle/>
          <a:p>
            <a:pPr algn="ctr">
              <a:defRPr/>
            </a:pPr>
            <a:r>
              <a:rPr lang="en-US" sz="2000" b="1">
                <a:solidFill>
                  <a:prstClr val="white"/>
                </a:solidFill>
                <a:latin typeface="Calibri" panose="020F0502020204030204"/>
              </a:rPr>
              <a:t>Agenda</a:t>
            </a:r>
          </a:p>
        </p:txBody>
      </p:sp>
      <p:sp>
        <p:nvSpPr>
          <p:cNvPr id="35" name="TextBox 34">
            <a:extLst>
              <a:ext uri="{FF2B5EF4-FFF2-40B4-BE49-F238E27FC236}">
                <a16:creationId xmlns:a16="http://schemas.microsoft.com/office/drawing/2014/main" id="{A34DB282-E84A-49E0-AF67-E639EF431E4F}"/>
              </a:ext>
            </a:extLst>
          </p:cNvPr>
          <p:cNvSpPr txBox="1"/>
          <p:nvPr/>
        </p:nvSpPr>
        <p:spPr>
          <a:xfrm>
            <a:off x="-306914" y="5653091"/>
            <a:ext cx="2388637" cy="307777"/>
          </a:xfrm>
          <a:prstGeom prst="rect">
            <a:avLst/>
          </a:prstGeom>
          <a:noFill/>
        </p:spPr>
        <p:txBody>
          <a:bodyPr wrap="square" rtlCol="0">
            <a:spAutoFit/>
          </a:bodyPr>
          <a:lstStyle/>
          <a:p>
            <a:pPr algn="ctr">
              <a:defRPr/>
            </a:pPr>
            <a:r>
              <a:rPr lang="en-US" sz="1400" b="1">
                <a:solidFill>
                  <a:prstClr val="white"/>
                </a:solidFill>
                <a:latin typeface="Calibri" panose="020F0502020204030204"/>
              </a:rPr>
              <a:t>Products</a:t>
            </a:r>
          </a:p>
        </p:txBody>
      </p:sp>
      <p:sp>
        <p:nvSpPr>
          <p:cNvPr id="40" name="TextBox 39">
            <a:extLst>
              <a:ext uri="{FF2B5EF4-FFF2-40B4-BE49-F238E27FC236}">
                <a16:creationId xmlns:a16="http://schemas.microsoft.com/office/drawing/2014/main" id="{AF489123-6D61-476C-835E-2ACB2C91E8FC}"/>
              </a:ext>
            </a:extLst>
          </p:cNvPr>
          <p:cNvSpPr txBox="1"/>
          <p:nvPr/>
        </p:nvSpPr>
        <p:spPr>
          <a:xfrm>
            <a:off x="474577" y="195669"/>
            <a:ext cx="8650569" cy="707578"/>
          </a:xfrm>
          <a:prstGeom prst="rect">
            <a:avLst/>
          </a:prstGeom>
          <a:noFill/>
        </p:spPr>
        <p:txBody>
          <a:bodyPr wrap="square" rtlCol="0">
            <a:noAutofit/>
          </a:bodyPr>
          <a:lstStyle/>
          <a:p>
            <a:r>
              <a:rPr lang="en-US" sz="5200" b="1" dirty="0">
                <a:solidFill>
                  <a:schemeClr val="bg1"/>
                </a:solidFill>
                <a:latin typeface="Helvetica" pitchFamily="2" charset="0"/>
              </a:rPr>
              <a:t>What else is new?</a:t>
            </a:r>
          </a:p>
        </p:txBody>
      </p:sp>
      <p:sp>
        <p:nvSpPr>
          <p:cNvPr id="10" name="TextBox 9">
            <a:extLst>
              <a:ext uri="{FF2B5EF4-FFF2-40B4-BE49-F238E27FC236}">
                <a16:creationId xmlns:a16="http://schemas.microsoft.com/office/drawing/2014/main" id="{E8260153-441D-6E6C-8394-8AF63EA08D1E}"/>
              </a:ext>
            </a:extLst>
          </p:cNvPr>
          <p:cNvSpPr txBox="1"/>
          <p:nvPr/>
        </p:nvSpPr>
        <p:spPr>
          <a:xfrm>
            <a:off x="0" y="1971169"/>
            <a:ext cx="12192000" cy="4691162"/>
          </a:xfrm>
          <a:prstGeom prst="rect">
            <a:avLst/>
          </a:prstGeom>
          <a:noFill/>
        </p:spPr>
        <p:txBody>
          <a:bodyPr wrap="square" numCol="1" rtlCol="0" anchor="t">
            <a:noAutofit/>
          </a:bodyPr>
          <a:lstStyle/>
          <a:p>
            <a:pPr lvl="2" fontAlgn="base"/>
            <a:r>
              <a:rPr lang="en-US" sz="3200" b="1" dirty="0">
                <a:latin typeface="Calibri" panose="020F0502020204030204" pitchFamily="34" charset="0"/>
              </a:rPr>
              <a:t>Return Policy Change!!</a:t>
            </a:r>
          </a:p>
          <a:p>
            <a:pPr lvl="2" fontAlgn="base"/>
            <a:endParaRPr lang="en-US" sz="2700" b="1" dirty="0">
              <a:latin typeface="Calibri" panose="020F0502020204030204" pitchFamily="34" charset="0"/>
            </a:endParaRPr>
          </a:p>
          <a:p>
            <a:pPr lvl="2" fontAlgn="base"/>
            <a:r>
              <a:rPr lang="en-US" sz="2400" b="1" dirty="0">
                <a:latin typeface="Calibri" panose="020F0502020204030204" pitchFamily="34" charset="0"/>
              </a:rPr>
              <a:t>There is no limit on unit returns…. but,</a:t>
            </a:r>
          </a:p>
          <a:p>
            <a:pPr lvl="2" fontAlgn="base"/>
            <a:endParaRPr lang="en-US" sz="2400" b="1" dirty="0">
              <a:latin typeface="Calibri" panose="020F0502020204030204" pitchFamily="34" charset="0"/>
            </a:endParaRPr>
          </a:p>
          <a:p>
            <a:pPr lvl="2" fontAlgn="base"/>
            <a:r>
              <a:rPr lang="en-US" sz="2400" b="1" dirty="0">
                <a:latin typeface="Calibri" panose="020F0502020204030204" pitchFamily="34" charset="0"/>
              </a:rPr>
              <a:t>The less you return, the better your commission rate. </a:t>
            </a:r>
          </a:p>
          <a:p>
            <a:pPr lvl="2" fontAlgn="base"/>
            <a:endParaRPr lang="en-US" sz="2400" b="1" dirty="0">
              <a:latin typeface="Calibri" panose="020F0502020204030204" pitchFamily="34" charset="0"/>
            </a:endParaRPr>
          </a:p>
          <a:p>
            <a:pPr lvl="2" fontAlgn="base"/>
            <a:r>
              <a:rPr lang="en-US" sz="2400" b="1" dirty="0">
                <a:latin typeface="Calibri" panose="020F0502020204030204" pitchFamily="34" charset="0"/>
              </a:rPr>
              <a:t>There will be help given to allow everyone the chance to maximize their commission %.</a:t>
            </a:r>
          </a:p>
          <a:p>
            <a:pPr marL="1714500" lvl="3" indent="-342900" fontAlgn="base">
              <a:buFont typeface="Arial" panose="020B0604020202020204" pitchFamily="34" charset="0"/>
              <a:buChar char="•"/>
            </a:pPr>
            <a:r>
              <a:rPr lang="en-US" sz="2400" b="1" dirty="0">
                <a:latin typeface="Calibri" panose="020F0502020204030204" pitchFamily="34" charset="0"/>
              </a:rPr>
              <a:t>Weekly sell through analysis given to the units to keep them on track.</a:t>
            </a:r>
          </a:p>
          <a:p>
            <a:pPr marL="1714500" lvl="3" indent="-342900" fontAlgn="base">
              <a:buFont typeface="Arial" panose="020B0604020202020204" pitchFamily="34" charset="0"/>
              <a:buChar char="•"/>
            </a:pPr>
            <a:r>
              <a:rPr lang="en-US" sz="2400" b="1" dirty="0">
                <a:latin typeface="Calibri" panose="020F0502020204030204" pitchFamily="34" charset="0"/>
              </a:rPr>
              <a:t>Proper utilization of the Facebook group to transfer product to a unit in need.</a:t>
            </a:r>
          </a:p>
        </p:txBody>
      </p:sp>
    </p:spTree>
    <p:extLst>
      <p:ext uri="{BB962C8B-B14F-4D97-AF65-F5344CB8AC3E}">
        <p14:creationId xmlns:p14="http://schemas.microsoft.com/office/powerpoint/2010/main" val="2833296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pplication&#10;&#10;Description automatically generated with low confidence">
            <a:extLst>
              <a:ext uri="{FF2B5EF4-FFF2-40B4-BE49-F238E27FC236}">
                <a16:creationId xmlns:a16="http://schemas.microsoft.com/office/drawing/2014/main" id="{6E219143-D814-419F-9EE8-534C7104B4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3" name="Rectangle 32">
            <a:extLst>
              <a:ext uri="{FF2B5EF4-FFF2-40B4-BE49-F238E27FC236}">
                <a16:creationId xmlns:a16="http://schemas.microsoft.com/office/drawing/2014/main" id="{209E220A-044A-435C-9184-FD68547F6DFA}"/>
              </a:ext>
            </a:extLst>
          </p:cNvPr>
          <p:cNvSpPr/>
          <p:nvPr/>
        </p:nvSpPr>
        <p:spPr>
          <a:xfrm>
            <a:off x="-288762" y="2622025"/>
            <a:ext cx="3310799" cy="400110"/>
          </a:xfrm>
          <a:prstGeom prst="rect">
            <a:avLst/>
          </a:prstGeom>
        </p:spPr>
        <p:txBody>
          <a:bodyPr wrap="square">
            <a:spAutoFit/>
          </a:bodyPr>
          <a:lstStyle/>
          <a:p>
            <a:pPr algn="ctr">
              <a:defRPr/>
            </a:pPr>
            <a:r>
              <a:rPr lang="en-US" sz="2000" b="1" dirty="0">
                <a:solidFill>
                  <a:prstClr val="white"/>
                </a:solidFill>
                <a:latin typeface="Calibri" panose="020F0502020204030204"/>
              </a:rPr>
              <a:t>Agenda</a:t>
            </a:r>
          </a:p>
        </p:txBody>
      </p:sp>
      <p:sp>
        <p:nvSpPr>
          <p:cNvPr id="35" name="TextBox 34">
            <a:extLst>
              <a:ext uri="{FF2B5EF4-FFF2-40B4-BE49-F238E27FC236}">
                <a16:creationId xmlns:a16="http://schemas.microsoft.com/office/drawing/2014/main" id="{A34DB282-E84A-49E0-AF67-E639EF431E4F}"/>
              </a:ext>
            </a:extLst>
          </p:cNvPr>
          <p:cNvSpPr txBox="1"/>
          <p:nvPr/>
        </p:nvSpPr>
        <p:spPr>
          <a:xfrm>
            <a:off x="-306914" y="5653091"/>
            <a:ext cx="2388637" cy="307777"/>
          </a:xfrm>
          <a:prstGeom prst="rect">
            <a:avLst/>
          </a:prstGeom>
          <a:noFill/>
        </p:spPr>
        <p:txBody>
          <a:bodyPr wrap="square" rtlCol="0">
            <a:spAutoFit/>
          </a:bodyPr>
          <a:lstStyle/>
          <a:p>
            <a:pPr algn="ctr">
              <a:defRPr/>
            </a:pPr>
            <a:r>
              <a:rPr lang="en-US" sz="1400" b="1" dirty="0">
                <a:solidFill>
                  <a:prstClr val="white"/>
                </a:solidFill>
                <a:latin typeface="Calibri" panose="020F0502020204030204"/>
              </a:rPr>
              <a:t>Products</a:t>
            </a:r>
          </a:p>
        </p:txBody>
      </p:sp>
      <p:sp>
        <p:nvSpPr>
          <p:cNvPr id="40" name="TextBox 39">
            <a:extLst>
              <a:ext uri="{FF2B5EF4-FFF2-40B4-BE49-F238E27FC236}">
                <a16:creationId xmlns:a16="http://schemas.microsoft.com/office/drawing/2014/main" id="{AF489123-6D61-476C-835E-2ACB2C91E8FC}"/>
              </a:ext>
            </a:extLst>
          </p:cNvPr>
          <p:cNvSpPr txBox="1"/>
          <p:nvPr/>
        </p:nvSpPr>
        <p:spPr>
          <a:xfrm>
            <a:off x="474577" y="195669"/>
            <a:ext cx="8650569" cy="707578"/>
          </a:xfrm>
          <a:prstGeom prst="rect">
            <a:avLst/>
          </a:prstGeom>
          <a:noFill/>
        </p:spPr>
        <p:txBody>
          <a:bodyPr wrap="square" rtlCol="0">
            <a:noAutofit/>
          </a:bodyPr>
          <a:lstStyle/>
          <a:p>
            <a:r>
              <a:rPr lang="en-US" sz="5200" b="1" dirty="0">
                <a:solidFill>
                  <a:schemeClr val="bg1"/>
                </a:solidFill>
                <a:latin typeface="Helvetica" pitchFamily="2" charset="0"/>
              </a:rPr>
              <a:t>What is my commission?</a:t>
            </a:r>
          </a:p>
        </p:txBody>
      </p:sp>
      <p:sp>
        <p:nvSpPr>
          <p:cNvPr id="10" name="Shape 261">
            <a:extLst>
              <a:ext uri="{FF2B5EF4-FFF2-40B4-BE49-F238E27FC236}">
                <a16:creationId xmlns:a16="http://schemas.microsoft.com/office/drawing/2014/main" id="{77B8BDA1-C93B-43CA-825A-576F88528E19}"/>
              </a:ext>
            </a:extLst>
          </p:cNvPr>
          <p:cNvSpPr/>
          <p:nvPr/>
        </p:nvSpPr>
        <p:spPr>
          <a:xfrm>
            <a:off x="985547" y="3771432"/>
            <a:ext cx="9950487" cy="594984"/>
          </a:xfrm>
          <a:prstGeom prst="rect">
            <a:avLst/>
          </a:prstGeom>
          <a:ln w="12700">
            <a:miter lim="400000"/>
          </a:ln>
          <a:extLst>
            <a:ext uri="{C572A759-6A51-4108-AA02-DFA0A04FC94B}">
              <ma14:wrappingTextBoxFlag xmlns="" xmlns:ma14="http://schemas.microsoft.com/office/mac/drawingml/2011/main" val="1"/>
            </a:ext>
          </a:extLst>
        </p:spPr>
        <p:txBody>
          <a:bodyPr wrap="square" lIns="50775" tIns="50775" rIns="50775" bIns="50775" anchor="ctr">
            <a:spAutoFit/>
          </a:bodyPr>
          <a:lstStyle/>
          <a:p>
            <a:pPr marL="0" marR="0" lvl="0" indent="0" algn="ctr" defTabSz="825046" rtl="0" eaLnBrk="1" fontAlgn="auto" latinLnBrk="0" hangingPunct="1">
              <a:lnSpc>
                <a:spcPct val="80000"/>
              </a:lnSpc>
              <a:spcBef>
                <a:spcPts val="0"/>
              </a:spcBef>
              <a:spcAft>
                <a:spcPts val="0"/>
              </a:spcAft>
              <a:buClrTx/>
              <a:buSzTx/>
              <a:buFontTx/>
              <a:buNone/>
              <a:tabLst/>
              <a:defRPr sz="1800"/>
            </a:pPr>
            <a:endParaRPr kumimoji="0" lang="en-US" sz="4000" b="1" i="0" u="none" strike="noStrike" kern="0" cap="none" spc="0" normalizeH="0" baseline="0" noProof="0" dirty="0">
              <a:ln>
                <a:noFill/>
              </a:ln>
              <a:solidFill>
                <a:srgbClr val="000000"/>
              </a:solidFill>
              <a:effectLst/>
              <a:uLnTx/>
              <a:uFillTx/>
              <a:latin typeface="Helvetica" panose="020B0604020202020204" pitchFamily="34" charset="0"/>
              <a:ea typeface="Helvetica Neue Condensed Black" charset="0"/>
              <a:cs typeface="Helvetica" panose="020B0604020202020204" pitchFamily="34" charset="0"/>
              <a:sym typeface="BebasNeueRegular"/>
            </a:endParaRPr>
          </a:p>
        </p:txBody>
      </p:sp>
      <p:graphicFrame>
        <p:nvGraphicFramePr>
          <p:cNvPr id="2" name="Table 1">
            <a:extLst>
              <a:ext uri="{FF2B5EF4-FFF2-40B4-BE49-F238E27FC236}">
                <a16:creationId xmlns:a16="http://schemas.microsoft.com/office/drawing/2014/main" id="{E9C15F9B-B131-AFB0-B173-6198D9C33B74}"/>
              </a:ext>
            </a:extLst>
          </p:cNvPr>
          <p:cNvGraphicFramePr>
            <a:graphicFrameLocks noGrp="1"/>
          </p:cNvGraphicFramePr>
          <p:nvPr>
            <p:extLst>
              <p:ext uri="{D42A27DB-BD31-4B8C-83A1-F6EECF244321}">
                <p14:modId xmlns:p14="http://schemas.microsoft.com/office/powerpoint/2010/main" val="2095654094"/>
              </p:ext>
            </p:extLst>
          </p:nvPr>
        </p:nvGraphicFramePr>
        <p:xfrm>
          <a:off x="688156" y="1753386"/>
          <a:ext cx="10614581" cy="4628559"/>
        </p:xfrm>
        <a:graphic>
          <a:graphicData uri="http://schemas.openxmlformats.org/drawingml/2006/table">
            <a:tbl>
              <a:tblPr/>
              <a:tblGrid>
                <a:gridCol w="1547960">
                  <a:extLst>
                    <a:ext uri="{9D8B030D-6E8A-4147-A177-3AD203B41FA5}">
                      <a16:colId xmlns:a16="http://schemas.microsoft.com/office/drawing/2014/main" val="3625300303"/>
                    </a:ext>
                  </a:extLst>
                </a:gridCol>
                <a:gridCol w="8208610">
                  <a:extLst>
                    <a:ext uri="{9D8B030D-6E8A-4147-A177-3AD203B41FA5}">
                      <a16:colId xmlns:a16="http://schemas.microsoft.com/office/drawing/2014/main" val="1816050497"/>
                    </a:ext>
                  </a:extLst>
                </a:gridCol>
                <a:gridCol w="858011">
                  <a:extLst>
                    <a:ext uri="{9D8B030D-6E8A-4147-A177-3AD203B41FA5}">
                      <a16:colId xmlns:a16="http://schemas.microsoft.com/office/drawing/2014/main" val="3116323831"/>
                    </a:ext>
                  </a:extLst>
                </a:gridCol>
              </a:tblGrid>
              <a:tr h="550308">
                <a:tc>
                  <a:txBody>
                    <a:bodyPr/>
                    <a:lstStyle/>
                    <a:p>
                      <a:pPr marR="0" indent="0" algn="ctr" rtl="0">
                        <a:lnSpc>
                          <a:spcPct val="119000"/>
                        </a:lnSpc>
                        <a:spcBef>
                          <a:spcPts val="0"/>
                        </a:spcBef>
                        <a:spcAft>
                          <a:spcPts val="600"/>
                        </a:spcAft>
                      </a:pPr>
                      <a:r>
                        <a:rPr lang="en-US" sz="1800" b="1" kern="1400" dirty="0">
                          <a:ln>
                            <a:noFill/>
                          </a:ln>
                          <a:solidFill>
                            <a:srgbClr val="000000"/>
                          </a:solidFill>
                          <a:effectLst/>
                          <a:latin typeface="Calibri" panose="020F0502020204030204" pitchFamily="34" charset="0"/>
                        </a:rPr>
                        <a:t>Base</a:t>
                      </a:r>
                      <a:endParaRPr lang="en-US" sz="1800" kern="1400" dirty="0">
                        <a:ln>
                          <a:noFill/>
                        </a:ln>
                        <a:solidFill>
                          <a:srgbClr val="000000"/>
                        </a:solidFill>
                        <a:effectLst/>
                        <a:latin typeface="Calibri" panose="020F0502020204030204" pitchFamily="34" charset="0"/>
                      </a:endParaRPr>
                    </a:p>
                  </a:txBody>
                  <a:tcPr marL="36576" marR="36576" marT="36576" marB="36576" anchor="ctr">
                    <a:lnL w="6350" cap="flat" cmpd="sng" algn="ctr">
                      <a:solidFill>
                        <a:srgbClr val="1F1F1F"/>
                      </a:solidFill>
                      <a:prstDash val="solid"/>
                      <a:round/>
                      <a:headEnd type="none" w="med" len="med"/>
                      <a:tailEnd type="none" w="med" len="med"/>
                    </a:lnL>
                    <a:lnR w="6350" cap="flat" cmpd="sng" algn="ctr">
                      <a:solidFill>
                        <a:srgbClr val="1F1F1F"/>
                      </a:solidFill>
                      <a:prstDash val="solid"/>
                      <a:round/>
                      <a:headEnd type="none" w="med" len="med"/>
                      <a:tailEnd type="none" w="med" len="med"/>
                    </a:lnR>
                    <a:lnT w="6350" cap="flat" cmpd="sng" algn="ctr">
                      <a:solidFill>
                        <a:srgbClr val="1F1F1F"/>
                      </a:solidFill>
                      <a:prstDash val="solid"/>
                      <a:round/>
                      <a:headEnd type="none" w="med" len="med"/>
                      <a:tailEnd type="none" w="med" len="med"/>
                    </a:lnT>
                    <a:lnB w="6350" cap="flat" cmpd="sng" algn="ctr">
                      <a:solidFill>
                        <a:srgbClr val="1F1F1F"/>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US" sz="1800" b="1" kern="1400" dirty="0">
                          <a:ln>
                            <a:noFill/>
                          </a:ln>
                          <a:solidFill>
                            <a:srgbClr val="000000"/>
                          </a:solidFill>
                          <a:effectLst/>
                          <a:latin typeface="Calibri" panose="020F0502020204030204" pitchFamily="34" charset="0"/>
                        </a:rPr>
                        <a:t>Standard Commission for every unit that sells popcorn.</a:t>
                      </a:r>
                      <a:endParaRPr lang="en-US" sz="1800" kern="1400" dirty="0">
                        <a:ln>
                          <a:noFill/>
                        </a:ln>
                        <a:solidFill>
                          <a:srgbClr val="000000"/>
                        </a:solidFill>
                        <a:effectLst/>
                        <a:latin typeface="Calibri" panose="020F0502020204030204" pitchFamily="34" charset="0"/>
                      </a:endParaRPr>
                    </a:p>
                  </a:txBody>
                  <a:tcPr marL="36576" marR="36576" marT="36576" marB="36576" anchor="ctr">
                    <a:lnL w="6350" cap="flat" cmpd="sng" algn="ctr">
                      <a:solidFill>
                        <a:srgbClr val="1F1F1F"/>
                      </a:solidFill>
                      <a:prstDash val="solid"/>
                      <a:round/>
                      <a:headEnd type="none" w="med" len="med"/>
                      <a:tailEnd type="none" w="med" len="med"/>
                    </a:lnL>
                    <a:lnR w="6350" cap="flat" cmpd="sng" algn="ctr">
                      <a:solidFill>
                        <a:srgbClr val="1F1F1F"/>
                      </a:solidFill>
                      <a:prstDash val="solid"/>
                      <a:round/>
                      <a:headEnd type="none" w="med" len="med"/>
                      <a:tailEnd type="none" w="med" len="med"/>
                    </a:lnR>
                    <a:lnT w="6350" cap="flat" cmpd="sng" algn="ctr">
                      <a:solidFill>
                        <a:srgbClr val="1F1F1F"/>
                      </a:solidFill>
                      <a:prstDash val="solid"/>
                      <a:round/>
                      <a:headEnd type="none" w="med" len="med"/>
                      <a:tailEnd type="none" w="med" len="med"/>
                    </a:lnT>
                    <a:lnB w="6350" cap="flat" cmpd="sng" algn="ctr">
                      <a:solidFill>
                        <a:srgbClr val="1F1F1F"/>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US" sz="1800" b="1" kern="1400" dirty="0">
                          <a:ln>
                            <a:noFill/>
                          </a:ln>
                          <a:solidFill>
                            <a:srgbClr val="000000"/>
                          </a:solidFill>
                          <a:effectLst/>
                          <a:latin typeface="Calibri" panose="020F0502020204030204" pitchFamily="34" charset="0"/>
                        </a:rPr>
                        <a:t>30%</a:t>
                      </a:r>
                      <a:endParaRPr lang="en-US" sz="1800" kern="1400" dirty="0">
                        <a:ln>
                          <a:noFill/>
                        </a:ln>
                        <a:solidFill>
                          <a:srgbClr val="000000"/>
                        </a:solidFill>
                        <a:effectLst/>
                        <a:latin typeface="Calibri" panose="020F0502020204030204" pitchFamily="34" charset="0"/>
                      </a:endParaRPr>
                    </a:p>
                  </a:txBody>
                  <a:tcPr marL="36576" marR="36576" marT="36576" marB="36576" anchor="ctr">
                    <a:lnL w="6350" cap="flat" cmpd="sng" algn="ctr">
                      <a:solidFill>
                        <a:srgbClr val="1F1F1F"/>
                      </a:solidFill>
                      <a:prstDash val="solid"/>
                      <a:round/>
                      <a:headEnd type="none" w="med" len="med"/>
                      <a:tailEnd type="none" w="med" len="med"/>
                    </a:lnL>
                    <a:lnR w="6350" cap="flat" cmpd="sng" algn="ctr">
                      <a:solidFill>
                        <a:srgbClr val="1F1F1F"/>
                      </a:solidFill>
                      <a:prstDash val="solid"/>
                      <a:round/>
                      <a:headEnd type="none" w="med" len="med"/>
                      <a:tailEnd type="none" w="med" len="med"/>
                    </a:lnR>
                    <a:lnT w="6350" cap="flat" cmpd="sng" algn="ctr">
                      <a:solidFill>
                        <a:srgbClr val="1F1F1F"/>
                      </a:solidFill>
                      <a:prstDash val="solid"/>
                      <a:round/>
                      <a:headEnd type="none" w="med" len="med"/>
                      <a:tailEnd type="none" w="med" len="med"/>
                    </a:lnT>
                    <a:lnB w="6350" cap="flat" cmpd="sng" algn="ctr">
                      <a:solidFill>
                        <a:srgbClr val="1F1F1F"/>
                      </a:solidFill>
                      <a:prstDash val="solid"/>
                      <a:round/>
                      <a:headEnd type="none" w="med" len="med"/>
                      <a:tailEnd type="none" w="med" len="med"/>
                    </a:lnB>
                  </a:tcPr>
                </a:tc>
                <a:extLst>
                  <a:ext uri="{0D108BD9-81ED-4DB2-BD59-A6C34878D82A}">
                    <a16:rowId xmlns:a16="http://schemas.microsoft.com/office/drawing/2014/main" val="1875799232"/>
                  </a:ext>
                </a:extLst>
              </a:tr>
              <a:tr h="1256243">
                <a:tc>
                  <a:txBody>
                    <a:bodyPr/>
                    <a:lstStyle/>
                    <a:p>
                      <a:pPr marR="0" indent="0" algn="ctr"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Scouts Honor Bonus</a:t>
                      </a:r>
                    </a:p>
                  </a:txBody>
                  <a:tcPr marL="36576" marR="36576" marT="36576" marB="36576" anchor="ctr">
                    <a:lnL w="6350" cap="flat" cmpd="sng" algn="ctr">
                      <a:solidFill>
                        <a:srgbClr val="1F1F1F"/>
                      </a:solidFill>
                      <a:prstDash val="solid"/>
                      <a:round/>
                      <a:headEnd type="none" w="med" len="med"/>
                      <a:tailEnd type="none" w="med" len="med"/>
                    </a:lnL>
                    <a:lnR w="6350" cap="flat" cmpd="sng" algn="ctr">
                      <a:solidFill>
                        <a:srgbClr val="1F1F1F"/>
                      </a:solidFill>
                      <a:prstDash val="solid"/>
                      <a:round/>
                      <a:headEnd type="none" w="med" len="med"/>
                      <a:tailEnd type="none" w="med" len="med"/>
                    </a:lnR>
                    <a:lnT w="6350" cap="flat" cmpd="sng" algn="ctr">
                      <a:solidFill>
                        <a:srgbClr val="1F1F1F"/>
                      </a:solidFill>
                      <a:prstDash val="solid"/>
                      <a:round/>
                      <a:headEnd type="none" w="med" len="med"/>
                      <a:tailEnd type="none" w="med" len="med"/>
                    </a:lnT>
                    <a:lnB w="6350" cap="flat" cmpd="sng" algn="ctr">
                      <a:solidFill>
                        <a:srgbClr val="1F1F1F"/>
                      </a:solidFill>
                      <a:prstDash val="solid"/>
                      <a:round/>
                      <a:headEnd type="none" w="med" len="med"/>
                      <a:tailEnd type="none" w="med" len="med"/>
                    </a:lnB>
                    <a:solidFill>
                      <a:srgbClr val="BAAC93"/>
                    </a:solidFill>
                  </a:tcPr>
                </a:tc>
                <a:tc>
                  <a:txBody>
                    <a:bodyPr/>
                    <a:lstStyle/>
                    <a:p>
                      <a:pPr marR="0" indent="0" algn="l" rtl="0">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Adhere to the Code of Conduct, follow all deadlines, attend kickoff, make all payments and turn in all forms on-time and sell more than 80% of the total product checked out from council and/or transferred from other units during the sale.</a:t>
                      </a:r>
                    </a:p>
                  </a:txBody>
                  <a:tcPr marL="36576" marR="36576" marT="36576" marB="36576" anchor="ctr">
                    <a:lnL w="6350" cap="flat" cmpd="sng" algn="ctr">
                      <a:solidFill>
                        <a:srgbClr val="1F1F1F"/>
                      </a:solidFill>
                      <a:prstDash val="solid"/>
                      <a:round/>
                      <a:headEnd type="none" w="med" len="med"/>
                      <a:tailEnd type="none" w="med" len="med"/>
                    </a:lnL>
                    <a:lnR w="6350" cap="flat" cmpd="sng" algn="ctr">
                      <a:solidFill>
                        <a:srgbClr val="1F1F1F"/>
                      </a:solidFill>
                      <a:prstDash val="solid"/>
                      <a:round/>
                      <a:headEnd type="none" w="med" len="med"/>
                      <a:tailEnd type="none" w="med" len="med"/>
                    </a:lnR>
                    <a:lnT w="6350" cap="flat" cmpd="sng" algn="ctr">
                      <a:solidFill>
                        <a:srgbClr val="1F1F1F"/>
                      </a:solidFill>
                      <a:prstDash val="solid"/>
                      <a:round/>
                      <a:headEnd type="none" w="med" len="med"/>
                      <a:tailEnd type="none" w="med" len="med"/>
                    </a:lnT>
                    <a:lnB w="6350" cap="flat" cmpd="sng" algn="ctr">
                      <a:solidFill>
                        <a:srgbClr val="1F1F1F"/>
                      </a:solidFill>
                      <a:prstDash val="solid"/>
                      <a:round/>
                      <a:headEnd type="none" w="med" len="med"/>
                      <a:tailEnd type="none" w="med" len="med"/>
                    </a:lnB>
                    <a:solidFill>
                      <a:srgbClr val="BAAC93"/>
                    </a:solidFill>
                  </a:tcPr>
                </a:tc>
                <a:tc>
                  <a:txBody>
                    <a:bodyPr/>
                    <a:lstStyle/>
                    <a:p>
                      <a:pPr marR="0" indent="0" algn="ctr" rtl="0">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2%</a:t>
                      </a:r>
                    </a:p>
                  </a:txBody>
                  <a:tcPr marL="36576" marR="36576" marT="36576" marB="36576" anchor="ctr">
                    <a:lnL w="6350" cap="flat" cmpd="sng" algn="ctr">
                      <a:solidFill>
                        <a:srgbClr val="1F1F1F"/>
                      </a:solidFill>
                      <a:prstDash val="solid"/>
                      <a:round/>
                      <a:headEnd type="none" w="med" len="med"/>
                      <a:tailEnd type="none" w="med" len="med"/>
                    </a:lnL>
                    <a:lnR w="6350" cap="flat" cmpd="sng" algn="ctr">
                      <a:solidFill>
                        <a:srgbClr val="1F1F1F"/>
                      </a:solidFill>
                      <a:prstDash val="solid"/>
                      <a:round/>
                      <a:headEnd type="none" w="med" len="med"/>
                      <a:tailEnd type="none" w="med" len="med"/>
                    </a:lnR>
                    <a:lnT w="6350" cap="flat" cmpd="sng" algn="ctr">
                      <a:solidFill>
                        <a:srgbClr val="1F1F1F"/>
                      </a:solidFill>
                      <a:prstDash val="solid"/>
                      <a:round/>
                      <a:headEnd type="none" w="med" len="med"/>
                      <a:tailEnd type="none" w="med" len="med"/>
                    </a:lnT>
                    <a:lnB w="6350" cap="flat" cmpd="sng" algn="ctr">
                      <a:solidFill>
                        <a:srgbClr val="1F1F1F"/>
                      </a:solidFill>
                      <a:prstDash val="solid"/>
                      <a:round/>
                      <a:headEnd type="none" w="med" len="med"/>
                      <a:tailEnd type="none" w="med" len="med"/>
                    </a:lnB>
                    <a:solidFill>
                      <a:srgbClr val="BAAC93"/>
                    </a:solidFill>
                  </a:tcPr>
                </a:tc>
                <a:extLst>
                  <a:ext uri="{0D108BD9-81ED-4DB2-BD59-A6C34878D82A}">
                    <a16:rowId xmlns:a16="http://schemas.microsoft.com/office/drawing/2014/main" val="172669210"/>
                  </a:ext>
                </a:extLst>
              </a:tr>
              <a:tr h="896196">
                <a:tc>
                  <a:txBody>
                    <a:bodyPr/>
                    <a:lstStyle/>
                    <a:p>
                      <a:pPr marR="0" indent="0" algn="ctr"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10K Bonus</a:t>
                      </a:r>
                    </a:p>
                  </a:txBody>
                  <a:tcPr marL="36576" marR="36576" marT="36576" marB="36576" anchor="ctr">
                    <a:lnL w="6350" cap="flat" cmpd="sng" algn="ctr">
                      <a:solidFill>
                        <a:srgbClr val="1F1F1F"/>
                      </a:solidFill>
                      <a:prstDash val="solid"/>
                      <a:round/>
                      <a:headEnd type="none" w="med" len="med"/>
                      <a:tailEnd type="none" w="med" len="med"/>
                    </a:lnL>
                    <a:lnR w="6350" cap="flat" cmpd="sng" algn="ctr">
                      <a:solidFill>
                        <a:srgbClr val="1F1F1F"/>
                      </a:solidFill>
                      <a:prstDash val="solid"/>
                      <a:round/>
                      <a:headEnd type="none" w="med" len="med"/>
                      <a:tailEnd type="none" w="med" len="med"/>
                    </a:lnR>
                    <a:lnT w="6350" cap="flat" cmpd="sng" algn="ctr">
                      <a:solidFill>
                        <a:srgbClr val="1F1F1F"/>
                      </a:solidFill>
                      <a:prstDash val="solid"/>
                      <a:round/>
                      <a:headEnd type="none" w="med" len="med"/>
                      <a:tailEnd type="none" w="med" len="med"/>
                    </a:lnT>
                    <a:lnB w="6350" cap="flat" cmpd="sng" algn="ctr">
                      <a:solidFill>
                        <a:srgbClr val="1F1F1F"/>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Sell a minimum of $10,000 and sell more than 90% of total product checked out from council and/or transferred from other units during the sale.</a:t>
                      </a:r>
                    </a:p>
                  </a:txBody>
                  <a:tcPr marL="36576" marR="36576" marT="36576" marB="36576" anchor="ctr">
                    <a:lnL w="6350" cap="flat" cmpd="sng" algn="ctr">
                      <a:solidFill>
                        <a:srgbClr val="1F1F1F"/>
                      </a:solidFill>
                      <a:prstDash val="solid"/>
                      <a:round/>
                      <a:headEnd type="none" w="med" len="med"/>
                      <a:tailEnd type="none" w="med" len="med"/>
                    </a:lnL>
                    <a:lnR w="6350" cap="flat" cmpd="sng" algn="ctr">
                      <a:solidFill>
                        <a:srgbClr val="1F1F1F"/>
                      </a:solidFill>
                      <a:prstDash val="solid"/>
                      <a:round/>
                      <a:headEnd type="none" w="med" len="med"/>
                      <a:tailEnd type="none" w="med" len="med"/>
                    </a:lnR>
                    <a:lnT w="6350" cap="flat" cmpd="sng" algn="ctr">
                      <a:solidFill>
                        <a:srgbClr val="1F1F1F"/>
                      </a:solidFill>
                      <a:prstDash val="solid"/>
                      <a:round/>
                      <a:headEnd type="none" w="med" len="med"/>
                      <a:tailEnd type="none" w="med" len="med"/>
                    </a:lnT>
                    <a:lnB w="6350" cap="flat" cmpd="sng" algn="ctr">
                      <a:solidFill>
                        <a:srgbClr val="1F1F1F"/>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2%</a:t>
                      </a:r>
                    </a:p>
                  </a:txBody>
                  <a:tcPr marL="36576" marR="36576" marT="36576" marB="36576" anchor="ctr">
                    <a:lnL w="6350" cap="flat" cmpd="sng" algn="ctr">
                      <a:solidFill>
                        <a:srgbClr val="1F1F1F"/>
                      </a:solidFill>
                      <a:prstDash val="solid"/>
                      <a:round/>
                      <a:headEnd type="none" w="med" len="med"/>
                      <a:tailEnd type="none" w="med" len="med"/>
                    </a:lnL>
                    <a:lnR w="6350" cap="flat" cmpd="sng" algn="ctr">
                      <a:solidFill>
                        <a:srgbClr val="1F1F1F"/>
                      </a:solidFill>
                      <a:prstDash val="solid"/>
                      <a:round/>
                      <a:headEnd type="none" w="med" len="med"/>
                      <a:tailEnd type="none" w="med" len="med"/>
                    </a:lnR>
                    <a:lnT w="6350" cap="flat" cmpd="sng" algn="ctr">
                      <a:solidFill>
                        <a:srgbClr val="1F1F1F"/>
                      </a:solidFill>
                      <a:prstDash val="solid"/>
                      <a:round/>
                      <a:headEnd type="none" w="med" len="med"/>
                      <a:tailEnd type="none" w="med" len="med"/>
                    </a:lnT>
                    <a:lnB w="6350" cap="flat" cmpd="sng" algn="ctr">
                      <a:solidFill>
                        <a:srgbClr val="1F1F1F"/>
                      </a:solidFill>
                      <a:prstDash val="solid"/>
                      <a:round/>
                      <a:headEnd type="none" w="med" len="med"/>
                      <a:tailEnd type="none" w="med" len="med"/>
                    </a:lnB>
                  </a:tcPr>
                </a:tc>
                <a:extLst>
                  <a:ext uri="{0D108BD9-81ED-4DB2-BD59-A6C34878D82A}">
                    <a16:rowId xmlns:a16="http://schemas.microsoft.com/office/drawing/2014/main" val="1346999248"/>
                  </a:ext>
                </a:extLst>
              </a:tr>
              <a:tr h="889833">
                <a:tc>
                  <a:txBody>
                    <a:bodyPr/>
                    <a:lstStyle/>
                    <a:p>
                      <a:pPr marR="0" indent="0" algn="ctr"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$1 More Bonus</a:t>
                      </a:r>
                    </a:p>
                  </a:txBody>
                  <a:tcPr marL="36576" marR="36576" marT="36576" marB="36576" anchor="ctr">
                    <a:lnL w="6350" cap="flat" cmpd="sng" algn="ctr">
                      <a:solidFill>
                        <a:srgbClr val="1F1F1F"/>
                      </a:solidFill>
                      <a:prstDash val="solid"/>
                      <a:round/>
                      <a:headEnd type="none" w="med" len="med"/>
                      <a:tailEnd type="none" w="med" len="med"/>
                    </a:lnL>
                    <a:lnR w="6350" cap="flat" cmpd="sng" algn="ctr">
                      <a:solidFill>
                        <a:srgbClr val="1F1F1F"/>
                      </a:solidFill>
                      <a:prstDash val="solid"/>
                      <a:round/>
                      <a:headEnd type="none" w="med" len="med"/>
                      <a:tailEnd type="none" w="med" len="med"/>
                    </a:lnR>
                    <a:lnT w="6350" cap="flat" cmpd="sng" algn="ctr">
                      <a:solidFill>
                        <a:srgbClr val="1F1F1F"/>
                      </a:solidFill>
                      <a:prstDash val="solid"/>
                      <a:round/>
                      <a:headEnd type="none" w="med" len="med"/>
                      <a:tailEnd type="none" w="med" len="med"/>
                    </a:lnT>
                    <a:lnB w="6350" cap="flat" cmpd="sng" algn="ctr">
                      <a:solidFill>
                        <a:srgbClr val="1F1F1F"/>
                      </a:solidFill>
                      <a:prstDash val="solid"/>
                      <a:round/>
                      <a:headEnd type="none" w="med" len="med"/>
                      <a:tailEnd type="none" w="med" len="med"/>
                    </a:lnB>
                    <a:solidFill>
                      <a:srgbClr val="BAAC93"/>
                    </a:solidFill>
                  </a:tcPr>
                </a:tc>
                <a:tc>
                  <a:txBody>
                    <a:bodyPr/>
                    <a:lstStyle/>
                    <a:p>
                      <a:pPr marR="0" indent="0" algn="l" rtl="0">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Increase your sales over 2022 by $1.</a:t>
                      </a:r>
                    </a:p>
                  </a:txBody>
                  <a:tcPr marL="36576" marR="36576" marT="36576" marB="36576" anchor="ctr">
                    <a:lnL w="6350" cap="flat" cmpd="sng" algn="ctr">
                      <a:solidFill>
                        <a:srgbClr val="1F1F1F"/>
                      </a:solidFill>
                      <a:prstDash val="solid"/>
                      <a:round/>
                      <a:headEnd type="none" w="med" len="med"/>
                      <a:tailEnd type="none" w="med" len="med"/>
                    </a:lnL>
                    <a:lnR w="6350" cap="flat" cmpd="sng" algn="ctr">
                      <a:solidFill>
                        <a:srgbClr val="1F1F1F"/>
                      </a:solidFill>
                      <a:prstDash val="solid"/>
                      <a:round/>
                      <a:headEnd type="none" w="med" len="med"/>
                      <a:tailEnd type="none" w="med" len="med"/>
                    </a:lnR>
                    <a:lnT w="6350" cap="flat" cmpd="sng" algn="ctr">
                      <a:solidFill>
                        <a:srgbClr val="1F1F1F"/>
                      </a:solidFill>
                      <a:prstDash val="solid"/>
                      <a:round/>
                      <a:headEnd type="none" w="med" len="med"/>
                      <a:tailEnd type="none" w="med" len="med"/>
                    </a:lnT>
                    <a:lnB w="6350" cap="flat" cmpd="sng" algn="ctr">
                      <a:solidFill>
                        <a:srgbClr val="1F1F1F"/>
                      </a:solidFill>
                      <a:prstDash val="solid"/>
                      <a:round/>
                      <a:headEnd type="none" w="med" len="med"/>
                      <a:tailEnd type="none" w="med" len="med"/>
                    </a:lnB>
                    <a:solidFill>
                      <a:srgbClr val="BAAC93"/>
                    </a:solidFill>
                  </a:tcPr>
                </a:tc>
                <a:tc>
                  <a:txBody>
                    <a:bodyPr/>
                    <a:lstStyle/>
                    <a:p>
                      <a:pPr marR="0" indent="0" algn="ctr"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2%</a:t>
                      </a:r>
                    </a:p>
                  </a:txBody>
                  <a:tcPr marL="36576" marR="36576" marT="36576" marB="36576" anchor="ctr">
                    <a:lnL w="6350" cap="flat" cmpd="sng" algn="ctr">
                      <a:solidFill>
                        <a:srgbClr val="1F1F1F"/>
                      </a:solidFill>
                      <a:prstDash val="solid"/>
                      <a:round/>
                      <a:headEnd type="none" w="med" len="med"/>
                      <a:tailEnd type="none" w="med" len="med"/>
                    </a:lnL>
                    <a:lnR w="6350" cap="flat" cmpd="sng" algn="ctr">
                      <a:solidFill>
                        <a:srgbClr val="1F1F1F"/>
                      </a:solidFill>
                      <a:prstDash val="solid"/>
                      <a:round/>
                      <a:headEnd type="none" w="med" len="med"/>
                      <a:tailEnd type="none" w="med" len="med"/>
                    </a:lnR>
                    <a:lnT w="6350" cap="flat" cmpd="sng" algn="ctr">
                      <a:solidFill>
                        <a:srgbClr val="1F1F1F"/>
                      </a:solidFill>
                      <a:prstDash val="solid"/>
                      <a:round/>
                      <a:headEnd type="none" w="med" len="med"/>
                      <a:tailEnd type="none" w="med" len="med"/>
                    </a:lnT>
                    <a:lnB w="6350" cap="flat" cmpd="sng" algn="ctr">
                      <a:solidFill>
                        <a:srgbClr val="1F1F1F"/>
                      </a:solidFill>
                      <a:prstDash val="solid"/>
                      <a:round/>
                      <a:headEnd type="none" w="med" len="med"/>
                      <a:tailEnd type="none" w="med" len="med"/>
                    </a:lnB>
                    <a:solidFill>
                      <a:srgbClr val="BAAC93"/>
                    </a:solidFill>
                  </a:tcPr>
                </a:tc>
                <a:extLst>
                  <a:ext uri="{0D108BD9-81ED-4DB2-BD59-A6C34878D82A}">
                    <a16:rowId xmlns:a16="http://schemas.microsoft.com/office/drawing/2014/main" val="4114556677"/>
                  </a:ext>
                </a:extLst>
              </a:tr>
              <a:tr h="480617">
                <a:tc>
                  <a:txBody>
                    <a:bodyPr/>
                    <a:lstStyle/>
                    <a:p>
                      <a:pPr marR="0" indent="0" algn="ctr" rtl="0">
                        <a:lnSpc>
                          <a:spcPct val="119000"/>
                        </a:lnSpc>
                        <a:spcBef>
                          <a:spcPts val="0"/>
                        </a:spcBef>
                        <a:spcAft>
                          <a:spcPts val="600"/>
                        </a:spcAft>
                      </a:pPr>
                      <a:r>
                        <a:rPr lang="en-US" sz="1800" b="1" kern="1400">
                          <a:ln>
                            <a:noFill/>
                          </a:ln>
                          <a:solidFill>
                            <a:srgbClr val="000000"/>
                          </a:solidFill>
                          <a:effectLst/>
                          <a:latin typeface="Calibri" panose="020F0502020204030204" pitchFamily="34" charset="0"/>
                        </a:rPr>
                        <a:t>TOTAL</a:t>
                      </a:r>
                      <a:endParaRPr lang="en-US" sz="1800" kern="1400">
                        <a:ln>
                          <a:noFill/>
                        </a:ln>
                        <a:solidFill>
                          <a:srgbClr val="000000"/>
                        </a:solidFill>
                        <a:effectLst/>
                        <a:latin typeface="Calibri" panose="020F0502020204030204" pitchFamily="34" charset="0"/>
                      </a:endParaRPr>
                    </a:p>
                  </a:txBody>
                  <a:tcPr marL="36576" marR="36576" marT="36576" marB="36576" anchor="ctr">
                    <a:lnL w="6350" cap="flat" cmpd="sng" algn="ctr">
                      <a:solidFill>
                        <a:srgbClr val="1F1F1F"/>
                      </a:solidFill>
                      <a:prstDash val="solid"/>
                      <a:round/>
                      <a:headEnd type="none" w="med" len="med"/>
                      <a:tailEnd type="none" w="med" len="med"/>
                    </a:lnL>
                    <a:lnR w="6350" cap="flat" cmpd="sng" algn="ctr">
                      <a:solidFill>
                        <a:srgbClr val="1F1F1F"/>
                      </a:solidFill>
                      <a:prstDash val="solid"/>
                      <a:round/>
                      <a:headEnd type="none" w="med" len="med"/>
                      <a:tailEnd type="none" w="med" len="med"/>
                    </a:lnR>
                    <a:lnT w="6350" cap="flat" cmpd="sng" algn="ctr">
                      <a:solidFill>
                        <a:srgbClr val="1F1F1F"/>
                      </a:solidFill>
                      <a:prstDash val="solid"/>
                      <a:round/>
                      <a:headEnd type="none" w="med" len="med"/>
                      <a:tailEnd type="none" w="med" len="med"/>
                    </a:lnT>
                    <a:lnB w="12700" cap="flat" cmpd="sng" algn="ctr">
                      <a:solidFill>
                        <a:srgbClr val="1F1F1F"/>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 </a:t>
                      </a:r>
                    </a:p>
                  </a:txBody>
                  <a:tcPr marL="36576" marR="36576" marT="36576" marB="36576">
                    <a:lnL w="6350" cap="flat" cmpd="sng" algn="ctr">
                      <a:solidFill>
                        <a:srgbClr val="1F1F1F"/>
                      </a:solidFill>
                      <a:prstDash val="solid"/>
                      <a:round/>
                      <a:headEnd type="none" w="med" len="med"/>
                      <a:tailEnd type="none" w="med" len="med"/>
                    </a:lnL>
                    <a:lnR w="6350" cap="flat" cmpd="sng" algn="ctr">
                      <a:solidFill>
                        <a:srgbClr val="1F1F1F"/>
                      </a:solidFill>
                      <a:prstDash val="solid"/>
                      <a:round/>
                      <a:headEnd type="none" w="med" len="med"/>
                      <a:tailEnd type="none" w="med" len="med"/>
                    </a:lnR>
                    <a:lnT w="6350" cap="flat" cmpd="sng" algn="ctr">
                      <a:solidFill>
                        <a:srgbClr val="1F1F1F"/>
                      </a:solidFill>
                      <a:prstDash val="solid"/>
                      <a:round/>
                      <a:headEnd type="none" w="med" len="med"/>
                      <a:tailEnd type="none" w="med" len="med"/>
                    </a:lnT>
                    <a:lnB w="12700" cap="flat" cmpd="sng" algn="ctr">
                      <a:solidFill>
                        <a:srgbClr val="1F1F1F"/>
                      </a:solidFill>
                      <a:prstDash val="solid"/>
                      <a:round/>
                      <a:headEnd type="none" w="med" len="med"/>
                      <a:tailEnd type="none" w="med" len="med"/>
                    </a:lnB>
                    <a:solidFill>
                      <a:srgbClr val="1F1F1F"/>
                    </a:solidFill>
                  </a:tcPr>
                </a:tc>
                <a:tc>
                  <a:txBody>
                    <a:bodyPr/>
                    <a:lstStyle/>
                    <a:p>
                      <a:pPr marR="0" indent="0" algn="ctr" rtl="0">
                        <a:lnSpc>
                          <a:spcPct val="119000"/>
                        </a:lnSpc>
                        <a:spcBef>
                          <a:spcPts val="0"/>
                        </a:spcBef>
                        <a:spcAft>
                          <a:spcPts val="600"/>
                        </a:spcAft>
                      </a:pPr>
                      <a:r>
                        <a:rPr lang="en-US" sz="1800" b="1" kern="1400">
                          <a:ln>
                            <a:noFill/>
                          </a:ln>
                          <a:solidFill>
                            <a:srgbClr val="000000"/>
                          </a:solidFill>
                          <a:effectLst/>
                          <a:latin typeface="Calibri" panose="020F0502020204030204" pitchFamily="34" charset="0"/>
                        </a:rPr>
                        <a:t>36%</a:t>
                      </a:r>
                      <a:endParaRPr lang="en-US" sz="1800" kern="1400">
                        <a:ln>
                          <a:noFill/>
                        </a:ln>
                        <a:solidFill>
                          <a:srgbClr val="000000"/>
                        </a:solidFill>
                        <a:effectLst/>
                        <a:latin typeface="Calibri" panose="020F0502020204030204" pitchFamily="34" charset="0"/>
                      </a:endParaRPr>
                    </a:p>
                  </a:txBody>
                  <a:tcPr marL="36576" marR="36576" marT="36576" marB="36576" anchor="ctr">
                    <a:lnL w="6350" cap="flat" cmpd="sng" algn="ctr">
                      <a:solidFill>
                        <a:srgbClr val="1F1F1F"/>
                      </a:solidFill>
                      <a:prstDash val="solid"/>
                      <a:round/>
                      <a:headEnd type="none" w="med" len="med"/>
                      <a:tailEnd type="none" w="med" len="med"/>
                    </a:lnL>
                    <a:lnR w="6350" cap="flat" cmpd="sng" algn="ctr">
                      <a:solidFill>
                        <a:srgbClr val="1F1F1F"/>
                      </a:solidFill>
                      <a:prstDash val="solid"/>
                      <a:round/>
                      <a:headEnd type="none" w="med" len="med"/>
                      <a:tailEnd type="none" w="med" len="med"/>
                    </a:lnR>
                    <a:lnT w="6350" cap="flat" cmpd="sng" algn="ctr">
                      <a:solidFill>
                        <a:srgbClr val="1F1F1F"/>
                      </a:solidFill>
                      <a:prstDash val="solid"/>
                      <a:round/>
                      <a:headEnd type="none" w="med" len="med"/>
                      <a:tailEnd type="none" w="med" len="med"/>
                    </a:lnT>
                    <a:lnB w="12700" cap="flat" cmpd="sng" algn="ctr">
                      <a:solidFill>
                        <a:srgbClr val="1F1F1F"/>
                      </a:solidFill>
                      <a:prstDash val="solid"/>
                      <a:round/>
                      <a:headEnd type="none" w="med" len="med"/>
                      <a:tailEnd type="none" w="med" len="med"/>
                    </a:lnB>
                  </a:tcPr>
                </a:tc>
                <a:extLst>
                  <a:ext uri="{0D108BD9-81ED-4DB2-BD59-A6C34878D82A}">
                    <a16:rowId xmlns:a16="http://schemas.microsoft.com/office/drawing/2014/main" val="2770216342"/>
                  </a:ext>
                </a:extLst>
              </a:tr>
              <a:tr h="555362">
                <a:tc>
                  <a:txBody>
                    <a:bodyPr/>
                    <a:lstStyle/>
                    <a:p>
                      <a:pPr marR="0" indent="0" algn="ctr" rtl="0">
                        <a:lnSpc>
                          <a:spcPct val="119000"/>
                        </a:lnSpc>
                        <a:spcBef>
                          <a:spcPts val="0"/>
                        </a:spcBef>
                        <a:spcAft>
                          <a:spcPts val="600"/>
                        </a:spcAft>
                      </a:pPr>
                      <a:r>
                        <a:rPr lang="en-US" sz="1800" b="1" kern="1400">
                          <a:ln>
                            <a:noFill/>
                          </a:ln>
                          <a:solidFill>
                            <a:srgbClr val="000000"/>
                          </a:solidFill>
                          <a:effectLst/>
                          <a:latin typeface="Calibri" panose="020F0502020204030204" pitchFamily="34" charset="0"/>
                        </a:rPr>
                        <a:t>Online Sales</a:t>
                      </a:r>
                      <a:endParaRPr lang="en-US" sz="1800" kern="1400">
                        <a:ln>
                          <a:noFill/>
                        </a:ln>
                        <a:solidFill>
                          <a:srgbClr val="000000"/>
                        </a:solidFill>
                        <a:effectLst/>
                        <a:latin typeface="Calibri" panose="020F0502020204030204" pitchFamily="34" charset="0"/>
                      </a:endParaRPr>
                    </a:p>
                  </a:txBody>
                  <a:tcPr marL="36576" marR="36576" marT="36576" marB="36576" anchor="ctr">
                    <a:lnL w="6350" cap="flat" cmpd="sng" algn="ctr">
                      <a:solidFill>
                        <a:srgbClr val="1F1F1F"/>
                      </a:solidFill>
                      <a:prstDash val="solid"/>
                      <a:round/>
                      <a:headEnd type="none" w="med" len="med"/>
                      <a:tailEnd type="none" w="med" len="med"/>
                    </a:lnL>
                    <a:lnR w="6350" cap="flat" cmpd="sng" algn="ctr">
                      <a:solidFill>
                        <a:srgbClr val="1F1F1F"/>
                      </a:solidFill>
                      <a:prstDash val="solid"/>
                      <a:round/>
                      <a:headEnd type="none" w="med" len="med"/>
                      <a:tailEnd type="none" w="med" len="med"/>
                    </a:lnR>
                    <a:lnT w="12700" cap="flat" cmpd="sng" algn="ctr">
                      <a:solidFill>
                        <a:srgbClr val="1F1F1F"/>
                      </a:solidFill>
                      <a:prstDash val="solid"/>
                      <a:round/>
                      <a:headEnd type="none" w="med" len="med"/>
                      <a:tailEnd type="none" w="med" len="med"/>
                    </a:lnT>
                    <a:lnB w="6350" cap="flat" cmpd="sng" algn="ctr">
                      <a:solidFill>
                        <a:srgbClr val="1F1F1F"/>
                      </a:solidFill>
                      <a:prstDash val="solid"/>
                      <a:round/>
                      <a:headEnd type="none" w="med" len="med"/>
                      <a:tailEnd type="none" w="med" len="med"/>
                    </a:lnB>
                    <a:solidFill>
                      <a:srgbClr val="BAAC93"/>
                    </a:solidFill>
                  </a:tcPr>
                </a:tc>
                <a:tc>
                  <a:txBody>
                    <a:bodyPr/>
                    <a:lstStyle/>
                    <a:p>
                      <a:pPr marR="0" indent="0" algn="l" rtl="0">
                        <a:lnSpc>
                          <a:spcPct val="119000"/>
                        </a:lnSpc>
                        <a:spcBef>
                          <a:spcPts val="0"/>
                        </a:spcBef>
                        <a:spcAft>
                          <a:spcPts val="600"/>
                        </a:spcAft>
                      </a:pPr>
                      <a:r>
                        <a:rPr lang="en-US" sz="1800" b="1" kern="1400" dirty="0">
                          <a:ln>
                            <a:noFill/>
                          </a:ln>
                          <a:solidFill>
                            <a:srgbClr val="000000"/>
                          </a:solidFill>
                          <a:effectLst/>
                          <a:latin typeface="Calibri" panose="020F0502020204030204" pitchFamily="34" charset="0"/>
                        </a:rPr>
                        <a:t>Separate from regular sales commission.</a:t>
                      </a:r>
                      <a:endParaRPr lang="en-US" sz="1800" kern="1400" dirty="0">
                        <a:ln>
                          <a:noFill/>
                        </a:ln>
                        <a:solidFill>
                          <a:srgbClr val="000000"/>
                        </a:solidFill>
                        <a:effectLst/>
                        <a:latin typeface="Calibri" panose="020F0502020204030204" pitchFamily="34" charset="0"/>
                      </a:endParaRPr>
                    </a:p>
                  </a:txBody>
                  <a:tcPr marL="36576" marR="36576" marT="36576" marB="36576">
                    <a:lnL w="6350" cap="flat" cmpd="sng" algn="ctr">
                      <a:solidFill>
                        <a:srgbClr val="1F1F1F"/>
                      </a:solidFill>
                      <a:prstDash val="solid"/>
                      <a:round/>
                      <a:headEnd type="none" w="med" len="med"/>
                      <a:tailEnd type="none" w="med" len="med"/>
                    </a:lnL>
                    <a:lnR w="6350" cap="flat" cmpd="sng" algn="ctr">
                      <a:solidFill>
                        <a:srgbClr val="1F1F1F"/>
                      </a:solidFill>
                      <a:prstDash val="solid"/>
                      <a:round/>
                      <a:headEnd type="none" w="med" len="med"/>
                      <a:tailEnd type="none" w="med" len="med"/>
                    </a:lnR>
                    <a:lnT w="12700" cap="flat" cmpd="sng" algn="ctr">
                      <a:solidFill>
                        <a:srgbClr val="1F1F1F"/>
                      </a:solidFill>
                      <a:prstDash val="solid"/>
                      <a:round/>
                      <a:headEnd type="none" w="med" len="med"/>
                      <a:tailEnd type="none" w="med" len="med"/>
                    </a:lnT>
                    <a:lnB w="6350" cap="flat" cmpd="sng" algn="ctr">
                      <a:solidFill>
                        <a:srgbClr val="1F1F1F"/>
                      </a:solidFill>
                      <a:prstDash val="solid"/>
                      <a:round/>
                      <a:headEnd type="none" w="med" len="med"/>
                      <a:tailEnd type="none" w="med" len="med"/>
                    </a:lnB>
                    <a:solidFill>
                      <a:srgbClr val="BAAC93"/>
                    </a:solidFill>
                  </a:tcPr>
                </a:tc>
                <a:tc>
                  <a:txBody>
                    <a:bodyPr/>
                    <a:lstStyle/>
                    <a:p>
                      <a:pPr marR="0" indent="0" algn="ctr" rtl="0">
                        <a:lnSpc>
                          <a:spcPct val="119000"/>
                        </a:lnSpc>
                        <a:spcBef>
                          <a:spcPts val="0"/>
                        </a:spcBef>
                        <a:spcAft>
                          <a:spcPts val="600"/>
                        </a:spcAft>
                      </a:pPr>
                      <a:r>
                        <a:rPr lang="en-US" sz="1800" b="1" kern="1400" dirty="0">
                          <a:ln>
                            <a:noFill/>
                          </a:ln>
                          <a:solidFill>
                            <a:srgbClr val="000000"/>
                          </a:solidFill>
                          <a:effectLst/>
                          <a:latin typeface="Calibri" panose="020F0502020204030204" pitchFamily="34" charset="0"/>
                        </a:rPr>
                        <a:t>35%</a:t>
                      </a:r>
                      <a:endParaRPr lang="en-US" sz="1800" kern="1400" dirty="0">
                        <a:ln>
                          <a:noFill/>
                        </a:ln>
                        <a:solidFill>
                          <a:srgbClr val="000000"/>
                        </a:solidFill>
                        <a:effectLst/>
                        <a:latin typeface="Calibri" panose="020F0502020204030204" pitchFamily="34" charset="0"/>
                      </a:endParaRPr>
                    </a:p>
                  </a:txBody>
                  <a:tcPr marL="36576" marR="36576" marT="36576" marB="36576" anchor="ctr">
                    <a:lnL w="6350" cap="flat" cmpd="sng" algn="ctr">
                      <a:solidFill>
                        <a:srgbClr val="1F1F1F"/>
                      </a:solidFill>
                      <a:prstDash val="solid"/>
                      <a:round/>
                      <a:headEnd type="none" w="med" len="med"/>
                      <a:tailEnd type="none" w="med" len="med"/>
                    </a:lnL>
                    <a:lnR w="6350" cap="flat" cmpd="sng" algn="ctr">
                      <a:solidFill>
                        <a:srgbClr val="1F1F1F"/>
                      </a:solidFill>
                      <a:prstDash val="solid"/>
                      <a:round/>
                      <a:headEnd type="none" w="med" len="med"/>
                      <a:tailEnd type="none" w="med" len="med"/>
                    </a:lnR>
                    <a:lnT w="12700" cap="flat" cmpd="sng" algn="ctr">
                      <a:solidFill>
                        <a:srgbClr val="1F1F1F"/>
                      </a:solidFill>
                      <a:prstDash val="solid"/>
                      <a:round/>
                      <a:headEnd type="none" w="med" len="med"/>
                      <a:tailEnd type="none" w="med" len="med"/>
                    </a:lnT>
                    <a:lnB w="6350" cap="flat" cmpd="sng" algn="ctr">
                      <a:solidFill>
                        <a:srgbClr val="1F1F1F"/>
                      </a:solidFill>
                      <a:prstDash val="solid"/>
                      <a:round/>
                      <a:headEnd type="none" w="med" len="med"/>
                      <a:tailEnd type="none" w="med" len="med"/>
                    </a:lnB>
                    <a:solidFill>
                      <a:srgbClr val="BAAC93"/>
                    </a:solidFill>
                  </a:tcPr>
                </a:tc>
                <a:extLst>
                  <a:ext uri="{0D108BD9-81ED-4DB2-BD59-A6C34878D82A}">
                    <a16:rowId xmlns:a16="http://schemas.microsoft.com/office/drawing/2014/main" val="2485137815"/>
                  </a:ext>
                </a:extLst>
              </a:tr>
            </a:tbl>
          </a:graphicData>
        </a:graphic>
      </p:graphicFrame>
      <p:sp>
        <p:nvSpPr>
          <p:cNvPr id="3" name="Control 1">
            <a:extLst>
              <a:ext uri="{FF2B5EF4-FFF2-40B4-BE49-F238E27FC236}">
                <a16:creationId xmlns:a16="http://schemas.microsoft.com/office/drawing/2014/main" id="{B507AB19-4BBE-AF42-1BF9-09D02FE39C8E}"/>
              </a:ext>
            </a:extLst>
          </p:cNvPr>
          <p:cNvSpPr>
            <a:spLocks noChangeArrowheads="1" noChangeShapeType="1"/>
          </p:cNvSpPr>
          <p:nvPr/>
        </p:nvSpPr>
        <p:spPr bwMode="auto">
          <a:xfrm>
            <a:off x="3124200" y="8915400"/>
            <a:ext cx="6858000" cy="2332038"/>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endParaRPr lang="en-US"/>
          </a:p>
        </p:txBody>
      </p:sp>
    </p:spTree>
    <p:extLst>
      <p:ext uri="{BB962C8B-B14F-4D97-AF65-F5344CB8AC3E}">
        <p14:creationId xmlns:p14="http://schemas.microsoft.com/office/powerpoint/2010/main" val="39309938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pplication&#10;&#10;Description automatically generated with low confidence">
            <a:extLst>
              <a:ext uri="{FF2B5EF4-FFF2-40B4-BE49-F238E27FC236}">
                <a16:creationId xmlns:a16="http://schemas.microsoft.com/office/drawing/2014/main" id="{6E219143-D814-419F-9EE8-534C7104B4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3" name="Rectangle 32">
            <a:extLst>
              <a:ext uri="{FF2B5EF4-FFF2-40B4-BE49-F238E27FC236}">
                <a16:creationId xmlns:a16="http://schemas.microsoft.com/office/drawing/2014/main" id="{209E220A-044A-435C-9184-FD68547F6DFA}"/>
              </a:ext>
            </a:extLst>
          </p:cNvPr>
          <p:cNvSpPr/>
          <p:nvPr/>
        </p:nvSpPr>
        <p:spPr>
          <a:xfrm>
            <a:off x="-288762" y="2622025"/>
            <a:ext cx="3310799" cy="400110"/>
          </a:xfrm>
          <a:prstGeom prst="rect">
            <a:avLst/>
          </a:prstGeom>
        </p:spPr>
        <p:txBody>
          <a:bodyPr wrap="square">
            <a:spAutoFit/>
          </a:bodyPr>
          <a:lstStyle/>
          <a:p>
            <a:pPr algn="ctr">
              <a:defRPr/>
            </a:pPr>
            <a:r>
              <a:rPr lang="en-US" sz="2000" b="1">
                <a:solidFill>
                  <a:prstClr val="white"/>
                </a:solidFill>
                <a:latin typeface="Calibri" panose="020F0502020204030204"/>
              </a:rPr>
              <a:t>Agenda</a:t>
            </a:r>
          </a:p>
        </p:txBody>
      </p:sp>
      <p:sp>
        <p:nvSpPr>
          <p:cNvPr id="35" name="TextBox 34">
            <a:extLst>
              <a:ext uri="{FF2B5EF4-FFF2-40B4-BE49-F238E27FC236}">
                <a16:creationId xmlns:a16="http://schemas.microsoft.com/office/drawing/2014/main" id="{A34DB282-E84A-49E0-AF67-E639EF431E4F}"/>
              </a:ext>
            </a:extLst>
          </p:cNvPr>
          <p:cNvSpPr txBox="1"/>
          <p:nvPr/>
        </p:nvSpPr>
        <p:spPr>
          <a:xfrm>
            <a:off x="-306914" y="5653091"/>
            <a:ext cx="2388637" cy="307777"/>
          </a:xfrm>
          <a:prstGeom prst="rect">
            <a:avLst/>
          </a:prstGeom>
          <a:noFill/>
        </p:spPr>
        <p:txBody>
          <a:bodyPr wrap="square" rtlCol="0">
            <a:spAutoFit/>
          </a:bodyPr>
          <a:lstStyle/>
          <a:p>
            <a:pPr algn="ctr">
              <a:defRPr/>
            </a:pPr>
            <a:r>
              <a:rPr lang="en-US" sz="1400" b="1">
                <a:solidFill>
                  <a:prstClr val="white"/>
                </a:solidFill>
                <a:latin typeface="Calibri" panose="020F0502020204030204"/>
              </a:rPr>
              <a:t>Products</a:t>
            </a:r>
          </a:p>
        </p:txBody>
      </p:sp>
      <p:sp>
        <p:nvSpPr>
          <p:cNvPr id="40" name="TextBox 39">
            <a:extLst>
              <a:ext uri="{FF2B5EF4-FFF2-40B4-BE49-F238E27FC236}">
                <a16:creationId xmlns:a16="http://schemas.microsoft.com/office/drawing/2014/main" id="{AF489123-6D61-476C-835E-2ACB2C91E8FC}"/>
              </a:ext>
            </a:extLst>
          </p:cNvPr>
          <p:cNvSpPr txBox="1"/>
          <p:nvPr/>
        </p:nvSpPr>
        <p:spPr>
          <a:xfrm>
            <a:off x="474577" y="195669"/>
            <a:ext cx="8650569" cy="707578"/>
          </a:xfrm>
          <a:prstGeom prst="rect">
            <a:avLst/>
          </a:prstGeom>
          <a:noFill/>
        </p:spPr>
        <p:txBody>
          <a:bodyPr wrap="square" rtlCol="0">
            <a:noAutofit/>
          </a:bodyPr>
          <a:lstStyle/>
          <a:p>
            <a:r>
              <a:rPr lang="en-US" sz="5200" b="1" dirty="0">
                <a:solidFill>
                  <a:schemeClr val="bg1"/>
                </a:solidFill>
                <a:latin typeface="Helvetica" pitchFamily="2" charset="0"/>
              </a:rPr>
              <a:t>How can a scout sell?</a:t>
            </a:r>
          </a:p>
        </p:txBody>
      </p:sp>
      <p:sp>
        <p:nvSpPr>
          <p:cNvPr id="10" name="TextBox 9">
            <a:extLst>
              <a:ext uri="{FF2B5EF4-FFF2-40B4-BE49-F238E27FC236}">
                <a16:creationId xmlns:a16="http://schemas.microsoft.com/office/drawing/2014/main" id="{E8260153-441D-6E6C-8394-8AF63EA08D1E}"/>
              </a:ext>
            </a:extLst>
          </p:cNvPr>
          <p:cNvSpPr txBox="1"/>
          <p:nvPr/>
        </p:nvSpPr>
        <p:spPr>
          <a:xfrm>
            <a:off x="0" y="1536569"/>
            <a:ext cx="12192000" cy="5125762"/>
          </a:xfrm>
          <a:prstGeom prst="rect">
            <a:avLst/>
          </a:prstGeom>
          <a:noFill/>
        </p:spPr>
        <p:txBody>
          <a:bodyPr wrap="square" numCol="2"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rPr>
              <a:t>In Person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Storefront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Can share sales at a store with another scout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Unit can set the sharing to be on the same shift, same day, or across all storefronts.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Wagon Sale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Individual scout selling to a customer.</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Can use this method even if the scout does not have the product (use to be take order paper form)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Online Direct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scout can order online items for the customer.</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product is shipped directly to the customer from Trail’s End.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Do not use this method to sell product that the unit ordered.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u="sng" dirty="0">
              <a:solidFill>
                <a:prstClr val="black"/>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rPr>
              <a:t>Online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Each scout has a unique sellers page.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If the scout goes through the Trail’s End App, they can customize their page.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prstClr val="black"/>
                </a:solidFill>
                <a:latin typeface="Calibri" panose="020F0502020204030204"/>
              </a:rPr>
              <a:t>There is an option to share their page with contacts on the phone.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Post a link to the seller’s page on social media sites.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34771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ell phone&#10;&#10;Description automatically generated">
            <a:extLst>
              <a:ext uri="{FF2B5EF4-FFF2-40B4-BE49-F238E27FC236}">
                <a16:creationId xmlns:a16="http://schemas.microsoft.com/office/drawing/2014/main" id="{C4E591B1-7430-48BD-8EBD-4F46E577AF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3" y="0"/>
            <a:ext cx="12185114" cy="6858000"/>
          </a:xfrm>
          <a:prstGeom prst="rect">
            <a:avLst/>
          </a:prstGeom>
        </p:spPr>
      </p:pic>
      <p:sp>
        <p:nvSpPr>
          <p:cNvPr id="5" name="TextBox 4">
            <a:extLst>
              <a:ext uri="{FF2B5EF4-FFF2-40B4-BE49-F238E27FC236}">
                <a16:creationId xmlns:a16="http://schemas.microsoft.com/office/drawing/2014/main" id="{4F803C4D-E47D-42AF-B215-25A2B9EBFE17}"/>
              </a:ext>
            </a:extLst>
          </p:cNvPr>
          <p:cNvSpPr txBox="1"/>
          <p:nvPr/>
        </p:nvSpPr>
        <p:spPr>
          <a:xfrm>
            <a:off x="187153" y="355853"/>
            <a:ext cx="11577812" cy="707578"/>
          </a:xfrm>
          <a:prstGeom prst="rect">
            <a:avLst/>
          </a:prstGeom>
          <a:noFill/>
        </p:spPr>
        <p:txBody>
          <a:bodyPr wrap="square" rtlCol="0">
            <a:noAutofit/>
          </a:bodyPr>
          <a:lstStyle/>
          <a:p>
            <a:r>
              <a:rPr lang="en-US" sz="4000" b="1" dirty="0">
                <a:solidFill>
                  <a:schemeClr val="bg1"/>
                </a:solidFill>
                <a:latin typeface="Helvetica" pitchFamily="2" charset="0"/>
              </a:rPr>
              <a:t>OC &amp; Trail’s End Storefronts!</a:t>
            </a:r>
          </a:p>
        </p:txBody>
      </p:sp>
      <p:sp>
        <p:nvSpPr>
          <p:cNvPr id="6" name="Shape 261">
            <a:extLst>
              <a:ext uri="{FF2B5EF4-FFF2-40B4-BE49-F238E27FC236}">
                <a16:creationId xmlns:a16="http://schemas.microsoft.com/office/drawing/2014/main" id="{BD5F1832-7737-4054-B69F-501A062C68C7}"/>
              </a:ext>
            </a:extLst>
          </p:cNvPr>
          <p:cNvSpPr/>
          <p:nvPr/>
        </p:nvSpPr>
        <p:spPr>
          <a:xfrm rot="16200000">
            <a:off x="-262150" y="3699120"/>
            <a:ext cx="4115872" cy="260071"/>
          </a:xfrm>
          <a:prstGeom prst="rect">
            <a:avLst/>
          </a:prstGeom>
          <a:ln w="12700">
            <a:miter lim="400000"/>
          </a:ln>
          <a:extLst>
            <a:ext uri="{C572A759-6A51-4108-AA02-DFA0A04FC94B}">
              <ma14:wrappingTextBoxFlag xmlns="" xmlns:ma14="http://schemas.microsoft.com/office/mac/drawingml/2011/main" val="1"/>
            </a:ext>
          </a:extLst>
        </p:spPr>
        <p:txBody>
          <a:bodyPr wrap="square" lIns="19050" tIns="19050" rIns="19050" bIns="19050" anchor="ctr">
            <a:spAutoFit/>
          </a:bodyPr>
          <a:lstStyle/>
          <a:p>
            <a:pPr defTabSz="309552">
              <a:lnSpc>
                <a:spcPct val="80000"/>
              </a:lnSpc>
              <a:defRPr sz="1800"/>
            </a:pPr>
            <a:endParaRPr lang="en-US" sz="1800" b="1" kern="0" dirty="0">
              <a:latin typeface="Helvetica Neue Condensed Black" charset="0"/>
              <a:ea typeface="Helvetica Neue Condensed Black" charset="0"/>
              <a:cs typeface="Helvetica Neue Condensed Black" charset="0"/>
              <a:sym typeface="BebasNeueRegular"/>
            </a:endParaRPr>
          </a:p>
        </p:txBody>
      </p:sp>
      <p:pic>
        <p:nvPicPr>
          <p:cNvPr id="11" name="Picture 10" descr="A close up of a logo&#10;&#10;Description automatically generated">
            <a:extLst>
              <a:ext uri="{FF2B5EF4-FFF2-40B4-BE49-F238E27FC236}">
                <a16:creationId xmlns:a16="http://schemas.microsoft.com/office/drawing/2014/main" id="{9DBC32DB-3AD0-41B4-BAD2-D98212B67D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9447" y="1580332"/>
            <a:ext cx="2522078" cy="2235569"/>
          </a:xfrm>
          <a:prstGeom prst="rect">
            <a:avLst/>
          </a:prstGeom>
        </p:spPr>
      </p:pic>
      <p:sp>
        <p:nvSpPr>
          <p:cNvPr id="9" name="TextBox 8">
            <a:extLst>
              <a:ext uri="{FF2B5EF4-FFF2-40B4-BE49-F238E27FC236}">
                <a16:creationId xmlns:a16="http://schemas.microsoft.com/office/drawing/2014/main" id="{A8EAB185-A742-F598-4FE4-8AAF419F062B}"/>
              </a:ext>
            </a:extLst>
          </p:cNvPr>
          <p:cNvSpPr txBox="1"/>
          <p:nvPr/>
        </p:nvSpPr>
        <p:spPr>
          <a:xfrm>
            <a:off x="1616768" y="4054492"/>
            <a:ext cx="7825338" cy="830997"/>
          </a:xfrm>
          <a:prstGeom prst="rect">
            <a:avLst/>
          </a:prstGeom>
          <a:noFill/>
        </p:spPr>
        <p:txBody>
          <a:bodyPr wrap="square" rtlCol="0">
            <a:spAutoFit/>
          </a:bodyPr>
          <a:lstStyle/>
          <a:p>
            <a:pPr algn="ctr"/>
            <a:r>
              <a:rPr lang="en-US" sz="2400" dirty="0"/>
              <a:t>Trail’s End and the Orange County Council have been contacting local stores and securing hours again for this Fall.</a:t>
            </a:r>
          </a:p>
        </p:txBody>
      </p:sp>
      <p:sp>
        <p:nvSpPr>
          <p:cNvPr id="10" name="TextBox 9">
            <a:extLst>
              <a:ext uri="{FF2B5EF4-FFF2-40B4-BE49-F238E27FC236}">
                <a16:creationId xmlns:a16="http://schemas.microsoft.com/office/drawing/2014/main" id="{D4F60DDE-FA1C-C019-2234-9CB5E19BD98F}"/>
              </a:ext>
            </a:extLst>
          </p:cNvPr>
          <p:cNvSpPr txBox="1"/>
          <p:nvPr/>
        </p:nvSpPr>
        <p:spPr>
          <a:xfrm>
            <a:off x="1616768" y="3036296"/>
            <a:ext cx="7825338" cy="864980"/>
          </a:xfrm>
          <a:prstGeom prst="rect">
            <a:avLst/>
          </a:prstGeom>
          <a:noFill/>
        </p:spPr>
        <p:txBody>
          <a:bodyPr wrap="square">
            <a:spAutoFit/>
          </a:bodyPr>
          <a:lstStyle/>
          <a:p>
            <a:pPr marL="228600" marR="0" lvl="1" indent="0" algn="ctr" defTabSz="914400" rtl="0" eaLnBrk="1" fontAlgn="auto" latinLnBrk="0" hangingPunct="1">
              <a:lnSpc>
                <a:spcPct val="107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Arial Black" panose="020B0A04020102020204" pitchFamily="34" charset="0"/>
                <a:ea typeface="Calibri" panose="020F0502020204030204" pitchFamily="34" charset="0"/>
                <a:cs typeface="Times New Roman" panose="02020603050405020304" pitchFamily="18" charset="0"/>
              </a:rPr>
              <a:t>SAVE</a:t>
            </a:r>
            <a:r>
              <a:rPr lang="en-US" sz="2400" dirty="0">
                <a:solidFill>
                  <a:srgbClr val="002060"/>
                </a:solidFill>
                <a:latin typeface="Arial Black" panose="020B0A04020102020204" pitchFamily="34" charset="0"/>
                <a:ea typeface="Calibri" panose="020F0502020204030204" pitchFamily="34" charset="0"/>
                <a:cs typeface="Times New Roman" panose="02020603050405020304" pitchFamily="18" charset="0"/>
              </a:rPr>
              <a:t> TIME</a:t>
            </a:r>
            <a:r>
              <a:rPr kumimoji="0" lang="en-US" sz="2400" b="0" i="0" u="none" strike="noStrike" kern="1200" cap="none" spc="0" normalizeH="0" baseline="0" noProof="0" dirty="0">
                <a:ln>
                  <a:noFill/>
                </a:ln>
                <a:solidFill>
                  <a:srgbClr val="002060"/>
                </a:solidFill>
                <a:effectLst/>
                <a:uLnTx/>
                <a:uFillTx/>
                <a:latin typeface="Arial Black" panose="020B0A04020102020204" pitchFamily="34" charset="0"/>
                <a:ea typeface="Calibri" panose="020F0502020204030204" pitchFamily="34" charset="0"/>
                <a:cs typeface="Times New Roman" panose="02020603050405020304" pitchFamily="18" charset="0"/>
              </a:rPr>
              <a:t> </a:t>
            </a:r>
            <a:r>
              <a:rPr lang="en-US" sz="2400" dirty="0">
                <a:solidFill>
                  <a:srgbClr val="002060"/>
                </a:solidFill>
                <a:latin typeface="Arial Black" panose="020B0A04020102020204" pitchFamily="34" charset="0"/>
                <a:ea typeface="Calibri" panose="020F0502020204030204" pitchFamily="34" charset="0"/>
                <a:cs typeface="Times New Roman" panose="02020603050405020304" pitchFamily="18" charset="0"/>
              </a:rPr>
              <a:t>AND</a:t>
            </a:r>
          </a:p>
          <a:p>
            <a:pPr marL="228600" marR="0" lvl="1" indent="0" algn="ctr" defTabSz="914400" rtl="0" eaLnBrk="1" fontAlgn="auto" latinLnBrk="0" hangingPunct="1">
              <a:lnSpc>
                <a:spcPct val="107000"/>
              </a:lnSpc>
              <a:spcBef>
                <a:spcPts val="0"/>
              </a:spcBef>
              <a:spcAft>
                <a:spcPts val="0"/>
              </a:spcAft>
              <a:buClrTx/>
              <a:buSzTx/>
              <a:buFontTx/>
              <a:buNone/>
              <a:tabLst/>
              <a:defRPr/>
            </a:pPr>
            <a:r>
              <a:rPr lang="en-US" sz="2400" dirty="0">
                <a:solidFill>
                  <a:srgbClr val="002060"/>
                </a:solidFill>
                <a:latin typeface="Arial Black" panose="020B0A04020102020204" pitchFamily="34" charset="0"/>
                <a:ea typeface="Calibri" panose="020F0502020204030204" pitchFamily="34" charset="0"/>
                <a:cs typeface="Times New Roman" panose="02020603050405020304" pitchFamily="18" charset="0"/>
              </a:rPr>
              <a:t>PREVENT DOUBLE BOOKINGS</a:t>
            </a:r>
            <a:endParaRPr kumimoji="0" lang="en-US" sz="2400" b="0" i="0" u="none" strike="noStrike" kern="1200" cap="none" spc="0" normalizeH="0" baseline="0" noProof="0" dirty="0">
              <a:ln>
                <a:noFill/>
              </a:ln>
              <a:solidFill>
                <a:srgbClr val="002060"/>
              </a:solidFill>
              <a:effectLst/>
              <a:uLnTx/>
              <a:uFillTx/>
              <a:latin typeface="Arial Black" panose="020B0A040201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170712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ell phone&#10;&#10;Description automatically generated">
            <a:extLst>
              <a:ext uri="{FF2B5EF4-FFF2-40B4-BE49-F238E27FC236}">
                <a16:creationId xmlns:a16="http://schemas.microsoft.com/office/drawing/2014/main" id="{C4E591B1-7430-48BD-8EBD-4F46E577AF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3" y="-374"/>
            <a:ext cx="12185114" cy="6858000"/>
          </a:xfrm>
          <a:prstGeom prst="rect">
            <a:avLst/>
          </a:prstGeom>
        </p:spPr>
      </p:pic>
      <p:sp>
        <p:nvSpPr>
          <p:cNvPr id="6" name="Shape 261">
            <a:extLst>
              <a:ext uri="{FF2B5EF4-FFF2-40B4-BE49-F238E27FC236}">
                <a16:creationId xmlns:a16="http://schemas.microsoft.com/office/drawing/2014/main" id="{BD5F1832-7737-4054-B69F-501A062C68C7}"/>
              </a:ext>
            </a:extLst>
          </p:cNvPr>
          <p:cNvSpPr/>
          <p:nvPr/>
        </p:nvSpPr>
        <p:spPr>
          <a:xfrm rot="16200000">
            <a:off x="-262150" y="3699120"/>
            <a:ext cx="4115872" cy="260071"/>
          </a:xfrm>
          <a:prstGeom prst="rect">
            <a:avLst/>
          </a:prstGeom>
          <a:ln w="12700">
            <a:miter lim="400000"/>
          </a:ln>
          <a:extLst>
            <a:ext uri="{C572A759-6A51-4108-AA02-DFA0A04FC94B}">
              <ma14:wrappingTextBoxFlag xmlns="" xmlns:ma14="http://schemas.microsoft.com/office/mac/drawingml/2011/main" val="1"/>
            </a:ext>
          </a:extLst>
        </p:spPr>
        <p:txBody>
          <a:bodyPr wrap="square" lIns="19050" tIns="19050" rIns="19050" bIns="19050" anchor="ctr">
            <a:spAutoFit/>
          </a:bodyPr>
          <a:lstStyle/>
          <a:p>
            <a:pPr defTabSz="309552">
              <a:lnSpc>
                <a:spcPct val="80000"/>
              </a:lnSpc>
              <a:defRPr sz="1800"/>
            </a:pPr>
            <a:endParaRPr lang="en-US" sz="1800" b="1" kern="0" dirty="0">
              <a:latin typeface="Helvetica Neue Condensed Black" charset="0"/>
              <a:ea typeface="Helvetica Neue Condensed Black" charset="0"/>
              <a:cs typeface="Helvetica Neue Condensed Black" charset="0"/>
              <a:sym typeface="BebasNeueRegular"/>
            </a:endParaRPr>
          </a:p>
        </p:txBody>
      </p:sp>
      <p:pic>
        <p:nvPicPr>
          <p:cNvPr id="4" name="Picture 3">
            <a:extLst>
              <a:ext uri="{FF2B5EF4-FFF2-40B4-BE49-F238E27FC236}">
                <a16:creationId xmlns:a16="http://schemas.microsoft.com/office/drawing/2014/main" id="{FB9C5287-7A01-4B1A-AF89-35616E691276}"/>
              </a:ext>
            </a:extLst>
          </p:cNvPr>
          <p:cNvPicPr>
            <a:picLocks noChangeAspect="1"/>
          </p:cNvPicPr>
          <p:nvPr/>
        </p:nvPicPr>
        <p:blipFill>
          <a:blip r:embed="rId4"/>
          <a:stretch>
            <a:fillRect/>
          </a:stretch>
        </p:blipFill>
        <p:spPr>
          <a:xfrm>
            <a:off x="222369" y="1630288"/>
            <a:ext cx="6183021" cy="4959297"/>
          </a:xfrm>
          <a:prstGeom prst="rect">
            <a:avLst/>
          </a:prstGeom>
        </p:spPr>
      </p:pic>
      <p:sp>
        <p:nvSpPr>
          <p:cNvPr id="7" name="Rectangle: Rounded Corners 6">
            <a:extLst>
              <a:ext uri="{FF2B5EF4-FFF2-40B4-BE49-F238E27FC236}">
                <a16:creationId xmlns:a16="http://schemas.microsoft.com/office/drawing/2014/main" id="{B179E8FB-4DF0-4A14-909A-75A9B48088AD}"/>
              </a:ext>
            </a:extLst>
          </p:cNvPr>
          <p:cNvSpPr/>
          <p:nvPr/>
        </p:nvSpPr>
        <p:spPr>
          <a:xfrm>
            <a:off x="187153" y="5496128"/>
            <a:ext cx="2137758" cy="1098752"/>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close up of a logo&#10;&#10;Description automatically generated">
            <a:extLst>
              <a:ext uri="{FF2B5EF4-FFF2-40B4-BE49-F238E27FC236}">
                <a16:creationId xmlns:a16="http://schemas.microsoft.com/office/drawing/2014/main" id="{9DBC32DB-3AD0-41B4-BAD2-D98212B67D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40740" y="2085057"/>
            <a:ext cx="4468017" cy="3960447"/>
          </a:xfrm>
          <a:prstGeom prst="rect">
            <a:avLst/>
          </a:prstGeom>
        </p:spPr>
      </p:pic>
      <p:sp>
        <p:nvSpPr>
          <p:cNvPr id="9" name="TextBox 8">
            <a:extLst>
              <a:ext uri="{FF2B5EF4-FFF2-40B4-BE49-F238E27FC236}">
                <a16:creationId xmlns:a16="http://schemas.microsoft.com/office/drawing/2014/main" id="{28AC86C4-4B10-B4EE-C3B9-6A20A1090F02}"/>
              </a:ext>
            </a:extLst>
          </p:cNvPr>
          <p:cNvSpPr txBox="1"/>
          <p:nvPr/>
        </p:nvSpPr>
        <p:spPr>
          <a:xfrm>
            <a:off x="187153" y="355853"/>
            <a:ext cx="11577812" cy="707578"/>
          </a:xfrm>
          <a:prstGeom prst="rect">
            <a:avLst/>
          </a:prstGeom>
          <a:noFill/>
        </p:spPr>
        <p:txBody>
          <a:bodyPr wrap="square" rtlCol="0">
            <a:noAutofit/>
          </a:bodyPr>
          <a:lstStyle/>
          <a:p>
            <a:r>
              <a:rPr lang="en-US" sz="4000" b="1" dirty="0">
                <a:solidFill>
                  <a:schemeClr val="bg1"/>
                </a:solidFill>
                <a:latin typeface="Helvetica" pitchFamily="2" charset="0"/>
              </a:rPr>
              <a:t>Storefronts Cont.</a:t>
            </a:r>
          </a:p>
        </p:txBody>
      </p:sp>
    </p:spTree>
    <p:extLst>
      <p:ext uri="{BB962C8B-B14F-4D97-AF65-F5344CB8AC3E}">
        <p14:creationId xmlns:p14="http://schemas.microsoft.com/office/powerpoint/2010/main" val="10970994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DCF8CEB8-CE3C-4767-ACF3-2016A9F1D7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8315"/>
            <a:ext cx="12192000" cy="6851750"/>
          </a:xfrm>
          <a:prstGeom prst="rect">
            <a:avLst/>
          </a:prstGeom>
        </p:spPr>
      </p:pic>
      <p:sp>
        <p:nvSpPr>
          <p:cNvPr id="5" name="TextBox 4">
            <a:extLst>
              <a:ext uri="{FF2B5EF4-FFF2-40B4-BE49-F238E27FC236}">
                <a16:creationId xmlns:a16="http://schemas.microsoft.com/office/drawing/2014/main" id="{4F803C4D-E47D-42AF-B215-25A2B9EBFE17}"/>
              </a:ext>
            </a:extLst>
          </p:cNvPr>
          <p:cNvSpPr txBox="1"/>
          <p:nvPr/>
        </p:nvSpPr>
        <p:spPr>
          <a:xfrm>
            <a:off x="234743" y="299763"/>
            <a:ext cx="6640190" cy="707578"/>
          </a:xfrm>
          <a:prstGeom prst="rect">
            <a:avLst/>
          </a:prstGeom>
          <a:noFill/>
        </p:spPr>
        <p:txBody>
          <a:bodyPr wrap="square" rtlCol="0">
            <a:noAutofit/>
          </a:bodyPr>
          <a:lstStyle/>
          <a:p>
            <a:r>
              <a:rPr lang="en-US" sz="4400" b="1" dirty="0">
                <a:solidFill>
                  <a:schemeClr val="bg1"/>
                </a:solidFill>
                <a:latin typeface="Helvetica" pitchFamily="2" charset="0"/>
              </a:rPr>
              <a:t>Best Partner for OCC</a:t>
            </a:r>
          </a:p>
        </p:txBody>
      </p:sp>
      <p:pic>
        <p:nvPicPr>
          <p:cNvPr id="6" name="Picture 5" descr="A close up of a logo&#10;&#10;Description automatically generated">
            <a:extLst>
              <a:ext uri="{FF2B5EF4-FFF2-40B4-BE49-F238E27FC236}">
                <a16:creationId xmlns:a16="http://schemas.microsoft.com/office/drawing/2014/main" id="{404823DF-957C-4D69-8C01-550415FBE7D7}"/>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24227" t="26377" r="14204" b="26105"/>
          <a:stretch/>
        </p:blipFill>
        <p:spPr>
          <a:xfrm>
            <a:off x="6091342" y="1258450"/>
            <a:ext cx="2951562" cy="2935477"/>
          </a:xfrm>
          <a:prstGeom prst="rect">
            <a:avLst/>
          </a:prstGeom>
        </p:spPr>
      </p:pic>
      <p:pic>
        <p:nvPicPr>
          <p:cNvPr id="7" name="Picture 6">
            <a:extLst>
              <a:ext uri="{FF2B5EF4-FFF2-40B4-BE49-F238E27FC236}">
                <a16:creationId xmlns:a16="http://schemas.microsoft.com/office/drawing/2014/main" id="{D904C66E-2E78-4F29-B260-56013A4659CA}"/>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l="18499" t="26934" r="21879" b="25549"/>
          <a:stretch/>
        </p:blipFill>
        <p:spPr>
          <a:xfrm>
            <a:off x="3136054" y="1238287"/>
            <a:ext cx="2858192" cy="2935477"/>
          </a:xfrm>
          <a:prstGeom prst="rect">
            <a:avLst/>
          </a:prstGeom>
        </p:spPr>
      </p:pic>
      <p:pic>
        <p:nvPicPr>
          <p:cNvPr id="8" name="Picture 7" descr="A close up of a logo&#10;&#10;Description automatically generated">
            <a:extLst>
              <a:ext uri="{FF2B5EF4-FFF2-40B4-BE49-F238E27FC236}">
                <a16:creationId xmlns:a16="http://schemas.microsoft.com/office/drawing/2014/main" id="{9284C0C5-23C3-44CE-8FEC-3024E54FC259}"/>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l="24227" t="25826" r="14204" b="25556"/>
          <a:stretch/>
        </p:blipFill>
        <p:spPr>
          <a:xfrm>
            <a:off x="216371" y="1287168"/>
            <a:ext cx="2858192" cy="2908421"/>
          </a:xfrm>
          <a:prstGeom prst="rect">
            <a:avLst/>
          </a:prstGeom>
        </p:spPr>
      </p:pic>
      <p:pic>
        <p:nvPicPr>
          <p:cNvPr id="9" name="Picture 8" descr="A close up of a sign&#10;&#10;Description automatically generated">
            <a:extLst>
              <a:ext uri="{FF2B5EF4-FFF2-40B4-BE49-F238E27FC236}">
                <a16:creationId xmlns:a16="http://schemas.microsoft.com/office/drawing/2014/main" id="{27CEDD4A-B00E-4DD5-8608-ACB60DE890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46329" y="1386814"/>
            <a:ext cx="3253949" cy="2710382"/>
          </a:xfrm>
          <a:prstGeom prst="rect">
            <a:avLst/>
          </a:prstGeom>
        </p:spPr>
      </p:pic>
      <p:pic>
        <p:nvPicPr>
          <p:cNvPr id="11" name="Picture 10" descr="A close up of a logo&#10;&#10;Description automatically generated">
            <a:extLst>
              <a:ext uri="{FF2B5EF4-FFF2-40B4-BE49-F238E27FC236}">
                <a16:creationId xmlns:a16="http://schemas.microsoft.com/office/drawing/2014/main" id="{A5BF04E3-F418-4E8F-A6D8-E276E61BD8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8718" y="4113931"/>
            <a:ext cx="3095748" cy="2744069"/>
          </a:xfrm>
          <a:prstGeom prst="rect">
            <a:avLst/>
          </a:prstGeom>
        </p:spPr>
      </p:pic>
      <p:sp>
        <p:nvSpPr>
          <p:cNvPr id="12" name="Shape 261">
            <a:extLst>
              <a:ext uri="{FF2B5EF4-FFF2-40B4-BE49-F238E27FC236}">
                <a16:creationId xmlns:a16="http://schemas.microsoft.com/office/drawing/2014/main" id="{DD935452-3134-4158-AB09-CD3C138C064A}"/>
              </a:ext>
            </a:extLst>
          </p:cNvPr>
          <p:cNvSpPr/>
          <p:nvPr/>
        </p:nvSpPr>
        <p:spPr>
          <a:xfrm>
            <a:off x="3304410" y="5225588"/>
            <a:ext cx="8653826" cy="693473"/>
          </a:xfrm>
          <a:prstGeom prst="rect">
            <a:avLst/>
          </a:prstGeom>
          <a:ln w="12700">
            <a:miter lim="400000"/>
          </a:ln>
          <a:extLst>
            <a:ext uri="{C572A759-6A51-4108-AA02-DFA0A04FC94B}">
              <ma14:wrappingTextBoxFlag xmlns="" xmlns:ma14="http://schemas.microsoft.com/office/mac/drawingml/2011/main" val="1"/>
            </a:ext>
          </a:extLst>
        </p:spPr>
        <p:txBody>
          <a:bodyPr wrap="square" lIns="50775" tIns="50775" rIns="50775" bIns="50775" anchor="ctr">
            <a:spAutoFit/>
          </a:bodyPr>
          <a:lstStyle/>
          <a:p>
            <a:pPr defTabSz="825046">
              <a:lnSpc>
                <a:spcPct val="80000"/>
              </a:lnSpc>
              <a:defRPr sz="1800"/>
            </a:pPr>
            <a:r>
              <a:rPr lang="en-US" sz="4800" b="1" kern="0" dirty="0">
                <a:solidFill>
                  <a:srgbClr val="000000"/>
                </a:solidFill>
                <a:latin typeface="Helvetica" panose="020B0604020202020204" pitchFamily="34" charset="0"/>
                <a:ea typeface="Helvetica Neue Condensed Black" charset="0"/>
                <a:cs typeface="Helvetica" panose="020B0604020202020204" pitchFamily="34" charset="0"/>
                <a:sym typeface="BebasNeueRegular"/>
              </a:rPr>
              <a:t>…. making life easier for you!</a:t>
            </a:r>
          </a:p>
        </p:txBody>
      </p:sp>
    </p:spTree>
    <p:extLst>
      <p:ext uri="{BB962C8B-B14F-4D97-AF65-F5344CB8AC3E}">
        <p14:creationId xmlns:p14="http://schemas.microsoft.com/office/powerpoint/2010/main" val="35994365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ell phone&#10;&#10;Description automatically generated">
            <a:extLst>
              <a:ext uri="{FF2B5EF4-FFF2-40B4-BE49-F238E27FC236}">
                <a16:creationId xmlns:a16="http://schemas.microsoft.com/office/drawing/2014/main" id="{C4E591B1-7430-48BD-8EBD-4F46E577AF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3" y="-374"/>
            <a:ext cx="12185114" cy="6858000"/>
          </a:xfrm>
          <a:prstGeom prst="rect">
            <a:avLst/>
          </a:prstGeom>
        </p:spPr>
      </p:pic>
      <p:sp>
        <p:nvSpPr>
          <p:cNvPr id="6" name="Shape 261">
            <a:extLst>
              <a:ext uri="{FF2B5EF4-FFF2-40B4-BE49-F238E27FC236}">
                <a16:creationId xmlns:a16="http://schemas.microsoft.com/office/drawing/2014/main" id="{BD5F1832-7737-4054-B69F-501A062C68C7}"/>
              </a:ext>
            </a:extLst>
          </p:cNvPr>
          <p:cNvSpPr/>
          <p:nvPr/>
        </p:nvSpPr>
        <p:spPr>
          <a:xfrm rot="16200000">
            <a:off x="-262150" y="3699120"/>
            <a:ext cx="4115872" cy="260071"/>
          </a:xfrm>
          <a:prstGeom prst="rect">
            <a:avLst/>
          </a:prstGeom>
          <a:ln w="12700">
            <a:miter lim="400000"/>
          </a:ln>
          <a:extLst>
            <a:ext uri="{C572A759-6A51-4108-AA02-DFA0A04FC94B}">
              <ma14:wrappingTextBoxFlag xmlns:ma14="http://schemas.microsoft.com/office/mac/drawingml/2011/main" xmlns="" val="1"/>
            </a:ext>
          </a:extLst>
        </p:spPr>
        <p:txBody>
          <a:bodyPr wrap="square" lIns="19050" tIns="19050" rIns="19050" bIns="19050" anchor="ctr">
            <a:spAutoFit/>
          </a:bodyPr>
          <a:lstStyle/>
          <a:p>
            <a:pPr defTabSz="309552">
              <a:lnSpc>
                <a:spcPct val="80000"/>
              </a:lnSpc>
              <a:defRPr sz="1800"/>
            </a:pPr>
            <a:endParaRPr lang="en-US" sz="1800" b="1" kern="0" dirty="0">
              <a:latin typeface="Helvetica Neue Condensed Black" charset="0"/>
              <a:ea typeface="Helvetica Neue Condensed Black" charset="0"/>
              <a:cs typeface="Helvetica Neue Condensed Black" charset="0"/>
              <a:sym typeface="BebasNeueRegular"/>
            </a:endParaRPr>
          </a:p>
        </p:txBody>
      </p:sp>
      <p:sp>
        <p:nvSpPr>
          <p:cNvPr id="9" name="TextBox 8">
            <a:extLst>
              <a:ext uri="{FF2B5EF4-FFF2-40B4-BE49-F238E27FC236}">
                <a16:creationId xmlns:a16="http://schemas.microsoft.com/office/drawing/2014/main" id="{28AC86C4-4B10-B4EE-C3B9-6A20A1090F02}"/>
              </a:ext>
            </a:extLst>
          </p:cNvPr>
          <p:cNvSpPr txBox="1"/>
          <p:nvPr/>
        </p:nvSpPr>
        <p:spPr>
          <a:xfrm>
            <a:off x="187153" y="355853"/>
            <a:ext cx="11577812" cy="707578"/>
          </a:xfrm>
          <a:prstGeom prst="rect">
            <a:avLst/>
          </a:prstGeom>
          <a:noFill/>
        </p:spPr>
        <p:txBody>
          <a:bodyPr wrap="square" rtlCol="0">
            <a:noAutofit/>
          </a:bodyPr>
          <a:lstStyle/>
          <a:p>
            <a:r>
              <a:rPr lang="en-US" sz="4000" b="1" dirty="0">
                <a:solidFill>
                  <a:schemeClr val="bg1"/>
                </a:solidFill>
                <a:latin typeface="Helvetica" pitchFamily="2" charset="0"/>
              </a:rPr>
              <a:t>Storefronts Cont.</a:t>
            </a:r>
          </a:p>
        </p:txBody>
      </p:sp>
      <p:pic>
        <p:nvPicPr>
          <p:cNvPr id="2" name="Picture 1">
            <a:extLst>
              <a:ext uri="{FF2B5EF4-FFF2-40B4-BE49-F238E27FC236}">
                <a16:creationId xmlns:a16="http://schemas.microsoft.com/office/drawing/2014/main" id="{DF2850D3-11E7-B03C-0714-7572043CCBA9}"/>
              </a:ext>
            </a:extLst>
          </p:cNvPr>
          <p:cNvPicPr>
            <a:picLocks noChangeAspect="1"/>
          </p:cNvPicPr>
          <p:nvPr/>
        </p:nvPicPr>
        <p:blipFill>
          <a:blip r:embed="rId4"/>
          <a:stretch>
            <a:fillRect/>
          </a:stretch>
        </p:blipFill>
        <p:spPr>
          <a:xfrm>
            <a:off x="1425939" y="1495072"/>
            <a:ext cx="8651315" cy="4895870"/>
          </a:xfrm>
          <a:prstGeom prst="rect">
            <a:avLst/>
          </a:prstGeom>
        </p:spPr>
      </p:pic>
    </p:spTree>
    <p:extLst>
      <p:ext uri="{BB962C8B-B14F-4D97-AF65-F5344CB8AC3E}">
        <p14:creationId xmlns:p14="http://schemas.microsoft.com/office/powerpoint/2010/main" val="29394340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ell phone&#10;&#10;Description automatically generated">
            <a:extLst>
              <a:ext uri="{FF2B5EF4-FFF2-40B4-BE49-F238E27FC236}">
                <a16:creationId xmlns:a16="http://schemas.microsoft.com/office/drawing/2014/main" id="{C4E591B1-7430-48BD-8EBD-4F46E577AF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3" y="-374"/>
            <a:ext cx="12185114" cy="6858000"/>
          </a:xfrm>
          <a:prstGeom prst="rect">
            <a:avLst/>
          </a:prstGeom>
        </p:spPr>
      </p:pic>
      <p:sp>
        <p:nvSpPr>
          <p:cNvPr id="6" name="Shape 261">
            <a:extLst>
              <a:ext uri="{FF2B5EF4-FFF2-40B4-BE49-F238E27FC236}">
                <a16:creationId xmlns:a16="http://schemas.microsoft.com/office/drawing/2014/main" id="{BD5F1832-7737-4054-B69F-501A062C68C7}"/>
              </a:ext>
            </a:extLst>
          </p:cNvPr>
          <p:cNvSpPr/>
          <p:nvPr/>
        </p:nvSpPr>
        <p:spPr>
          <a:xfrm rot="16200000">
            <a:off x="-262150" y="3699120"/>
            <a:ext cx="4115872" cy="260071"/>
          </a:xfrm>
          <a:prstGeom prst="rect">
            <a:avLst/>
          </a:prstGeom>
          <a:ln w="12700">
            <a:miter lim="400000"/>
          </a:ln>
          <a:extLst>
            <a:ext uri="{C572A759-6A51-4108-AA02-DFA0A04FC94B}">
              <ma14:wrappingTextBoxFlag xmlns="" xmlns:ma14="http://schemas.microsoft.com/office/mac/drawingml/2011/main" val="1"/>
            </a:ext>
          </a:extLst>
        </p:spPr>
        <p:txBody>
          <a:bodyPr wrap="square" lIns="19050" tIns="19050" rIns="19050" bIns="19050" anchor="ctr">
            <a:spAutoFit/>
          </a:bodyPr>
          <a:lstStyle/>
          <a:p>
            <a:pPr defTabSz="309552">
              <a:lnSpc>
                <a:spcPct val="80000"/>
              </a:lnSpc>
              <a:defRPr sz="1800"/>
            </a:pPr>
            <a:endParaRPr lang="en-US" sz="1800" b="1" kern="0" dirty="0">
              <a:latin typeface="Helvetica Neue Condensed Black" charset="0"/>
              <a:ea typeface="Helvetica Neue Condensed Black" charset="0"/>
              <a:cs typeface="Helvetica Neue Condensed Black" charset="0"/>
              <a:sym typeface="BebasNeueRegular"/>
            </a:endParaRPr>
          </a:p>
        </p:txBody>
      </p:sp>
      <p:sp>
        <p:nvSpPr>
          <p:cNvPr id="9" name="TextBox 8">
            <a:extLst>
              <a:ext uri="{FF2B5EF4-FFF2-40B4-BE49-F238E27FC236}">
                <a16:creationId xmlns:a16="http://schemas.microsoft.com/office/drawing/2014/main" id="{28AC86C4-4B10-B4EE-C3B9-6A20A1090F02}"/>
              </a:ext>
            </a:extLst>
          </p:cNvPr>
          <p:cNvSpPr txBox="1"/>
          <p:nvPr/>
        </p:nvSpPr>
        <p:spPr>
          <a:xfrm>
            <a:off x="187153" y="355853"/>
            <a:ext cx="11577812" cy="707578"/>
          </a:xfrm>
          <a:prstGeom prst="rect">
            <a:avLst/>
          </a:prstGeom>
          <a:noFill/>
        </p:spPr>
        <p:txBody>
          <a:bodyPr wrap="square" rtlCol="0">
            <a:noAutofit/>
          </a:bodyPr>
          <a:lstStyle/>
          <a:p>
            <a:r>
              <a:rPr lang="en-US" sz="4000" b="1" dirty="0">
                <a:solidFill>
                  <a:schemeClr val="bg1"/>
                </a:solidFill>
                <a:latin typeface="Helvetica" pitchFamily="2" charset="0"/>
              </a:rPr>
              <a:t>Storefronts Cont.</a:t>
            </a:r>
          </a:p>
        </p:txBody>
      </p:sp>
      <p:pic>
        <p:nvPicPr>
          <p:cNvPr id="3" name="Picture 2">
            <a:extLst>
              <a:ext uri="{FF2B5EF4-FFF2-40B4-BE49-F238E27FC236}">
                <a16:creationId xmlns:a16="http://schemas.microsoft.com/office/drawing/2014/main" id="{0386831D-64DC-8EA3-7081-A7C7F8317500}"/>
              </a:ext>
            </a:extLst>
          </p:cNvPr>
          <p:cNvPicPr>
            <a:picLocks noChangeAspect="1"/>
          </p:cNvPicPr>
          <p:nvPr/>
        </p:nvPicPr>
        <p:blipFill>
          <a:blip r:embed="rId4"/>
          <a:stretch>
            <a:fillRect/>
          </a:stretch>
        </p:blipFill>
        <p:spPr>
          <a:xfrm>
            <a:off x="891554" y="3428626"/>
            <a:ext cx="10169009" cy="2725148"/>
          </a:xfrm>
          <a:prstGeom prst="rect">
            <a:avLst/>
          </a:prstGeom>
        </p:spPr>
      </p:pic>
      <p:sp>
        <p:nvSpPr>
          <p:cNvPr id="4" name="TextBox 3">
            <a:extLst>
              <a:ext uri="{FF2B5EF4-FFF2-40B4-BE49-F238E27FC236}">
                <a16:creationId xmlns:a16="http://schemas.microsoft.com/office/drawing/2014/main" id="{7C45FE2D-0E43-2022-DE1C-CCC5307C0550}"/>
              </a:ext>
            </a:extLst>
          </p:cNvPr>
          <p:cNvSpPr txBox="1"/>
          <p:nvPr/>
        </p:nvSpPr>
        <p:spPr>
          <a:xfrm>
            <a:off x="975248" y="1866506"/>
            <a:ext cx="10001619" cy="584775"/>
          </a:xfrm>
          <a:prstGeom prst="rect">
            <a:avLst/>
          </a:prstGeom>
          <a:noFill/>
        </p:spPr>
        <p:txBody>
          <a:bodyPr wrap="square" rtlCol="0">
            <a:spAutoFit/>
          </a:bodyPr>
          <a:lstStyle/>
          <a:p>
            <a:r>
              <a:rPr lang="en-US" sz="3200" dirty="0"/>
              <a:t>Storefront hours secured as of 5/3/23:</a:t>
            </a:r>
          </a:p>
        </p:txBody>
      </p:sp>
    </p:spTree>
    <p:extLst>
      <p:ext uri="{BB962C8B-B14F-4D97-AF65-F5344CB8AC3E}">
        <p14:creationId xmlns:p14="http://schemas.microsoft.com/office/powerpoint/2010/main" val="34598246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ell phone&#10;&#10;Description automatically generated">
            <a:extLst>
              <a:ext uri="{FF2B5EF4-FFF2-40B4-BE49-F238E27FC236}">
                <a16:creationId xmlns:a16="http://schemas.microsoft.com/office/drawing/2014/main" id="{7C58206B-B3D7-4C11-A457-BB99EDD68CE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030" y="893"/>
            <a:ext cx="12181941" cy="6856214"/>
          </a:xfrm>
          <a:prstGeom prst="rect">
            <a:avLst/>
          </a:prstGeom>
        </p:spPr>
      </p:pic>
      <p:sp>
        <p:nvSpPr>
          <p:cNvPr id="6" name="TextBox 5">
            <a:extLst>
              <a:ext uri="{FF2B5EF4-FFF2-40B4-BE49-F238E27FC236}">
                <a16:creationId xmlns:a16="http://schemas.microsoft.com/office/drawing/2014/main" id="{1E24E09D-DD57-439D-BB14-1C383FF57A31}"/>
              </a:ext>
            </a:extLst>
          </p:cNvPr>
          <p:cNvSpPr txBox="1"/>
          <p:nvPr/>
        </p:nvSpPr>
        <p:spPr>
          <a:xfrm>
            <a:off x="423907" y="1932373"/>
            <a:ext cx="11696700" cy="4468789"/>
          </a:xfrm>
          <a:prstGeom prst="rect">
            <a:avLst/>
          </a:prstGeom>
          <a:noFill/>
        </p:spPr>
        <p:txBody>
          <a:bodyPr wrap="square" rtlCol="0" anchor="t">
            <a:noAutofit/>
          </a:bodyPr>
          <a:lstStyle/>
          <a:p>
            <a:pPr algn="ctr"/>
            <a:r>
              <a:rPr lang="en-US" sz="2800" dirty="0">
                <a:solidFill>
                  <a:srgbClr val="154072"/>
                </a:solidFill>
                <a:latin typeface="Arial Black"/>
              </a:rPr>
              <a:t>Storefront Claiming Dates</a:t>
            </a:r>
          </a:p>
          <a:p>
            <a:pPr algn="ctr">
              <a:lnSpc>
                <a:spcPct val="150000"/>
              </a:lnSpc>
            </a:pPr>
            <a:r>
              <a:rPr lang="en-US" b="1" dirty="0">
                <a:solidFill>
                  <a:srgbClr val="154072"/>
                </a:solidFill>
                <a:latin typeface="Arial Black"/>
                <a:cs typeface="Calibri"/>
              </a:rPr>
              <a:t>Picks go live at 9:00AM on the dates listed below</a:t>
            </a:r>
            <a:endParaRPr lang="en-US" b="1" dirty="0">
              <a:cs typeface="Calibri"/>
            </a:endParaRPr>
          </a:p>
          <a:p>
            <a:pPr lvl="0" fontAlgn="base"/>
            <a:r>
              <a:rPr lang="en-US" sz="2700" b="1" dirty="0">
                <a:solidFill>
                  <a:prstClr val="black"/>
                </a:solidFill>
              </a:rPr>
              <a:t>Saturday, June 24</a:t>
            </a:r>
            <a:r>
              <a:rPr lang="en-US" sz="2700" b="1" baseline="30000" dirty="0">
                <a:solidFill>
                  <a:prstClr val="black"/>
                </a:solidFill>
              </a:rPr>
              <a:t>th</a:t>
            </a:r>
            <a:r>
              <a:rPr lang="en-US" sz="2700" b="1" dirty="0">
                <a:solidFill>
                  <a:prstClr val="black"/>
                </a:solidFill>
              </a:rPr>
              <a:t> </a:t>
            </a:r>
            <a:r>
              <a:rPr lang="en-US" sz="2700" dirty="0">
                <a:solidFill>
                  <a:prstClr val="black"/>
                </a:solidFill>
              </a:rPr>
              <a:t>- $20K &amp; above Units, 3</a:t>
            </a:r>
            <a:r>
              <a:rPr lang="en-US" sz="2700" u="sng" dirty="0">
                <a:solidFill>
                  <a:prstClr val="black"/>
                </a:solidFill>
              </a:rPr>
              <a:t> Picks </a:t>
            </a:r>
            <a:r>
              <a:rPr lang="en-US" sz="2700" dirty="0">
                <a:solidFill>
                  <a:prstClr val="black"/>
                </a:solidFill>
              </a:rPr>
              <a:t>within District </a:t>
            </a:r>
          </a:p>
          <a:p>
            <a:pPr lvl="0" fontAlgn="base"/>
            <a:r>
              <a:rPr lang="en-US" sz="2700" b="1" dirty="0">
                <a:solidFill>
                  <a:prstClr val="black"/>
                </a:solidFill>
              </a:rPr>
              <a:t>Sunday, June 25</a:t>
            </a:r>
            <a:r>
              <a:rPr lang="en-US" sz="2700" b="1" baseline="30000" dirty="0">
                <a:solidFill>
                  <a:prstClr val="black"/>
                </a:solidFill>
              </a:rPr>
              <a:t>th</a:t>
            </a:r>
            <a:r>
              <a:rPr lang="en-US" sz="2700" b="1" dirty="0">
                <a:solidFill>
                  <a:prstClr val="black"/>
                </a:solidFill>
              </a:rPr>
              <a:t> </a:t>
            </a:r>
            <a:r>
              <a:rPr lang="en-US" sz="2700" dirty="0">
                <a:solidFill>
                  <a:prstClr val="black"/>
                </a:solidFill>
              </a:rPr>
              <a:t>- $20K &amp; above Units, 3</a:t>
            </a:r>
            <a:r>
              <a:rPr lang="en-US" sz="2700" u="sng" dirty="0">
                <a:solidFill>
                  <a:prstClr val="black"/>
                </a:solidFill>
              </a:rPr>
              <a:t> Picks </a:t>
            </a:r>
            <a:r>
              <a:rPr lang="en-US" sz="2700" dirty="0">
                <a:solidFill>
                  <a:prstClr val="black"/>
                </a:solidFill>
              </a:rPr>
              <a:t>within District </a:t>
            </a:r>
          </a:p>
          <a:p>
            <a:pPr lvl="0" fontAlgn="base"/>
            <a:r>
              <a:rPr lang="en-US" sz="2700" b="1" dirty="0">
                <a:solidFill>
                  <a:prstClr val="black"/>
                </a:solidFill>
              </a:rPr>
              <a:t>Monday, June 26</a:t>
            </a:r>
            <a:r>
              <a:rPr lang="en-US" sz="2700" b="1" baseline="30000" dirty="0">
                <a:solidFill>
                  <a:prstClr val="black"/>
                </a:solidFill>
              </a:rPr>
              <a:t>th</a:t>
            </a:r>
            <a:r>
              <a:rPr lang="en-US" sz="2700" b="1" dirty="0">
                <a:solidFill>
                  <a:prstClr val="black"/>
                </a:solidFill>
              </a:rPr>
              <a:t> </a:t>
            </a:r>
            <a:r>
              <a:rPr lang="en-US" sz="2700" dirty="0">
                <a:solidFill>
                  <a:prstClr val="black"/>
                </a:solidFill>
              </a:rPr>
              <a:t>- $10K &amp; above Units, 2</a:t>
            </a:r>
            <a:r>
              <a:rPr lang="en-US" sz="2700" u="sng" dirty="0">
                <a:solidFill>
                  <a:prstClr val="black"/>
                </a:solidFill>
              </a:rPr>
              <a:t> Picks </a:t>
            </a:r>
            <a:r>
              <a:rPr lang="en-US" sz="2700" dirty="0">
                <a:solidFill>
                  <a:prstClr val="black"/>
                </a:solidFill>
              </a:rPr>
              <a:t>within District </a:t>
            </a:r>
          </a:p>
          <a:p>
            <a:pPr lvl="0" fontAlgn="base"/>
            <a:r>
              <a:rPr lang="en-US" sz="2700" b="1" dirty="0">
                <a:solidFill>
                  <a:prstClr val="black"/>
                </a:solidFill>
              </a:rPr>
              <a:t>Tuesday, June 27</a:t>
            </a:r>
            <a:r>
              <a:rPr lang="en-US" sz="2700" b="1" baseline="30000" dirty="0">
                <a:solidFill>
                  <a:prstClr val="black"/>
                </a:solidFill>
              </a:rPr>
              <a:t>th</a:t>
            </a:r>
            <a:r>
              <a:rPr lang="en-US" sz="2700" b="1" dirty="0">
                <a:solidFill>
                  <a:prstClr val="black"/>
                </a:solidFill>
              </a:rPr>
              <a:t> </a:t>
            </a:r>
            <a:r>
              <a:rPr lang="en-US" sz="2700" dirty="0">
                <a:solidFill>
                  <a:prstClr val="black"/>
                </a:solidFill>
              </a:rPr>
              <a:t>- $10K &amp; above Units, </a:t>
            </a:r>
            <a:r>
              <a:rPr lang="en-US" sz="2700" u="sng" dirty="0">
                <a:solidFill>
                  <a:prstClr val="black"/>
                </a:solidFill>
              </a:rPr>
              <a:t>2 Picks </a:t>
            </a:r>
            <a:r>
              <a:rPr lang="en-US" sz="2700" dirty="0">
                <a:solidFill>
                  <a:prstClr val="black"/>
                </a:solidFill>
              </a:rPr>
              <a:t>within District </a:t>
            </a:r>
          </a:p>
          <a:p>
            <a:pPr lvl="0" fontAlgn="base"/>
            <a:r>
              <a:rPr lang="en-US" sz="2700" b="1" dirty="0">
                <a:solidFill>
                  <a:prstClr val="black"/>
                </a:solidFill>
              </a:rPr>
              <a:t>Wednesday, June 28</a:t>
            </a:r>
            <a:r>
              <a:rPr lang="en-US" sz="2700" b="1" baseline="30000" dirty="0">
                <a:solidFill>
                  <a:prstClr val="black"/>
                </a:solidFill>
              </a:rPr>
              <a:t>th</a:t>
            </a:r>
            <a:r>
              <a:rPr lang="en-US" sz="2700" b="1" dirty="0">
                <a:solidFill>
                  <a:prstClr val="black"/>
                </a:solidFill>
              </a:rPr>
              <a:t> </a:t>
            </a:r>
            <a:r>
              <a:rPr lang="en-US" sz="2700" dirty="0">
                <a:solidFill>
                  <a:prstClr val="black"/>
                </a:solidFill>
              </a:rPr>
              <a:t>- All units, 2</a:t>
            </a:r>
            <a:r>
              <a:rPr lang="en-US" sz="2700" u="sng" dirty="0">
                <a:solidFill>
                  <a:prstClr val="black"/>
                </a:solidFill>
              </a:rPr>
              <a:t> Picks </a:t>
            </a:r>
            <a:r>
              <a:rPr lang="en-US" sz="2700" dirty="0">
                <a:solidFill>
                  <a:prstClr val="black"/>
                </a:solidFill>
              </a:rPr>
              <a:t>within District </a:t>
            </a:r>
          </a:p>
          <a:p>
            <a:pPr lvl="0" fontAlgn="base"/>
            <a:r>
              <a:rPr lang="en-US" sz="2700" b="1" dirty="0">
                <a:solidFill>
                  <a:prstClr val="black"/>
                </a:solidFill>
              </a:rPr>
              <a:t>Thursday, June 29</a:t>
            </a:r>
            <a:r>
              <a:rPr lang="en-US" sz="2700" b="1" baseline="30000" dirty="0">
                <a:solidFill>
                  <a:prstClr val="black"/>
                </a:solidFill>
              </a:rPr>
              <a:t>th</a:t>
            </a:r>
            <a:r>
              <a:rPr lang="en-US" sz="2700" b="1" dirty="0">
                <a:solidFill>
                  <a:prstClr val="black"/>
                </a:solidFill>
              </a:rPr>
              <a:t> </a:t>
            </a:r>
            <a:r>
              <a:rPr lang="en-US" sz="2700" dirty="0">
                <a:solidFill>
                  <a:prstClr val="black"/>
                </a:solidFill>
              </a:rPr>
              <a:t>- All units, 2</a:t>
            </a:r>
            <a:r>
              <a:rPr lang="en-US" sz="2700" u="sng" dirty="0">
                <a:solidFill>
                  <a:prstClr val="black"/>
                </a:solidFill>
              </a:rPr>
              <a:t> Picks </a:t>
            </a:r>
            <a:r>
              <a:rPr lang="en-US" sz="2700" dirty="0">
                <a:solidFill>
                  <a:prstClr val="black"/>
                </a:solidFill>
              </a:rPr>
              <a:t>within Council </a:t>
            </a:r>
          </a:p>
          <a:p>
            <a:pPr lvl="0" fontAlgn="base"/>
            <a:r>
              <a:rPr lang="en-US" sz="2700" b="1" dirty="0">
                <a:solidFill>
                  <a:prstClr val="black"/>
                </a:solidFill>
              </a:rPr>
              <a:t>Friday, June 30</a:t>
            </a:r>
            <a:r>
              <a:rPr lang="en-US" sz="2700" b="1" baseline="30000" dirty="0">
                <a:solidFill>
                  <a:prstClr val="black"/>
                </a:solidFill>
              </a:rPr>
              <a:t>th</a:t>
            </a:r>
            <a:r>
              <a:rPr lang="en-US" sz="2700" b="1" dirty="0">
                <a:solidFill>
                  <a:prstClr val="black"/>
                </a:solidFill>
              </a:rPr>
              <a:t> </a:t>
            </a:r>
            <a:r>
              <a:rPr lang="en-US" sz="2700" dirty="0">
                <a:solidFill>
                  <a:prstClr val="black"/>
                </a:solidFill>
              </a:rPr>
              <a:t>- All units, Unlimited Picks within Council </a:t>
            </a:r>
            <a:endParaRPr lang="en-US" sz="2700" b="1" dirty="0">
              <a:solidFill>
                <a:prstClr val="black"/>
              </a:solidFill>
              <a:cs typeface="Calibri"/>
            </a:endParaRPr>
          </a:p>
          <a:p>
            <a:endParaRPr lang="en-US" sz="2700" b="1" dirty="0">
              <a:cs typeface="Calibri"/>
            </a:endParaRPr>
          </a:p>
          <a:p>
            <a:endParaRPr lang="en-US" sz="2700" b="1" dirty="0">
              <a:cs typeface="Calibri"/>
            </a:endParaRPr>
          </a:p>
          <a:p>
            <a:pPr marL="799923" lvl="1" indent="-342815">
              <a:buFont typeface="Arial" panose="020B0604020202020204" pitchFamily="34" charset="0"/>
              <a:buChar char="•"/>
            </a:pPr>
            <a:endParaRPr lang="en-US" sz="2700" dirty="0">
              <a:cs typeface="Calibri"/>
            </a:endParaRPr>
          </a:p>
          <a:p>
            <a:pPr marL="342815" indent="-342815">
              <a:buFont typeface="Arial" panose="020B0604020202020204" pitchFamily="34" charset="0"/>
              <a:buChar char="•"/>
            </a:pPr>
            <a:endParaRPr lang="en-US" sz="600" dirty="0">
              <a:cs typeface="Calibri"/>
            </a:endParaRPr>
          </a:p>
        </p:txBody>
      </p:sp>
      <p:sp>
        <p:nvSpPr>
          <p:cNvPr id="8" name="Title 3">
            <a:extLst>
              <a:ext uri="{FF2B5EF4-FFF2-40B4-BE49-F238E27FC236}">
                <a16:creationId xmlns:a16="http://schemas.microsoft.com/office/drawing/2014/main" id="{FF0EC380-FF22-AB93-5634-1EB4B4010118}"/>
              </a:ext>
            </a:extLst>
          </p:cNvPr>
          <p:cNvSpPr txBox="1">
            <a:spLocks/>
          </p:cNvSpPr>
          <p:nvPr/>
        </p:nvSpPr>
        <p:spPr>
          <a:xfrm>
            <a:off x="382876" y="6296125"/>
            <a:ext cx="2637415" cy="522594"/>
          </a:xfrm>
          <a:prstGeom prst="rect">
            <a:avLst/>
          </a:prstGeom>
        </p:spPr>
        <p:txBody>
          <a:bodyPr>
            <a:normAutofit fontScale="85000" lnSpcReduction="20000"/>
          </a:bodyPr>
          <a:lstStyle>
            <a:lvl1pPr algn="l" defTabSz="1827887" rtl="0" eaLnBrk="1" latinLnBrk="0" hangingPunct="1">
              <a:lnSpc>
                <a:spcPct val="90000"/>
              </a:lnSpc>
              <a:spcBef>
                <a:spcPct val="0"/>
              </a:spcBef>
              <a:buNone/>
              <a:defRPr sz="8796" kern="1200">
                <a:solidFill>
                  <a:schemeClr val="tx1"/>
                </a:solidFill>
                <a:latin typeface="+mj-lt"/>
                <a:ea typeface="+mj-ea"/>
                <a:cs typeface="+mj-cs"/>
              </a:defRPr>
            </a:lvl1pPr>
          </a:lstStyle>
          <a:p>
            <a:endParaRPr lang="en-US" sz="4398" b="1">
              <a:latin typeface="+mn-lt"/>
            </a:endParaRPr>
          </a:p>
        </p:txBody>
      </p:sp>
      <p:sp>
        <p:nvSpPr>
          <p:cNvPr id="9" name="TextBox 8">
            <a:extLst>
              <a:ext uri="{FF2B5EF4-FFF2-40B4-BE49-F238E27FC236}">
                <a16:creationId xmlns:a16="http://schemas.microsoft.com/office/drawing/2014/main" id="{C4B4640C-027F-695B-B8E1-81FE2F383DC1}"/>
              </a:ext>
            </a:extLst>
          </p:cNvPr>
          <p:cNvSpPr txBox="1"/>
          <p:nvPr/>
        </p:nvSpPr>
        <p:spPr>
          <a:xfrm>
            <a:off x="187153" y="355853"/>
            <a:ext cx="11577812" cy="707578"/>
          </a:xfrm>
          <a:prstGeom prst="rect">
            <a:avLst/>
          </a:prstGeom>
          <a:noFill/>
        </p:spPr>
        <p:txBody>
          <a:bodyPr wrap="square" rtlCol="0">
            <a:noAutofit/>
          </a:bodyPr>
          <a:lstStyle/>
          <a:p>
            <a:r>
              <a:rPr lang="en-US" sz="4000" b="1" dirty="0">
                <a:solidFill>
                  <a:schemeClr val="bg1"/>
                </a:solidFill>
                <a:latin typeface="Helvetica" pitchFamily="2" charset="0"/>
              </a:rPr>
              <a:t>Storefronts Cont.</a:t>
            </a:r>
          </a:p>
        </p:txBody>
      </p:sp>
    </p:spTree>
    <p:extLst>
      <p:ext uri="{BB962C8B-B14F-4D97-AF65-F5344CB8AC3E}">
        <p14:creationId xmlns:p14="http://schemas.microsoft.com/office/powerpoint/2010/main" val="14414271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pplication&#10;&#10;Description automatically generated with low confidence">
            <a:extLst>
              <a:ext uri="{FF2B5EF4-FFF2-40B4-BE49-F238E27FC236}">
                <a16:creationId xmlns:a16="http://schemas.microsoft.com/office/drawing/2014/main" id="{D9717E7D-9A0E-4361-BC66-8430503709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24" y="0"/>
            <a:ext cx="12192000" cy="6858000"/>
          </a:xfrm>
          <a:prstGeom prst="rect">
            <a:avLst/>
          </a:prstGeom>
        </p:spPr>
      </p:pic>
      <p:pic>
        <p:nvPicPr>
          <p:cNvPr id="12" name="Picture 2" descr="https://connect.squareup.com/connect-web/assets/built-with-square/brand_white-edcf1cc8a10da45f6d0e67215261bcd24f83a48336be84307d3ca62314963adf.png">
            <a:extLst>
              <a:ext uri="{FF2B5EF4-FFF2-40B4-BE49-F238E27FC236}">
                <a16:creationId xmlns:a16="http://schemas.microsoft.com/office/drawing/2014/main" id="{BA5A2D15-16B7-49E8-9DA5-B84FEFB348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96187" y="6050557"/>
            <a:ext cx="1982738" cy="56397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Image result for square reader">
            <a:extLst>
              <a:ext uri="{FF2B5EF4-FFF2-40B4-BE49-F238E27FC236}">
                <a16:creationId xmlns:a16="http://schemas.microsoft.com/office/drawing/2014/main" id="{F28A33A6-311D-4E52-BE39-3F0E9775A8D7}"/>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4788" r="24692"/>
          <a:stretch/>
        </p:blipFill>
        <p:spPr bwMode="auto">
          <a:xfrm>
            <a:off x="9932172" y="3797699"/>
            <a:ext cx="1395142" cy="2147927"/>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5E344C6A-61CD-4EC3-AE2F-B227110BFFA2}"/>
              </a:ext>
            </a:extLst>
          </p:cNvPr>
          <p:cNvSpPr txBox="1"/>
          <p:nvPr/>
        </p:nvSpPr>
        <p:spPr>
          <a:xfrm>
            <a:off x="234743" y="299763"/>
            <a:ext cx="6640190" cy="707578"/>
          </a:xfrm>
          <a:prstGeom prst="rect">
            <a:avLst/>
          </a:prstGeom>
          <a:noFill/>
        </p:spPr>
        <p:txBody>
          <a:bodyPr wrap="square" rtlCol="0">
            <a:noAutofit/>
          </a:bodyPr>
          <a:lstStyle/>
          <a:p>
            <a:r>
              <a:rPr lang="en-US" sz="4400" b="1" dirty="0">
                <a:solidFill>
                  <a:schemeClr val="bg1"/>
                </a:solidFill>
                <a:latin typeface="Helvetica" pitchFamily="2" charset="0"/>
              </a:rPr>
              <a:t>Trail’s End App Sales</a:t>
            </a:r>
          </a:p>
        </p:txBody>
      </p:sp>
      <p:sp>
        <p:nvSpPr>
          <p:cNvPr id="17" name="Rectangle 16">
            <a:extLst>
              <a:ext uri="{FF2B5EF4-FFF2-40B4-BE49-F238E27FC236}">
                <a16:creationId xmlns:a16="http://schemas.microsoft.com/office/drawing/2014/main" id="{E12D77D8-CDF2-4782-A74C-53CAD6440D16}"/>
              </a:ext>
            </a:extLst>
          </p:cNvPr>
          <p:cNvSpPr/>
          <p:nvPr/>
        </p:nvSpPr>
        <p:spPr>
          <a:xfrm>
            <a:off x="23324" y="1591197"/>
            <a:ext cx="8514123" cy="2248308"/>
          </a:xfrm>
          <a:prstGeom prst="rect">
            <a:avLst/>
          </a:prstGeom>
        </p:spPr>
        <p:txBody>
          <a:bodyPr wrap="square">
            <a:spAutoFit/>
          </a:bodyPr>
          <a:lstStyle/>
          <a:p>
            <a:pPr marL="228600" lvl="1" algn="ctr">
              <a:lnSpc>
                <a:spcPct val="107000"/>
              </a:lnSpc>
            </a:pPr>
            <a:r>
              <a:rPr lang="en-US" sz="2400" dirty="0">
                <a:solidFill>
                  <a:srgbClr val="002060"/>
                </a:solidFill>
                <a:latin typeface="Arial Black" panose="020B0A04020102020204" pitchFamily="34" charset="0"/>
                <a:ea typeface="Calibri" panose="020F0502020204030204" pitchFamily="34" charset="0"/>
                <a:cs typeface="Times New Roman" panose="02020603050405020304" pitchFamily="18" charset="0"/>
              </a:rPr>
              <a:t>SAVE TIME MANAGING YOUR SALE!</a:t>
            </a:r>
          </a:p>
          <a:p>
            <a:pPr marL="228600" lvl="1" algn="ctr">
              <a:lnSpc>
                <a:spcPct val="107000"/>
              </a:lnSpc>
            </a:pPr>
            <a:endParaRPr lang="en-US" sz="1200" dirty="0">
              <a:solidFill>
                <a:srgbClr val="002060"/>
              </a:solidFill>
              <a:latin typeface="Arial Black" panose="020B0A04020102020204" pitchFamily="34" charset="0"/>
              <a:ea typeface="Calibri" panose="020F0502020204030204" pitchFamily="34" charset="0"/>
              <a:cs typeface="Times New Roman" panose="02020603050405020304" pitchFamily="18" charset="0"/>
            </a:endParaRPr>
          </a:p>
          <a:p>
            <a:pPr marL="228600" lvl="1" algn="ctr">
              <a:lnSpc>
                <a:spcPct val="107000"/>
              </a:lnSpc>
            </a:pPr>
            <a:r>
              <a:rPr lang="en-US" sz="2400" dirty="0">
                <a:ea typeface="Calibri" panose="020F0502020204030204" pitchFamily="34" charset="0"/>
                <a:cs typeface="Times New Roman" panose="02020603050405020304" pitchFamily="18" charset="0"/>
              </a:rPr>
              <a:t>An easy to use </a:t>
            </a:r>
            <a:r>
              <a:rPr lang="en-US" sz="2400" b="1" dirty="0">
                <a:ea typeface="Calibri" panose="020F0502020204030204" pitchFamily="34" charset="0"/>
                <a:cs typeface="Times New Roman" panose="02020603050405020304" pitchFamily="18" charset="0"/>
              </a:rPr>
              <a:t>‘Point of Sale’</a:t>
            </a:r>
            <a:r>
              <a:rPr lang="en-US" sz="2400" dirty="0">
                <a:ea typeface="Calibri" panose="020F0502020204030204" pitchFamily="34" charset="0"/>
                <a:cs typeface="Times New Roman" panose="02020603050405020304" pitchFamily="18" charset="0"/>
              </a:rPr>
              <a:t> app (Google Play &amp; Apple stores) for Scouts to track and report real-time sales. It accepts cash and credit cards, tracks inventory by Scout, and allows Scouts to manage storefront shifts.</a:t>
            </a:r>
          </a:p>
        </p:txBody>
      </p:sp>
      <p:sp>
        <p:nvSpPr>
          <p:cNvPr id="18" name="Rectangle 17">
            <a:extLst>
              <a:ext uri="{FF2B5EF4-FFF2-40B4-BE49-F238E27FC236}">
                <a16:creationId xmlns:a16="http://schemas.microsoft.com/office/drawing/2014/main" id="{6FD8DDB5-68BA-424D-8DBA-3F25BF6F4A65}"/>
              </a:ext>
            </a:extLst>
          </p:cNvPr>
          <p:cNvSpPr/>
          <p:nvPr/>
        </p:nvSpPr>
        <p:spPr>
          <a:xfrm>
            <a:off x="234743" y="4109439"/>
            <a:ext cx="10378134" cy="1984839"/>
          </a:xfrm>
          <a:prstGeom prst="rect">
            <a:avLst/>
          </a:prstGeom>
        </p:spPr>
        <p:txBody>
          <a:bodyPr wrap="square">
            <a:spAutoFit/>
          </a:bodyPr>
          <a:lstStyle/>
          <a:p>
            <a:pPr marL="228600" lvl="1">
              <a:lnSpc>
                <a:spcPct val="107000"/>
              </a:lnSpc>
            </a:pPr>
            <a:r>
              <a:rPr lang="en-US" sz="2400" dirty="0">
                <a:solidFill>
                  <a:srgbClr val="FF0000"/>
                </a:solidFill>
                <a:latin typeface="Arial Black" panose="020B0A04020102020204" pitchFamily="34" charset="0"/>
                <a:ea typeface="Calibri" panose="020F0502020204030204" pitchFamily="34" charset="0"/>
                <a:cs typeface="Times New Roman" panose="02020603050405020304" pitchFamily="18" charset="0"/>
              </a:rPr>
              <a:t>FREE CREDIT CARD PROCESSING</a:t>
            </a:r>
          </a:p>
          <a:p>
            <a:pPr marL="228600" lvl="1">
              <a:lnSpc>
                <a:spcPct val="107000"/>
              </a:lnSpc>
            </a:pPr>
            <a:r>
              <a:rPr lang="en-US" sz="2000" dirty="0">
                <a:latin typeface="Arial Black" panose="020B0A04020102020204" pitchFamily="34" charset="0"/>
                <a:ea typeface="Calibri" panose="020F0502020204030204" pitchFamily="34" charset="0"/>
                <a:cs typeface="Times New Roman" panose="02020603050405020304" pitchFamily="18" charset="0"/>
              </a:rPr>
              <a:t>Powered by Square | Paid by Trail’s End</a:t>
            </a:r>
          </a:p>
          <a:p>
            <a:pPr marL="898321" lvl="2" indent="-285750">
              <a:lnSpc>
                <a:spcPct val="107000"/>
              </a:lnSpc>
              <a:buFont typeface="Arial" panose="020B0604020202020204" pitchFamily="34" charset="0"/>
              <a:buChar char="•"/>
            </a:pPr>
            <a:r>
              <a:rPr lang="en-US" sz="2400" dirty="0">
                <a:ea typeface="Calibri" panose="020F0502020204030204" pitchFamily="34" charset="0"/>
                <a:cs typeface="Times New Roman" panose="02020603050405020304" pitchFamily="18" charset="0"/>
              </a:rPr>
              <a:t>Every Scout, every sale will receive free payment processing!</a:t>
            </a:r>
          </a:p>
          <a:p>
            <a:pPr marL="898321" lvl="2" indent="-285750">
              <a:lnSpc>
                <a:spcPct val="107000"/>
              </a:lnSpc>
              <a:buFont typeface="Arial" panose="020B0604020202020204" pitchFamily="34" charset="0"/>
              <a:buChar char="•"/>
            </a:pPr>
            <a:r>
              <a:rPr lang="en-US" sz="2400" dirty="0">
                <a:ea typeface="Calibri" panose="020F0502020204030204" pitchFamily="34" charset="0"/>
                <a:cs typeface="Times New Roman" panose="02020603050405020304" pitchFamily="18" charset="0"/>
              </a:rPr>
              <a:t>Square is the leading credit card solution for units.</a:t>
            </a:r>
          </a:p>
          <a:p>
            <a:pPr marL="898321" lvl="2" indent="-285750">
              <a:lnSpc>
                <a:spcPct val="107000"/>
              </a:lnSpc>
              <a:buFont typeface="Arial" panose="020B0604020202020204" pitchFamily="34" charset="0"/>
              <a:buChar char="•"/>
            </a:pPr>
            <a:r>
              <a:rPr lang="en-US" sz="2400" dirty="0">
                <a:ea typeface="Calibri" panose="020F0502020204030204" pitchFamily="34" charset="0"/>
                <a:cs typeface="Times New Roman" panose="02020603050405020304" pitchFamily="18" charset="0"/>
              </a:rPr>
              <a:t>Compatible with all Square Readers (not required to take credit cards).</a:t>
            </a:r>
          </a:p>
        </p:txBody>
      </p:sp>
      <p:pic>
        <p:nvPicPr>
          <p:cNvPr id="13" name="Picture 12" descr="A close up of a logo&#10;&#10;Description automatically generated">
            <a:extLst>
              <a:ext uri="{FF2B5EF4-FFF2-40B4-BE49-F238E27FC236}">
                <a16:creationId xmlns:a16="http://schemas.microsoft.com/office/drawing/2014/main" id="{B65ADAAD-3B93-4992-B261-F2463AE18856}"/>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l="24227" t="25826" r="14204" b="25556"/>
          <a:stretch/>
        </p:blipFill>
        <p:spPr>
          <a:xfrm>
            <a:off x="8799887" y="1444693"/>
            <a:ext cx="2264569" cy="2304366"/>
          </a:xfrm>
          <a:prstGeom prst="rect">
            <a:avLst/>
          </a:prstGeom>
        </p:spPr>
      </p:pic>
    </p:spTree>
    <p:extLst>
      <p:ext uri="{BB962C8B-B14F-4D97-AF65-F5344CB8AC3E}">
        <p14:creationId xmlns:p14="http://schemas.microsoft.com/office/powerpoint/2010/main" val="15701741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DCF8CEB8-CE3C-4767-ACF3-2016A9F1D7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36" y="-7508"/>
            <a:ext cx="12192000" cy="6851750"/>
          </a:xfrm>
          <a:prstGeom prst="rect">
            <a:avLst/>
          </a:prstGeom>
        </p:spPr>
      </p:pic>
      <p:sp>
        <p:nvSpPr>
          <p:cNvPr id="5" name="TextBox 4">
            <a:extLst>
              <a:ext uri="{FF2B5EF4-FFF2-40B4-BE49-F238E27FC236}">
                <a16:creationId xmlns:a16="http://schemas.microsoft.com/office/drawing/2014/main" id="{4F803C4D-E47D-42AF-B215-25A2B9EBFE17}"/>
              </a:ext>
            </a:extLst>
          </p:cNvPr>
          <p:cNvSpPr txBox="1"/>
          <p:nvPr/>
        </p:nvSpPr>
        <p:spPr>
          <a:xfrm>
            <a:off x="234742" y="299763"/>
            <a:ext cx="7114013" cy="707578"/>
          </a:xfrm>
          <a:prstGeom prst="rect">
            <a:avLst/>
          </a:prstGeom>
          <a:noFill/>
        </p:spPr>
        <p:txBody>
          <a:bodyPr wrap="square" rtlCol="0">
            <a:noAutofit/>
          </a:bodyPr>
          <a:lstStyle/>
          <a:p>
            <a:r>
              <a:rPr lang="en-US" sz="4400" b="1" dirty="0">
                <a:solidFill>
                  <a:schemeClr val="bg1"/>
                </a:solidFill>
                <a:latin typeface="Helvetica" pitchFamily="2" charset="0"/>
              </a:rPr>
              <a:t> Trail’s End App</a:t>
            </a:r>
          </a:p>
        </p:txBody>
      </p:sp>
      <p:pic>
        <p:nvPicPr>
          <p:cNvPr id="6" name="Picture 5" descr="A close up of a logo&#10;&#10;Description automatically generated">
            <a:extLst>
              <a:ext uri="{FF2B5EF4-FFF2-40B4-BE49-F238E27FC236}">
                <a16:creationId xmlns:a16="http://schemas.microsoft.com/office/drawing/2014/main" id="{F0BDA2B7-669F-436E-A12E-86F4B07EA2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9475" y="3879557"/>
            <a:ext cx="3362870" cy="2801108"/>
          </a:xfrm>
          <a:prstGeom prst="rect">
            <a:avLst/>
          </a:prstGeom>
        </p:spPr>
      </p:pic>
      <p:sp>
        <p:nvSpPr>
          <p:cNvPr id="10" name="Rectangle: Rounded Corners 9">
            <a:extLst>
              <a:ext uri="{FF2B5EF4-FFF2-40B4-BE49-F238E27FC236}">
                <a16:creationId xmlns:a16="http://schemas.microsoft.com/office/drawing/2014/main" id="{AB006451-F965-47AC-8D83-BD1F0E9B63F5}"/>
              </a:ext>
            </a:extLst>
          </p:cNvPr>
          <p:cNvSpPr/>
          <p:nvPr/>
        </p:nvSpPr>
        <p:spPr>
          <a:xfrm>
            <a:off x="6035964" y="100619"/>
            <a:ext cx="1268301" cy="1069966"/>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22D4BCBE-4EA0-43B0-86EE-1C430FF669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0650" y="299763"/>
            <a:ext cx="1206825" cy="618593"/>
          </a:xfrm>
          <a:prstGeom prst="rect">
            <a:avLst/>
          </a:prstGeom>
        </p:spPr>
      </p:pic>
      <p:pic>
        <p:nvPicPr>
          <p:cNvPr id="12" name="Picture 2" descr="https://connect.squareup.com/connect-web/assets/built-with-square/brand_white-edcf1cc8a10da45f6d0e67215261bcd24f83a48336be84307d3ca62314963adf.png">
            <a:extLst>
              <a:ext uri="{FF2B5EF4-FFF2-40B4-BE49-F238E27FC236}">
                <a16:creationId xmlns:a16="http://schemas.microsoft.com/office/drawing/2014/main" id="{BA5A2D15-16B7-49E8-9DA5-B84FEFB348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83617" y="443361"/>
            <a:ext cx="1982738" cy="56397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Image result for square reader">
            <a:extLst>
              <a:ext uri="{FF2B5EF4-FFF2-40B4-BE49-F238E27FC236}">
                <a16:creationId xmlns:a16="http://schemas.microsoft.com/office/drawing/2014/main" id="{F28A33A6-311D-4E52-BE39-3F0E9775A8D7}"/>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9936142" y="1477445"/>
            <a:ext cx="2761621" cy="214792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551D111-DE66-4670-8338-B78471E3AD94}"/>
              </a:ext>
            </a:extLst>
          </p:cNvPr>
          <p:cNvSpPr txBox="1"/>
          <p:nvPr/>
        </p:nvSpPr>
        <p:spPr>
          <a:xfrm>
            <a:off x="-164998" y="1872971"/>
            <a:ext cx="11073145" cy="2778068"/>
          </a:xfrm>
          <a:prstGeom prst="rect">
            <a:avLst/>
          </a:prstGeom>
          <a:noFill/>
        </p:spPr>
        <p:txBody>
          <a:bodyPr wrap="square">
            <a:spAutoFit/>
          </a:bodyPr>
          <a:lstStyle/>
          <a:p>
            <a:pPr marL="228600" lvl="1">
              <a:lnSpc>
                <a:spcPct val="107000"/>
              </a:lnSpc>
            </a:pPr>
            <a:r>
              <a:rPr lang="en-US" sz="2400" dirty="0">
                <a:solidFill>
                  <a:srgbClr val="002060"/>
                </a:solidFill>
                <a:latin typeface="Arial Black" panose="020B0A04020102020204" pitchFamily="34" charset="0"/>
                <a:ea typeface="Calibri" panose="020F0502020204030204" pitchFamily="34" charset="0"/>
                <a:cs typeface="Times New Roman" panose="02020603050405020304" pitchFamily="18" charset="0"/>
              </a:rPr>
              <a:t>SIMPLER AND SMOOTHER INTERFACE </a:t>
            </a:r>
            <a:r>
              <a:rPr lang="en-US" sz="1600" dirty="0">
                <a:solidFill>
                  <a:srgbClr val="002060"/>
                </a:solidFill>
                <a:latin typeface="Arial Black" panose="020B0A04020102020204" pitchFamily="34" charset="0"/>
                <a:ea typeface="Calibri" panose="020F0502020204030204" pitchFamily="34" charset="0"/>
                <a:cs typeface="Times New Roman" panose="02020603050405020304" pitchFamily="18" charset="0"/>
              </a:rPr>
              <a:t>(new &amp; improved in 2020 &amp; 2021!)</a:t>
            </a:r>
          </a:p>
          <a:p>
            <a:pPr marL="898321" lvl="2" indent="-285750">
              <a:lnSpc>
                <a:spcPct val="107000"/>
              </a:lnSpc>
              <a:buFont typeface="Arial" panose="020B0604020202020204" pitchFamily="34" charset="0"/>
              <a:buChar char="•"/>
            </a:pPr>
            <a:r>
              <a:rPr lang="en-US" sz="2400" dirty="0">
                <a:ea typeface="Calibri" panose="020F0502020204030204" pitchFamily="34" charset="0"/>
                <a:cs typeface="Times New Roman" panose="02020603050405020304" pitchFamily="18" charset="0"/>
              </a:rPr>
              <a:t>3 selling modes: Wagon, Storefront, Online Direct.</a:t>
            </a:r>
          </a:p>
          <a:p>
            <a:pPr marL="898321" lvl="2" indent="-285750">
              <a:lnSpc>
                <a:spcPct val="107000"/>
              </a:lnSpc>
              <a:buFont typeface="Arial" panose="020B0604020202020204" pitchFamily="34" charset="0"/>
              <a:buChar char="•"/>
            </a:pPr>
            <a:r>
              <a:rPr lang="en-US" sz="2400" dirty="0">
                <a:ea typeface="Calibri" panose="020F0502020204030204" pitchFamily="34" charset="0"/>
                <a:cs typeface="Times New Roman" panose="02020603050405020304" pitchFamily="18" charset="0"/>
              </a:rPr>
              <a:t>‘Text order/cart’ feature for socially distant payments.</a:t>
            </a:r>
          </a:p>
          <a:p>
            <a:pPr marL="898321" lvl="2" indent="-285750">
              <a:lnSpc>
                <a:spcPct val="107000"/>
              </a:lnSpc>
              <a:buFont typeface="Arial" panose="020B0604020202020204" pitchFamily="34" charset="0"/>
              <a:buChar char="•"/>
            </a:pPr>
            <a:r>
              <a:rPr lang="en-US" sz="2400" dirty="0">
                <a:ea typeface="Calibri" panose="020F0502020204030204" pitchFamily="34" charset="0"/>
                <a:cs typeface="Times New Roman" panose="02020603050405020304" pitchFamily="18" charset="0"/>
              </a:rPr>
              <a:t>Scout families can turn in cash payments via credit card for less cash handling.</a:t>
            </a:r>
          </a:p>
          <a:p>
            <a:pPr marL="898321" lvl="2" indent="-285750">
              <a:lnSpc>
                <a:spcPct val="107000"/>
              </a:lnSpc>
              <a:buFont typeface="Arial" panose="020B0604020202020204" pitchFamily="34" charset="0"/>
              <a:buChar char="•"/>
            </a:pPr>
            <a:r>
              <a:rPr lang="en-US" sz="2400" dirty="0">
                <a:ea typeface="Calibri" panose="020F0502020204030204" pitchFamily="34" charset="0"/>
                <a:cs typeface="Times New Roman" panose="02020603050405020304" pitchFamily="18" charset="0"/>
              </a:rPr>
              <a:t>Easily handles multiple Scouts within a family.</a:t>
            </a:r>
          </a:p>
          <a:p>
            <a:pPr marL="898321" lvl="2" indent="-285750">
              <a:lnSpc>
                <a:spcPct val="107000"/>
              </a:lnSpc>
              <a:buFont typeface="Arial" panose="020B0604020202020204" pitchFamily="34" charset="0"/>
              <a:buChar char="•"/>
            </a:pPr>
            <a:r>
              <a:rPr lang="en-US" sz="2400" dirty="0">
                <a:ea typeface="Calibri" panose="020F0502020204030204" pitchFamily="34" charset="0"/>
                <a:cs typeface="Times New Roman" panose="02020603050405020304" pitchFamily="18" charset="0"/>
              </a:rPr>
              <a:t>Scouts see real-time ‘rankings’ (Unit, Council, Nationally).</a:t>
            </a:r>
          </a:p>
          <a:p>
            <a:pPr marL="612571" lvl="2">
              <a:lnSpc>
                <a:spcPct val="107000"/>
              </a:lnSpc>
            </a:pPr>
            <a:endParaRPr lang="en-US" sz="2000" dirty="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2A688748-E3BD-42CE-9A7B-B5E61A90B44B}"/>
              </a:ext>
            </a:extLst>
          </p:cNvPr>
          <p:cNvSpPr txBox="1"/>
          <p:nvPr/>
        </p:nvSpPr>
        <p:spPr>
          <a:xfrm>
            <a:off x="-36944" y="4646455"/>
            <a:ext cx="10868864" cy="1987724"/>
          </a:xfrm>
          <a:prstGeom prst="rect">
            <a:avLst/>
          </a:prstGeom>
          <a:noFill/>
        </p:spPr>
        <p:txBody>
          <a:bodyPr wrap="square">
            <a:spAutoFit/>
          </a:bodyPr>
          <a:lstStyle/>
          <a:p>
            <a:pPr marL="228600" lvl="1">
              <a:lnSpc>
                <a:spcPct val="107000"/>
              </a:lnSpc>
            </a:pPr>
            <a:r>
              <a:rPr lang="en-US" sz="2400" dirty="0">
                <a:solidFill>
                  <a:srgbClr val="002060"/>
                </a:solidFill>
                <a:latin typeface="Arial Black" panose="020B0A04020102020204" pitchFamily="34" charset="0"/>
                <a:ea typeface="Calibri" panose="020F0502020204030204" pitchFamily="34" charset="0"/>
                <a:cs typeface="Times New Roman" panose="02020603050405020304" pitchFamily="18" charset="0"/>
              </a:rPr>
              <a:t>2022 App Sales Metrics</a:t>
            </a:r>
            <a:endParaRPr lang="en-US" sz="1600" dirty="0">
              <a:solidFill>
                <a:srgbClr val="002060"/>
              </a:solidFill>
              <a:latin typeface="Arial Black" panose="020B0A04020102020204" pitchFamily="34" charset="0"/>
              <a:ea typeface="Calibri" panose="020F0502020204030204" pitchFamily="34" charset="0"/>
              <a:cs typeface="Times New Roman" panose="02020603050405020304" pitchFamily="18" charset="0"/>
            </a:endParaRPr>
          </a:p>
          <a:p>
            <a:pPr marL="898321" lvl="2" indent="-285750">
              <a:lnSpc>
                <a:spcPct val="107000"/>
              </a:lnSpc>
              <a:buFont typeface="Arial" panose="020B0604020202020204" pitchFamily="34" charset="0"/>
              <a:buChar char="•"/>
            </a:pPr>
            <a:r>
              <a:rPr lang="en-US" sz="2400" dirty="0">
                <a:ea typeface="Calibri" panose="020F0502020204030204" pitchFamily="34" charset="0"/>
                <a:cs typeface="Times New Roman" panose="02020603050405020304" pitchFamily="18" charset="0"/>
              </a:rPr>
              <a:t>90+% sales logged through the app.</a:t>
            </a:r>
          </a:p>
          <a:p>
            <a:pPr marL="898321" lvl="2" indent="-285750">
              <a:lnSpc>
                <a:spcPct val="107000"/>
              </a:lnSpc>
              <a:buFont typeface="Arial" panose="020B0604020202020204" pitchFamily="34" charset="0"/>
              <a:buChar char="•"/>
            </a:pPr>
            <a:r>
              <a:rPr lang="en-US" sz="2400" dirty="0">
                <a:ea typeface="Calibri" panose="020F0502020204030204" pitchFamily="34" charset="0"/>
                <a:cs typeface="Times New Roman" panose="02020603050405020304" pitchFamily="18" charset="0"/>
              </a:rPr>
              <a:t>50+% of total sales via credit card.</a:t>
            </a:r>
          </a:p>
          <a:p>
            <a:pPr marL="898321" lvl="2" indent="-285750">
              <a:lnSpc>
                <a:spcPct val="107000"/>
              </a:lnSpc>
              <a:buFont typeface="Arial" panose="020B0604020202020204" pitchFamily="34" charset="0"/>
              <a:buChar char="•"/>
            </a:pPr>
            <a:r>
              <a:rPr lang="en-US" sz="2400" dirty="0">
                <a:ea typeface="Calibri" panose="020F0502020204030204" pitchFamily="34" charset="0"/>
                <a:cs typeface="Times New Roman" panose="02020603050405020304" pitchFamily="18" charset="0"/>
              </a:rPr>
              <a:t>Average credit sale 27% greater than cash.</a:t>
            </a:r>
          </a:p>
          <a:p>
            <a:pPr marL="612571" lvl="2">
              <a:lnSpc>
                <a:spcPct val="107000"/>
              </a:lnSpc>
            </a:pPr>
            <a:endParaRPr lang="en-US" sz="20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236162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ell phone&#10;&#10;Description automatically generated">
            <a:extLst>
              <a:ext uri="{FF2B5EF4-FFF2-40B4-BE49-F238E27FC236}">
                <a16:creationId xmlns:a16="http://schemas.microsoft.com/office/drawing/2014/main" id="{C4E591B1-7430-48BD-8EBD-4F46E577AF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3" y="-374"/>
            <a:ext cx="12185114" cy="6858000"/>
          </a:xfrm>
          <a:prstGeom prst="rect">
            <a:avLst/>
          </a:prstGeom>
        </p:spPr>
      </p:pic>
      <p:sp>
        <p:nvSpPr>
          <p:cNvPr id="5" name="TextBox 4">
            <a:extLst>
              <a:ext uri="{FF2B5EF4-FFF2-40B4-BE49-F238E27FC236}">
                <a16:creationId xmlns:a16="http://schemas.microsoft.com/office/drawing/2014/main" id="{4F803C4D-E47D-42AF-B215-25A2B9EBFE17}"/>
              </a:ext>
            </a:extLst>
          </p:cNvPr>
          <p:cNvSpPr txBox="1"/>
          <p:nvPr/>
        </p:nvSpPr>
        <p:spPr>
          <a:xfrm>
            <a:off x="234743" y="299763"/>
            <a:ext cx="11577812" cy="707578"/>
          </a:xfrm>
          <a:prstGeom prst="rect">
            <a:avLst/>
          </a:prstGeom>
          <a:noFill/>
        </p:spPr>
        <p:txBody>
          <a:bodyPr wrap="square" rtlCol="0">
            <a:noAutofit/>
          </a:bodyPr>
          <a:lstStyle/>
          <a:p>
            <a:r>
              <a:rPr lang="en-US" sz="4400" b="1" dirty="0">
                <a:solidFill>
                  <a:schemeClr val="bg1"/>
                </a:solidFill>
                <a:latin typeface="Helvetica" pitchFamily="2" charset="0"/>
              </a:rPr>
              <a:t>Trail’s End App </a:t>
            </a:r>
          </a:p>
        </p:txBody>
      </p:sp>
      <p:sp>
        <p:nvSpPr>
          <p:cNvPr id="6" name="Shape 261">
            <a:extLst>
              <a:ext uri="{FF2B5EF4-FFF2-40B4-BE49-F238E27FC236}">
                <a16:creationId xmlns:a16="http://schemas.microsoft.com/office/drawing/2014/main" id="{BD5F1832-7737-4054-B69F-501A062C68C7}"/>
              </a:ext>
            </a:extLst>
          </p:cNvPr>
          <p:cNvSpPr/>
          <p:nvPr/>
        </p:nvSpPr>
        <p:spPr>
          <a:xfrm rot="16200000">
            <a:off x="-262150" y="3699120"/>
            <a:ext cx="4115872" cy="260071"/>
          </a:xfrm>
          <a:prstGeom prst="rect">
            <a:avLst/>
          </a:prstGeom>
          <a:ln w="12700">
            <a:miter lim="400000"/>
          </a:ln>
          <a:extLst>
            <a:ext uri="{C572A759-6A51-4108-AA02-DFA0A04FC94B}">
              <ma14:wrappingTextBoxFlag xmlns="" xmlns:ma14="http://schemas.microsoft.com/office/mac/drawingml/2011/main" val="1"/>
            </a:ext>
          </a:extLst>
        </p:spPr>
        <p:txBody>
          <a:bodyPr wrap="square" lIns="19050" tIns="19050" rIns="19050" bIns="19050" anchor="ctr">
            <a:spAutoFit/>
          </a:bodyPr>
          <a:lstStyle/>
          <a:p>
            <a:pPr defTabSz="309552">
              <a:lnSpc>
                <a:spcPct val="80000"/>
              </a:lnSpc>
              <a:defRPr sz="1800"/>
            </a:pPr>
            <a:endParaRPr lang="en-US" sz="1800" b="1" kern="0">
              <a:latin typeface="Helvetica Neue Condensed Black" charset="0"/>
              <a:ea typeface="Helvetica Neue Condensed Black" charset="0"/>
              <a:cs typeface="Helvetica Neue Condensed Black" charset="0"/>
              <a:sym typeface="BebasNeueRegular"/>
            </a:endParaRPr>
          </a:p>
        </p:txBody>
      </p:sp>
      <p:sp>
        <p:nvSpPr>
          <p:cNvPr id="2" name="TextBox 1">
            <a:extLst>
              <a:ext uri="{FF2B5EF4-FFF2-40B4-BE49-F238E27FC236}">
                <a16:creationId xmlns:a16="http://schemas.microsoft.com/office/drawing/2014/main" id="{0BA7E59C-AB69-9209-1419-A81C92BE3879}"/>
              </a:ext>
            </a:extLst>
          </p:cNvPr>
          <p:cNvSpPr txBox="1"/>
          <p:nvPr/>
        </p:nvSpPr>
        <p:spPr>
          <a:xfrm>
            <a:off x="386499" y="1771219"/>
            <a:ext cx="11189616" cy="3785652"/>
          </a:xfrm>
          <a:prstGeom prst="rect">
            <a:avLst/>
          </a:prstGeom>
          <a:noFill/>
        </p:spPr>
        <p:txBody>
          <a:bodyPr wrap="square" rtlCol="0">
            <a:spAutoFit/>
          </a:bodyPr>
          <a:lstStyle/>
          <a:p>
            <a:pPr marL="342900" indent="-342900">
              <a:buFont typeface="Arial" panose="020B0604020202020204" pitchFamily="34" charset="0"/>
              <a:buChar char="•"/>
            </a:pPr>
            <a:r>
              <a:rPr lang="en-US" sz="2400" dirty="0"/>
              <a:t>The next slide will show an example of a Wagon Sale.</a:t>
            </a:r>
          </a:p>
          <a:p>
            <a:pPr marL="342900" indent="-342900">
              <a:buFont typeface="Arial" panose="020B0604020202020204" pitchFamily="34" charset="0"/>
              <a:buChar char="•"/>
            </a:pPr>
            <a:r>
              <a:rPr lang="en-US" sz="2400" dirty="0"/>
              <a:t>A storefront sale will be the same process but under storefront mode.</a:t>
            </a:r>
          </a:p>
          <a:p>
            <a:pPr marL="800100" lvl="1" indent="-342900">
              <a:buFont typeface="Arial" panose="020B0604020202020204" pitchFamily="34" charset="0"/>
              <a:buChar char="•"/>
            </a:pPr>
            <a:r>
              <a:rPr lang="en-US" sz="2400" dirty="0"/>
              <a:t>This mode is used to share commissions across multiple scouts at a storefront.</a:t>
            </a:r>
          </a:p>
          <a:p>
            <a:pPr marL="342900" indent="-342900">
              <a:buFont typeface="Arial" panose="020B0604020202020204" pitchFamily="34" charset="0"/>
              <a:buChar char="•"/>
            </a:pPr>
            <a:r>
              <a:rPr lang="en-US" sz="2400" dirty="0"/>
              <a:t>Same process for an online sale under online direct.</a:t>
            </a:r>
          </a:p>
          <a:p>
            <a:pPr marL="800100" lvl="1" indent="-342900">
              <a:buFont typeface="Arial" panose="020B0604020202020204" pitchFamily="34" charset="0"/>
              <a:buChar char="•"/>
            </a:pPr>
            <a:r>
              <a:rPr lang="en-US" sz="2400" dirty="0"/>
              <a:t>For online direct, you will have to enter the customers information to have Trail’s End mail the product directly to them</a:t>
            </a:r>
          </a:p>
          <a:p>
            <a:pPr marL="342900" indent="-342900">
              <a:buFont typeface="Arial" panose="020B0604020202020204" pitchFamily="34" charset="0"/>
              <a:buChar char="•"/>
            </a:pPr>
            <a:r>
              <a:rPr lang="en-US" sz="2400" dirty="0"/>
              <a:t>If you are doing a take order (selling product and then putting in the order at the end to deliver around Thanksgiving), the process is the same, but you will not mark the item as delivered.</a:t>
            </a:r>
          </a:p>
          <a:p>
            <a:pPr algn="ctr"/>
            <a:endParaRPr lang="en-US" sz="2400" dirty="0"/>
          </a:p>
        </p:txBody>
      </p:sp>
    </p:spTree>
    <p:extLst>
      <p:ext uri="{BB962C8B-B14F-4D97-AF65-F5344CB8AC3E}">
        <p14:creationId xmlns:p14="http://schemas.microsoft.com/office/powerpoint/2010/main" val="33719942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ell phone&#10;&#10;Description automatically generated">
            <a:extLst>
              <a:ext uri="{FF2B5EF4-FFF2-40B4-BE49-F238E27FC236}">
                <a16:creationId xmlns:a16="http://schemas.microsoft.com/office/drawing/2014/main" id="{C4E591B1-7430-48BD-8EBD-4F46E577AF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3" y="-374"/>
            <a:ext cx="12185114" cy="6858000"/>
          </a:xfrm>
          <a:prstGeom prst="rect">
            <a:avLst/>
          </a:prstGeom>
        </p:spPr>
      </p:pic>
      <p:sp>
        <p:nvSpPr>
          <p:cNvPr id="5" name="TextBox 4">
            <a:extLst>
              <a:ext uri="{FF2B5EF4-FFF2-40B4-BE49-F238E27FC236}">
                <a16:creationId xmlns:a16="http://schemas.microsoft.com/office/drawing/2014/main" id="{4F803C4D-E47D-42AF-B215-25A2B9EBFE17}"/>
              </a:ext>
            </a:extLst>
          </p:cNvPr>
          <p:cNvSpPr txBox="1"/>
          <p:nvPr/>
        </p:nvSpPr>
        <p:spPr>
          <a:xfrm>
            <a:off x="234743" y="299763"/>
            <a:ext cx="11577812" cy="707578"/>
          </a:xfrm>
          <a:prstGeom prst="rect">
            <a:avLst/>
          </a:prstGeom>
          <a:noFill/>
        </p:spPr>
        <p:txBody>
          <a:bodyPr wrap="square" rtlCol="0">
            <a:noAutofit/>
          </a:bodyPr>
          <a:lstStyle/>
          <a:p>
            <a:r>
              <a:rPr lang="en-US" sz="4400" b="1" dirty="0">
                <a:solidFill>
                  <a:schemeClr val="bg1"/>
                </a:solidFill>
                <a:latin typeface="Helvetica" pitchFamily="2" charset="0"/>
              </a:rPr>
              <a:t>Trail’s End App </a:t>
            </a:r>
          </a:p>
        </p:txBody>
      </p:sp>
      <p:sp>
        <p:nvSpPr>
          <p:cNvPr id="6" name="Shape 261">
            <a:extLst>
              <a:ext uri="{FF2B5EF4-FFF2-40B4-BE49-F238E27FC236}">
                <a16:creationId xmlns:a16="http://schemas.microsoft.com/office/drawing/2014/main" id="{BD5F1832-7737-4054-B69F-501A062C68C7}"/>
              </a:ext>
            </a:extLst>
          </p:cNvPr>
          <p:cNvSpPr/>
          <p:nvPr/>
        </p:nvSpPr>
        <p:spPr>
          <a:xfrm rot="16200000">
            <a:off x="-262150" y="3699120"/>
            <a:ext cx="4115872" cy="260071"/>
          </a:xfrm>
          <a:prstGeom prst="rect">
            <a:avLst/>
          </a:prstGeom>
          <a:ln w="12700">
            <a:miter lim="400000"/>
          </a:ln>
          <a:extLst>
            <a:ext uri="{C572A759-6A51-4108-AA02-DFA0A04FC94B}">
              <ma14:wrappingTextBoxFlag xmlns:ma14="http://schemas.microsoft.com/office/mac/drawingml/2011/main" xmlns="" val="1"/>
            </a:ext>
          </a:extLst>
        </p:spPr>
        <p:txBody>
          <a:bodyPr wrap="square" lIns="19050" tIns="19050" rIns="19050" bIns="19050" anchor="ctr">
            <a:spAutoFit/>
          </a:bodyPr>
          <a:lstStyle/>
          <a:p>
            <a:pPr defTabSz="309552">
              <a:lnSpc>
                <a:spcPct val="80000"/>
              </a:lnSpc>
              <a:defRPr sz="1800"/>
            </a:pPr>
            <a:endParaRPr lang="en-US" sz="1800" b="1" kern="0">
              <a:latin typeface="Helvetica Neue Condensed Black" charset="0"/>
              <a:ea typeface="Helvetica Neue Condensed Black" charset="0"/>
              <a:cs typeface="Helvetica Neue Condensed Black" charset="0"/>
              <a:sym typeface="BebasNeueRegular"/>
            </a:endParaRPr>
          </a:p>
        </p:txBody>
      </p:sp>
      <p:pic>
        <p:nvPicPr>
          <p:cNvPr id="9" name="Picture 8" descr="Graphical user interface, application&#10;&#10;Description automatically generated">
            <a:extLst>
              <a:ext uri="{FF2B5EF4-FFF2-40B4-BE49-F238E27FC236}">
                <a16:creationId xmlns:a16="http://schemas.microsoft.com/office/drawing/2014/main" id="{3AEA70BF-0E8D-41F6-83F3-8A550411AF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22" y="1479356"/>
            <a:ext cx="3607981" cy="5430269"/>
          </a:xfrm>
          <a:prstGeom prst="rect">
            <a:avLst/>
          </a:prstGeom>
        </p:spPr>
      </p:pic>
      <p:pic>
        <p:nvPicPr>
          <p:cNvPr id="3" name="Picture 2">
            <a:extLst>
              <a:ext uri="{FF2B5EF4-FFF2-40B4-BE49-F238E27FC236}">
                <a16:creationId xmlns:a16="http://schemas.microsoft.com/office/drawing/2014/main" id="{5959E82C-680C-49AE-8AF6-5B5C35AE156B}"/>
              </a:ext>
            </a:extLst>
          </p:cNvPr>
          <p:cNvPicPr>
            <a:picLocks noChangeAspect="1"/>
          </p:cNvPicPr>
          <p:nvPr/>
        </p:nvPicPr>
        <p:blipFill>
          <a:blip r:embed="rId5"/>
          <a:stretch>
            <a:fillRect/>
          </a:stretch>
        </p:blipFill>
        <p:spPr>
          <a:xfrm>
            <a:off x="3355650" y="1439674"/>
            <a:ext cx="8165523" cy="5359977"/>
          </a:xfrm>
          <a:prstGeom prst="rect">
            <a:avLst/>
          </a:prstGeom>
        </p:spPr>
      </p:pic>
    </p:spTree>
    <p:extLst>
      <p:ext uri="{BB962C8B-B14F-4D97-AF65-F5344CB8AC3E}">
        <p14:creationId xmlns:p14="http://schemas.microsoft.com/office/powerpoint/2010/main" val="31051636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DCF8CEB8-CE3C-4767-ACF3-2016A9F1D7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25"/>
            <a:ext cx="12192000" cy="6851750"/>
          </a:xfrm>
          <a:prstGeom prst="rect">
            <a:avLst/>
          </a:prstGeom>
        </p:spPr>
      </p:pic>
      <p:sp>
        <p:nvSpPr>
          <p:cNvPr id="5" name="TextBox 4">
            <a:extLst>
              <a:ext uri="{FF2B5EF4-FFF2-40B4-BE49-F238E27FC236}">
                <a16:creationId xmlns:a16="http://schemas.microsoft.com/office/drawing/2014/main" id="{4F803C4D-E47D-42AF-B215-25A2B9EBFE17}"/>
              </a:ext>
            </a:extLst>
          </p:cNvPr>
          <p:cNvSpPr txBox="1"/>
          <p:nvPr/>
        </p:nvSpPr>
        <p:spPr>
          <a:xfrm>
            <a:off x="234742" y="299763"/>
            <a:ext cx="7114013" cy="707578"/>
          </a:xfrm>
          <a:prstGeom prst="rect">
            <a:avLst/>
          </a:prstGeom>
          <a:noFill/>
        </p:spPr>
        <p:txBody>
          <a:bodyPr wrap="square" rtlCol="0">
            <a:noAutofit/>
          </a:bodyPr>
          <a:lstStyle/>
          <a:p>
            <a:r>
              <a:rPr lang="en-US" sz="4400" b="1" dirty="0">
                <a:solidFill>
                  <a:schemeClr val="bg1"/>
                </a:solidFill>
                <a:latin typeface="Helvetica" pitchFamily="2" charset="0"/>
              </a:rPr>
              <a:t> Online Sales</a:t>
            </a:r>
          </a:p>
        </p:txBody>
      </p:sp>
      <p:pic>
        <p:nvPicPr>
          <p:cNvPr id="4" name="Picture 3" descr="A picture containing drawing&#10;&#10;Description automatically generated">
            <a:extLst>
              <a:ext uri="{FF2B5EF4-FFF2-40B4-BE49-F238E27FC236}">
                <a16:creationId xmlns:a16="http://schemas.microsoft.com/office/drawing/2014/main" id="{80007D0E-22A4-42C5-BFB9-BD42F5126D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0584" y="1868790"/>
            <a:ext cx="3737845" cy="3113444"/>
          </a:xfrm>
          <a:prstGeom prst="rect">
            <a:avLst/>
          </a:prstGeom>
        </p:spPr>
      </p:pic>
      <p:pic>
        <p:nvPicPr>
          <p:cNvPr id="6" name="Picture 5">
            <a:extLst>
              <a:ext uri="{FF2B5EF4-FFF2-40B4-BE49-F238E27FC236}">
                <a16:creationId xmlns:a16="http://schemas.microsoft.com/office/drawing/2014/main" id="{4938B603-2744-48A5-8B16-4554EA0045D4}"/>
              </a:ext>
            </a:extLst>
          </p:cNvPr>
          <p:cNvPicPr>
            <a:picLocks noChangeAspect="1"/>
          </p:cNvPicPr>
          <p:nvPr/>
        </p:nvPicPr>
        <p:blipFill rotWithShape="1">
          <a:blip r:embed="rId4"/>
          <a:srcRect t="928"/>
          <a:stretch/>
        </p:blipFill>
        <p:spPr>
          <a:xfrm>
            <a:off x="8594357" y="5228402"/>
            <a:ext cx="2246468" cy="1495200"/>
          </a:xfrm>
          <a:prstGeom prst="rect">
            <a:avLst/>
          </a:prstGeom>
        </p:spPr>
      </p:pic>
      <p:sp>
        <p:nvSpPr>
          <p:cNvPr id="7" name="TextBox 6">
            <a:extLst>
              <a:ext uri="{FF2B5EF4-FFF2-40B4-BE49-F238E27FC236}">
                <a16:creationId xmlns:a16="http://schemas.microsoft.com/office/drawing/2014/main" id="{A85F25D3-8A98-0EE0-7C28-5F6D3957C42D}"/>
              </a:ext>
            </a:extLst>
          </p:cNvPr>
          <p:cNvSpPr txBox="1"/>
          <p:nvPr/>
        </p:nvSpPr>
        <p:spPr>
          <a:xfrm>
            <a:off x="334118" y="1475167"/>
            <a:ext cx="7926121" cy="6647974"/>
          </a:xfrm>
          <a:prstGeom prst="rect">
            <a:avLst/>
          </a:prstGeom>
          <a:noFill/>
        </p:spPr>
        <p:txBody>
          <a:bodyPr wrap="square" rtlCol="0" anchor="t">
            <a:spAutoFit/>
          </a:bodyPr>
          <a:lstStyle/>
          <a:p>
            <a:pPr marL="285750" lvl="0" indent="-285750">
              <a:buFont typeface="Arial" panose="020B0604020202020204" pitchFamily="34" charset="0"/>
              <a:buChar char="•"/>
            </a:pPr>
            <a:r>
              <a:rPr lang="en-US" sz="2400" b="1" dirty="0"/>
              <a:t>FREE SHIPPING</a:t>
            </a:r>
            <a:r>
              <a:rPr lang="en-US" sz="2400" dirty="0"/>
              <a:t> on orders over $70. </a:t>
            </a:r>
          </a:p>
          <a:p>
            <a:pPr marL="285750" lvl="0" indent="-285750">
              <a:buFont typeface="Arial" panose="020B0604020202020204" pitchFamily="34" charset="0"/>
              <a:buChar char="•"/>
            </a:pPr>
            <a:endParaRPr lang="en-US" sz="1200" dirty="0"/>
          </a:p>
          <a:p>
            <a:pPr marL="285750" lvl="0" indent="-285750">
              <a:buFont typeface="Arial" panose="020B0604020202020204" pitchFamily="34" charset="0"/>
              <a:buChar char="•"/>
            </a:pPr>
            <a:r>
              <a:rPr lang="en-US" sz="2400" dirty="0"/>
              <a:t>For Orders </a:t>
            </a:r>
            <a:r>
              <a:rPr lang="en-US" sz="2400" b="1" dirty="0"/>
              <a:t>under</a:t>
            </a:r>
            <a:r>
              <a:rPr lang="en-US" sz="2400" dirty="0"/>
              <a:t> $70, a $13.99 flat handling fee applies</a:t>
            </a:r>
          </a:p>
          <a:p>
            <a:pPr marL="285750" lvl="0" indent="-285750">
              <a:buFont typeface="Arial" panose="020B0604020202020204" pitchFamily="34" charset="0"/>
              <a:buChar char="•"/>
            </a:pPr>
            <a:endParaRPr lang="en-US" sz="1200" dirty="0"/>
          </a:p>
          <a:p>
            <a:pPr marL="285750" lvl="0" indent="-285750">
              <a:buFont typeface="Arial" panose="020B0604020202020204" pitchFamily="34" charset="0"/>
              <a:buChar char="•"/>
            </a:pPr>
            <a:r>
              <a:rPr lang="en-US" sz="2400" dirty="0"/>
              <a:t>For Orders with </a:t>
            </a:r>
            <a:r>
              <a:rPr lang="en-US" sz="2400" b="1" dirty="0"/>
              <a:t>MW</a:t>
            </a:r>
            <a:r>
              <a:rPr lang="en-US" sz="2400" dirty="0"/>
              <a:t> or </a:t>
            </a:r>
            <a:r>
              <a:rPr lang="en-US" sz="2400" b="1" dirty="0"/>
              <a:t>Popping Corn</a:t>
            </a:r>
            <a:r>
              <a:rPr lang="en-US" sz="2400" dirty="0"/>
              <a:t>, $3 charge per item.</a:t>
            </a:r>
          </a:p>
          <a:p>
            <a:pPr lvl="0"/>
            <a:endParaRPr lang="en-US" sz="1200" dirty="0"/>
          </a:p>
          <a:p>
            <a:pPr marL="285750" lvl="0" indent="-285750">
              <a:buFont typeface="Arial" panose="020B0604020202020204" pitchFamily="34" charset="0"/>
              <a:buChar char="•"/>
            </a:pPr>
            <a:r>
              <a:rPr lang="en-US" sz="2400" dirty="0"/>
              <a:t>Scouts and leaders </a:t>
            </a:r>
            <a:r>
              <a:rPr lang="en-US" sz="2400" b="1" dirty="0"/>
              <a:t>don’t handle</a:t>
            </a:r>
            <a:r>
              <a:rPr lang="en-US" sz="2400" dirty="0"/>
              <a:t> products or cash.</a:t>
            </a:r>
          </a:p>
          <a:p>
            <a:pPr marL="285750" indent="-285750">
              <a:buFont typeface="Arial"/>
              <a:buChar char="•"/>
            </a:pPr>
            <a:endParaRPr lang="en-US" sz="1200" dirty="0">
              <a:ea typeface="+mn-lt"/>
              <a:cs typeface="+mn-lt"/>
            </a:endParaRPr>
          </a:p>
          <a:p>
            <a:pPr marL="285750" indent="-285750">
              <a:buFont typeface="Arial" panose="020B0604020202020204" pitchFamily="34" charset="0"/>
              <a:buChar char="•"/>
            </a:pPr>
            <a:r>
              <a:rPr lang="en-US" sz="2400" dirty="0"/>
              <a:t>Average order is </a:t>
            </a:r>
            <a:r>
              <a:rPr lang="en-US" sz="2400" b="1" dirty="0"/>
              <a:t>$63</a:t>
            </a:r>
            <a:r>
              <a:rPr lang="en-US" sz="2400" dirty="0"/>
              <a:t> vs $28 traditional.</a:t>
            </a:r>
          </a:p>
          <a:p>
            <a:endParaRPr lang="en-US" sz="1200" dirty="0">
              <a:ea typeface="+mn-lt"/>
              <a:cs typeface="+mn-lt"/>
            </a:endParaRPr>
          </a:p>
          <a:p>
            <a:pPr marL="285750" indent="-285750">
              <a:buFont typeface="Arial"/>
              <a:buChar char="•"/>
            </a:pPr>
            <a:r>
              <a:rPr lang="en-US" sz="2400" dirty="0"/>
              <a:t>As many </a:t>
            </a:r>
            <a:r>
              <a:rPr lang="en-US" sz="2400" b="1" dirty="0"/>
              <a:t>traditional</a:t>
            </a:r>
            <a:r>
              <a:rPr lang="en-US" sz="2400" dirty="0"/>
              <a:t> products and prices as possible.</a:t>
            </a:r>
          </a:p>
          <a:p>
            <a:pPr marL="285750" indent="-285750">
              <a:buFont typeface="Arial" panose="020B0604020202020204" pitchFamily="34" charset="0"/>
              <a:buChar char="•"/>
            </a:pPr>
            <a:endParaRPr lang="en-US" sz="1200" b="1" dirty="0">
              <a:ea typeface="+mn-lt"/>
              <a:cs typeface="+mn-lt"/>
            </a:endParaRPr>
          </a:p>
          <a:p>
            <a:pPr marL="285750" indent="-285750">
              <a:buFont typeface="Arial" panose="020B0604020202020204" pitchFamily="34" charset="0"/>
              <a:buChar char="•"/>
            </a:pPr>
            <a:r>
              <a:rPr lang="en-US" sz="2400" b="1" dirty="0">
                <a:ea typeface="+mn-lt"/>
                <a:cs typeface="+mn-lt"/>
              </a:rPr>
              <a:t>*NEW</a:t>
            </a:r>
            <a:r>
              <a:rPr lang="en-US" sz="2400" dirty="0">
                <a:ea typeface="+mn-lt"/>
                <a:cs typeface="+mn-lt"/>
              </a:rPr>
              <a:t> Online Direct feature where Scouts can take an online order in the app that ships directly to the customer. No return trip needed.</a:t>
            </a:r>
          </a:p>
          <a:p>
            <a:pPr lvl="0"/>
            <a:endParaRPr lang="en-US" sz="1200" dirty="0"/>
          </a:p>
          <a:p>
            <a:pPr marL="285750" lvl="0" indent="-285750">
              <a:buFont typeface="Arial" panose="020B0604020202020204" pitchFamily="34" charset="0"/>
              <a:buChar char="•"/>
            </a:pPr>
            <a:r>
              <a:rPr lang="en-US" sz="2400" b="1" dirty="0"/>
              <a:t>*NEW</a:t>
            </a:r>
            <a:r>
              <a:rPr lang="en-US" sz="2400" dirty="0"/>
              <a:t> </a:t>
            </a:r>
            <a:r>
              <a:rPr lang="en-US" sz="2400" dirty="0" err="1"/>
              <a:t>AutoShare</a:t>
            </a:r>
            <a:r>
              <a:rPr lang="en-US" sz="2400" dirty="0"/>
              <a:t> feature enabling Scouts to manage their online sales campaign. </a:t>
            </a:r>
          </a:p>
          <a:p>
            <a:pPr marL="285750" indent="-285750">
              <a:buFont typeface="Arial"/>
              <a:buChar char="•"/>
            </a:pPr>
            <a:endParaRPr lang="en-US" sz="2400" dirty="0"/>
          </a:p>
          <a:p>
            <a:pPr marL="285750" indent="-285750">
              <a:buFont typeface="Arial"/>
              <a:buChar char="•"/>
            </a:pPr>
            <a:endParaRPr lang="en-US" sz="2400" dirty="0">
              <a:ea typeface="+mn-lt"/>
              <a:cs typeface="+mn-lt"/>
            </a:endParaRPr>
          </a:p>
          <a:p>
            <a:endParaRPr lang="en-US" dirty="0">
              <a:latin typeface="Helvetica" pitchFamily="2" charset="0"/>
              <a:ea typeface="+mn-lt"/>
              <a:cs typeface="+mn-lt"/>
            </a:endParaRPr>
          </a:p>
        </p:txBody>
      </p:sp>
    </p:spTree>
    <p:extLst>
      <p:ext uri="{BB962C8B-B14F-4D97-AF65-F5344CB8AC3E}">
        <p14:creationId xmlns:p14="http://schemas.microsoft.com/office/powerpoint/2010/main" val="6694755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pplication&#10;&#10;Description automatically generated with low confidence">
            <a:extLst>
              <a:ext uri="{FF2B5EF4-FFF2-40B4-BE49-F238E27FC236}">
                <a16:creationId xmlns:a16="http://schemas.microsoft.com/office/drawing/2014/main" id="{59786EF8-DD6E-4D41-BF4A-55E6DB02CF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B33A8AB0-D12A-46B6-8AA4-5694E3A72AF2}"/>
              </a:ext>
            </a:extLst>
          </p:cNvPr>
          <p:cNvSpPr txBox="1"/>
          <p:nvPr/>
        </p:nvSpPr>
        <p:spPr>
          <a:xfrm>
            <a:off x="234742" y="299763"/>
            <a:ext cx="7114013" cy="707578"/>
          </a:xfrm>
          <a:prstGeom prst="rect">
            <a:avLst/>
          </a:prstGeom>
          <a:noFill/>
        </p:spPr>
        <p:txBody>
          <a:bodyPr wrap="square" rtlCol="0">
            <a:noAutofit/>
          </a:bodyPr>
          <a:lstStyle/>
          <a:p>
            <a:r>
              <a:rPr lang="en-US" sz="4400" b="1" dirty="0">
                <a:solidFill>
                  <a:schemeClr val="bg1"/>
                </a:solidFill>
                <a:latin typeface="Helvetica" pitchFamily="2" charset="0"/>
              </a:rPr>
              <a:t>NEW Online Direct</a:t>
            </a:r>
          </a:p>
        </p:txBody>
      </p:sp>
      <p:sp>
        <p:nvSpPr>
          <p:cNvPr id="9" name="Rectangle 8">
            <a:extLst>
              <a:ext uri="{FF2B5EF4-FFF2-40B4-BE49-F238E27FC236}">
                <a16:creationId xmlns:a16="http://schemas.microsoft.com/office/drawing/2014/main" id="{4EF3E0DF-35F9-4594-9259-8EC9EF092F09}"/>
              </a:ext>
            </a:extLst>
          </p:cNvPr>
          <p:cNvSpPr/>
          <p:nvPr/>
        </p:nvSpPr>
        <p:spPr>
          <a:xfrm>
            <a:off x="2318381" y="3288797"/>
            <a:ext cx="3656938" cy="2581284"/>
          </a:xfrm>
          <a:prstGeom prst="rect">
            <a:avLst/>
          </a:prstGeom>
        </p:spPr>
        <p:txBody>
          <a:bodyPr wrap="square" lIns="91440" tIns="45720" rIns="91440" bIns="45720" anchor="t">
            <a:spAutoFit/>
          </a:bodyPr>
          <a:lstStyle/>
          <a:p>
            <a:pPr>
              <a:lnSpc>
                <a:spcPct val="107000"/>
              </a:lnSpc>
            </a:pPr>
            <a:r>
              <a:rPr lang="en-US" sz="1900" b="1" dirty="0">
                <a:ea typeface="Calibri" panose="020F0502020204030204" pitchFamily="34" charset="0"/>
                <a:cs typeface="Arial" panose="020B0604020202020204" pitchFamily="34" charset="0"/>
              </a:rPr>
              <a:t>SHARE YOUR PAGE</a:t>
            </a:r>
          </a:p>
          <a:p>
            <a:pPr>
              <a:lnSpc>
                <a:spcPct val="107000"/>
              </a:lnSpc>
            </a:pPr>
            <a:endParaRPr lang="en-US" sz="1900" b="1" dirty="0">
              <a:ea typeface="Calibri" panose="020F0502020204030204" pitchFamily="34" charset="0"/>
              <a:cs typeface="Arial" panose="020B0604020202020204" pitchFamily="34" charset="0"/>
            </a:endParaRPr>
          </a:p>
          <a:p>
            <a:pPr marL="342900" indent="-342900">
              <a:lnSpc>
                <a:spcPct val="107000"/>
              </a:lnSpc>
              <a:buAutoNum type="arabicPeriod"/>
            </a:pPr>
            <a:r>
              <a:rPr lang="en-US" sz="1900" dirty="0">
                <a:ea typeface="Calibri" panose="020F0502020204030204" pitchFamily="34" charset="0"/>
                <a:cs typeface="Arial" panose="020B0604020202020204" pitchFamily="34" charset="0"/>
              </a:rPr>
              <a:t>Share your fundraising page </a:t>
            </a:r>
            <a:br>
              <a:rPr lang="en-US" sz="1900" dirty="0">
                <a:ea typeface="Calibri" panose="020F0502020204030204" pitchFamily="34" charset="0"/>
                <a:cs typeface="Arial" panose="020B0604020202020204" pitchFamily="34" charset="0"/>
              </a:rPr>
            </a:br>
            <a:r>
              <a:rPr lang="en-US" sz="1900" dirty="0">
                <a:ea typeface="Calibri" panose="020F0502020204030204" pitchFamily="34" charset="0"/>
                <a:cs typeface="Arial" panose="020B0604020202020204" pitchFamily="34" charset="0"/>
              </a:rPr>
              <a:t>via email, text, or social media.</a:t>
            </a:r>
          </a:p>
          <a:p>
            <a:pPr marL="342900" indent="-342900">
              <a:lnSpc>
                <a:spcPct val="107000"/>
              </a:lnSpc>
              <a:buAutoNum type="arabicPeriod"/>
            </a:pPr>
            <a:r>
              <a:rPr lang="en-US" sz="1900" dirty="0">
                <a:ea typeface="Calibri" panose="020F0502020204030204" pitchFamily="34" charset="0"/>
                <a:cs typeface="Arial"/>
              </a:rPr>
              <a:t>Customers click your link to place online orders.</a:t>
            </a:r>
          </a:p>
          <a:p>
            <a:pPr marL="342900" indent="-342900">
              <a:lnSpc>
                <a:spcPct val="107000"/>
              </a:lnSpc>
              <a:buAutoNum type="arabicPeriod"/>
            </a:pPr>
            <a:r>
              <a:rPr lang="en-US" sz="1900" dirty="0">
                <a:ea typeface="Calibri" panose="020F0502020204030204" pitchFamily="34" charset="0"/>
                <a:cs typeface="Arial" panose="020B0604020202020204" pitchFamily="34" charset="0"/>
              </a:rPr>
              <a:t>Products ship to your customers.</a:t>
            </a:r>
          </a:p>
        </p:txBody>
      </p:sp>
      <p:pic>
        <p:nvPicPr>
          <p:cNvPr id="12" name="Picture 11" descr="A screenshot of a computer&#10;&#10;Description automatically generated">
            <a:extLst>
              <a:ext uri="{FF2B5EF4-FFF2-40B4-BE49-F238E27FC236}">
                <a16:creationId xmlns:a16="http://schemas.microsoft.com/office/drawing/2014/main" id="{5442520B-6E76-4331-994B-9C88F4FE609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7565" y="3161249"/>
            <a:ext cx="1803091" cy="2590573"/>
          </a:xfrm>
          <a:prstGeom prst="rect">
            <a:avLst/>
          </a:prstGeom>
        </p:spPr>
      </p:pic>
      <p:sp>
        <p:nvSpPr>
          <p:cNvPr id="13" name="Rectangle 12">
            <a:extLst>
              <a:ext uri="{FF2B5EF4-FFF2-40B4-BE49-F238E27FC236}">
                <a16:creationId xmlns:a16="http://schemas.microsoft.com/office/drawing/2014/main" id="{078BCD75-B1E9-4292-B9F2-1095CE9A3B07}"/>
              </a:ext>
            </a:extLst>
          </p:cNvPr>
          <p:cNvSpPr/>
          <p:nvPr/>
        </p:nvSpPr>
        <p:spPr>
          <a:xfrm>
            <a:off x="2927319" y="1702329"/>
            <a:ext cx="6096000" cy="1194301"/>
          </a:xfrm>
          <a:prstGeom prst="rect">
            <a:avLst/>
          </a:prstGeom>
        </p:spPr>
        <p:txBody>
          <a:bodyPr>
            <a:spAutoFit/>
          </a:bodyPr>
          <a:lstStyle/>
          <a:p>
            <a:pPr algn="ctr">
              <a:lnSpc>
                <a:spcPct val="107000"/>
              </a:lnSpc>
            </a:pPr>
            <a:r>
              <a:rPr lang="en-US" sz="4400" dirty="0">
                <a:solidFill>
                  <a:srgbClr val="FF0000"/>
                </a:solidFill>
                <a:latin typeface="Arial Black" panose="020B0A04020102020204" pitchFamily="34" charset="0"/>
                <a:ea typeface="Calibri" panose="020F0502020204030204" pitchFamily="34" charset="0"/>
                <a:cs typeface="Arial" panose="020B0604020202020204" pitchFamily="34" charset="0"/>
              </a:rPr>
              <a:t>HOW IT WORKS</a:t>
            </a:r>
          </a:p>
          <a:p>
            <a:pPr algn="ctr">
              <a:lnSpc>
                <a:spcPct val="107000"/>
              </a:lnSpc>
            </a:pPr>
            <a:r>
              <a:rPr lang="en-US" sz="2400" dirty="0">
                <a:latin typeface="Arial Black" panose="020B0A04020102020204" pitchFamily="34" charset="0"/>
                <a:ea typeface="Calibri" panose="020F0502020204030204" pitchFamily="34" charset="0"/>
                <a:cs typeface="Arial" panose="020B0604020202020204" pitchFamily="34" charset="0"/>
              </a:rPr>
              <a:t>TWO WAYS TO SELL</a:t>
            </a:r>
          </a:p>
        </p:txBody>
      </p:sp>
      <p:pic>
        <p:nvPicPr>
          <p:cNvPr id="14" name="Picture 13" descr="A screenshot of a cell phone&#10;&#10;Description automatically generated">
            <a:extLst>
              <a:ext uri="{FF2B5EF4-FFF2-40B4-BE49-F238E27FC236}">
                <a16:creationId xmlns:a16="http://schemas.microsoft.com/office/drawing/2014/main" id="{A47FB345-37C7-46EF-8D89-A44C8F233F1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19374" y="3161249"/>
            <a:ext cx="1749862" cy="2598933"/>
          </a:xfrm>
          <a:prstGeom prst="rect">
            <a:avLst/>
          </a:prstGeom>
        </p:spPr>
      </p:pic>
      <p:sp>
        <p:nvSpPr>
          <p:cNvPr id="15" name="Rectangle 14">
            <a:extLst>
              <a:ext uri="{FF2B5EF4-FFF2-40B4-BE49-F238E27FC236}">
                <a16:creationId xmlns:a16="http://schemas.microsoft.com/office/drawing/2014/main" id="{C3B34593-3E32-4A49-A8A7-9D942251FE2F}"/>
              </a:ext>
            </a:extLst>
          </p:cNvPr>
          <p:cNvSpPr/>
          <p:nvPr/>
        </p:nvSpPr>
        <p:spPr>
          <a:xfrm>
            <a:off x="8134461" y="3302529"/>
            <a:ext cx="3781313" cy="1939121"/>
          </a:xfrm>
          <a:prstGeom prst="rect">
            <a:avLst/>
          </a:prstGeom>
        </p:spPr>
        <p:txBody>
          <a:bodyPr wrap="square">
            <a:spAutoFit/>
          </a:bodyPr>
          <a:lstStyle/>
          <a:p>
            <a:pPr>
              <a:lnSpc>
                <a:spcPct val="107000"/>
              </a:lnSpc>
            </a:pPr>
            <a:r>
              <a:rPr lang="en-US" sz="1900" b="1" dirty="0">
                <a:ea typeface="Calibri" panose="020F0502020204030204" pitchFamily="34" charset="0"/>
                <a:cs typeface="Arial" panose="020B0604020202020204" pitchFamily="34" charset="0"/>
              </a:rPr>
              <a:t>TAKE ONLINE DIRECT </a:t>
            </a:r>
            <a:br>
              <a:rPr lang="en-US" sz="1900" b="1" dirty="0">
                <a:ea typeface="Calibri" panose="020F0502020204030204" pitchFamily="34" charset="0"/>
                <a:cs typeface="Arial" panose="020B0604020202020204" pitchFamily="34" charset="0"/>
              </a:rPr>
            </a:br>
            <a:r>
              <a:rPr lang="en-US" sz="1900" b="1" dirty="0">
                <a:ea typeface="Calibri" panose="020F0502020204030204" pitchFamily="34" charset="0"/>
                <a:cs typeface="Arial" panose="020B0604020202020204" pitchFamily="34" charset="0"/>
              </a:rPr>
              <a:t>ORDERS IN THE APP</a:t>
            </a:r>
          </a:p>
          <a:p>
            <a:pPr>
              <a:lnSpc>
                <a:spcPct val="107000"/>
              </a:lnSpc>
            </a:pPr>
            <a:endParaRPr lang="en-US" b="1" dirty="0">
              <a:latin typeface="Arial" panose="020B0604020202020204" pitchFamily="34" charset="0"/>
              <a:ea typeface="Calibri" panose="020F0502020204030204" pitchFamily="34" charset="0"/>
              <a:cs typeface="Arial" panose="020B0604020202020204" pitchFamily="34" charset="0"/>
            </a:endParaRPr>
          </a:p>
          <a:p>
            <a:pPr marL="342900" indent="-342900">
              <a:lnSpc>
                <a:spcPct val="107000"/>
              </a:lnSpc>
              <a:buAutoNum type="arabicPeriod"/>
            </a:pPr>
            <a:r>
              <a:rPr lang="en-US" sz="1900" dirty="0">
                <a:ea typeface="Calibri" panose="020F0502020204030204" pitchFamily="34" charset="0"/>
                <a:cs typeface="Arial" panose="020B0604020202020204" pitchFamily="34" charset="0"/>
              </a:rPr>
              <a:t>Pick your products.</a:t>
            </a:r>
          </a:p>
          <a:p>
            <a:pPr marL="342900" indent="-342900">
              <a:lnSpc>
                <a:spcPct val="107000"/>
              </a:lnSpc>
              <a:buAutoNum type="arabicPeriod"/>
            </a:pPr>
            <a:r>
              <a:rPr lang="en-US" sz="1900" dirty="0">
                <a:ea typeface="Calibri" panose="020F0502020204030204" pitchFamily="34" charset="0"/>
                <a:cs typeface="Arial" panose="020B0604020202020204" pitchFamily="34" charset="0"/>
              </a:rPr>
              <a:t>Take payment (credit/debit only)</a:t>
            </a:r>
          </a:p>
          <a:p>
            <a:pPr marL="342900" indent="-342900">
              <a:lnSpc>
                <a:spcPct val="107000"/>
              </a:lnSpc>
              <a:buAutoNum type="arabicPeriod"/>
            </a:pPr>
            <a:r>
              <a:rPr lang="en-US" sz="1900" dirty="0">
                <a:ea typeface="Calibri" panose="020F0502020204030204" pitchFamily="34" charset="0"/>
                <a:cs typeface="Arial" panose="020B0604020202020204" pitchFamily="34" charset="0"/>
              </a:rPr>
              <a:t>Products ship to your customers.</a:t>
            </a:r>
          </a:p>
        </p:txBody>
      </p:sp>
    </p:spTree>
    <p:extLst>
      <p:ext uri="{BB962C8B-B14F-4D97-AF65-F5344CB8AC3E}">
        <p14:creationId xmlns:p14="http://schemas.microsoft.com/office/powerpoint/2010/main" val="25665981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pplication&#10;&#10;Description automatically generated with low confidence">
            <a:extLst>
              <a:ext uri="{FF2B5EF4-FFF2-40B4-BE49-F238E27FC236}">
                <a16:creationId xmlns:a16="http://schemas.microsoft.com/office/drawing/2014/main" id="{6E219143-D814-419F-9EE8-534C7104B4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3" name="Rectangle 32">
            <a:extLst>
              <a:ext uri="{FF2B5EF4-FFF2-40B4-BE49-F238E27FC236}">
                <a16:creationId xmlns:a16="http://schemas.microsoft.com/office/drawing/2014/main" id="{209E220A-044A-435C-9184-FD68547F6DFA}"/>
              </a:ext>
            </a:extLst>
          </p:cNvPr>
          <p:cNvSpPr/>
          <p:nvPr/>
        </p:nvSpPr>
        <p:spPr>
          <a:xfrm>
            <a:off x="-288762" y="2622025"/>
            <a:ext cx="3310799" cy="400110"/>
          </a:xfrm>
          <a:prstGeom prst="rect">
            <a:avLst/>
          </a:prstGeom>
        </p:spPr>
        <p:txBody>
          <a:bodyPr wrap="square">
            <a:spAutoFit/>
          </a:bodyPr>
          <a:lstStyle/>
          <a:p>
            <a:pPr algn="ctr">
              <a:defRPr/>
            </a:pPr>
            <a:r>
              <a:rPr lang="en-US" sz="2000" b="1" dirty="0">
                <a:solidFill>
                  <a:prstClr val="white"/>
                </a:solidFill>
                <a:latin typeface="Calibri" panose="020F0502020204030204"/>
              </a:rPr>
              <a:t>Agenda</a:t>
            </a:r>
          </a:p>
        </p:txBody>
      </p:sp>
      <p:sp>
        <p:nvSpPr>
          <p:cNvPr id="35" name="TextBox 34">
            <a:extLst>
              <a:ext uri="{FF2B5EF4-FFF2-40B4-BE49-F238E27FC236}">
                <a16:creationId xmlns:a16="http://schemas.microsoft.com/office/drawing/2014/main" id="{A34DB282-E84A-49E0-AF67-E639EF431E4F}"/>
              </a:ext>
            </a:extLst>
          </p:cNvPr>
          <p:cNvSpPr txBox="1"/>
          <p:nvPr/>
        </p:nvSpPr>
        <p:spPr>
          <a:xfrm>
            <a:off x="-306914" y="5653091"/>
            <a:ext cx="2388637" cy="307777"/>
          </a:xfrm>
          <a:prstGeom prst="rect">
            <a:avLst/>
          </a:prstGeom>
          <a:noFill/>
        </p:spPr>
        <p:txBody>
          <a:bodyPr wrap="square" rtlCol="0">
            <a:spAutoFit/>
          </a:bodyPr>
          <a:lstStyle/>
          <a:p>
            <a:pPr algn="ctr">
              <a:defRPr/>
            </a:pPr>
            <a:r>
              <a:rPr lang="en-US" sz="1400" b="1" dirty="0">
                <a:solidFill>
                  <a:prstClr val="white"/>
                </a:solidFill>
                <a:latin typeface="Calibri" panose="020F0502020204030204"/>
              </a:rPr>
              <a:t>Products</a:t>
            </a:r>
          </a:p>
        </p:txBody>
      </p:sp>
      <p:pic>
        <p:nvPicPr>
          <p:cNvPr id="1026" name="Picture 2">
            <a:extLst>
              <a:ext uri="{FF2B5EF4-FFF2-40B4-BE49-F238E27FC236}">
                <a16:creationId xmlns:a16="http://schemas.microsoft.com/office/drawing/2014/main" id="{66F9CBDA-2621-40F2-9E7B-B29BC532466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683" b="1993"/>
          <a:stretch/>
        </p:blipFill>
        <p:spPr bwMode="auto">
          <a:xfrm>
            <a:off x="3134678" y="2415552"/>
            <a:ext cx="2118822" cy="429560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403170B4-2ACE-4A11-8660-14635AB6ABA8}"/>
              </a:ext>
            </a:extLst>
          </p:cNvPr>
          <p:cNvSpPr txBox="1"/>
          <p:nvPr/>
        </p:nvSpPr>
        <p:spPr>
          <a:xfrm>
            <a:off x="234742" y="299763"/>
            <a:ext cx="7114013" cy="707578"/>
          </a:xfrm>
          <a:prstGeom prst="rect">
            <a:avLst/>
          </a:prstGeom>
          <a:noFill/>
        </p:spPr>
        <p:txBody>
          <a:bodyPr wrap="square" rtlCol="0">
            <a:noAutofit/>
          </a:bodyPr>
          <a:lstStyle/>
          <a:p>
            <a:r>
              <a:rPr lang="en-US" sz="4400" b="1" dirty="0">
                <a:solidFill>
                  <a:schemeClr val="bg1"/>
                </a:solidFill>
                <a:latin typeface="Helvetica" pitchFamily="2" charset="0"/>
              </a:rPr>
              <a:t>Online Direct</a:t>
            </a:r>
          </a:p>
        </p:txBody>
      </p:sp>
      <p:pic>
        <p:nvPicPr>
          <p:cNvPr id="1029" name="DD700C67-2866-4DC2-A98E-D1861DA51D80">
            <a:extLst>
              <a:ext uri="{FF2B5EF4-FFF2-40B4-BE49-F238E27FC236}">
                <a16:creationId xmlns:a16="http://schemas.microsoft.com/office/drawing/2014/main" id="{ACFF4EC6-8923-46E4-A1D2-FD0FF9A90C5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421" b="1539"/>
          <a:stretch/>
        </p:blipFill>
        <p:spPr bwMode="auto">
          <a:xfrm>
            <a:off x="619125" y="2419350"/>
            <a:ext cx="2118822" cy="4312329"/>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A6210E44-7570-4E2A-9C7C-1381128BA3C8}"/>
              </a:ext>
            </a:extLst>
          </p:cNvPr>
          <p:cNvSpPr/>
          <p:nvPr/>
        </p:nvSpPr>
        <p:spPr>
          <a:xfrm>
            <a:off x="8091361" y="2681027"/>
            <a:ext cx="3562375" cy="3174652"/>
          </a:xfrm>
          <a:prstGeom prst="rect">
            <a:avLst/>
          </a:prstGeom>
        </p:spPr>
        <p:txBody>
          <a:bodyPr wrap="square" lIns="91440" tIns="45720" rIns="91440" bIns="45720" anchor="t">
            <a:spAutoFit/>
          </a:bodyPr>
          <a:lstStyle/>
          <a:p>
            <a:pPr>
              <a:lnSpc>
                <a:spcPct val="107000"/>
              </a:lnSpc>
            </a:pPr>
            <a:r>
              <a:rPr lang="en-US" sz="1900" b="1" dirty="0">
                <a:solidFill>
                  <a:prstClr val="black"/>
                </a:solidFill>
                <a:ea typeface="Calibri" panose="020F0502020204030204" pitchFamily="34" charset="0"/>
                <a:cs typeface="Arial"/>
              </a:rPr>
              <a:t>Your Online Direct Campaign just got a whole lot EASIER! It's as easy as 1-2-3!</a:t>
            </a:r>
          </a:p>
          <a:p>
            <a:pPr>
              <a:lnSpc>
                <a:spcPct val="107000"/>
              </a:lnSpc>
            </a:pPr>
            <a:endParaRPr lang="en-US" b="1" dirty="0">
              <a:solidFill>
                <a:prstClr val="black"/>
              </a:solidFill>
              <a:ea typeface="Calibri" panose="020F0502020204030204" pitchFamily="34" charset="0"/>
              <a:cs typeface="Arial" panose="020B0604020202020204" pitchFamily="34" charset="0"/>
            </a:endParaRPr>
          </a:p>
          <a:p>
            <a:pPr marL="257175" indent="-257175">
              <a:lnSpc>
                <a:spcPct val="107000"/>
              </a:lnSpc>
              <a:buFontTx/>
              <a:buAutoNum type="arabicPeriod"/>
            </a:pPr>
            <a:r>
              <a:rPr lang="en-US" sz="1900" dirty="0">
                <a:solidFill>
                  <a:prstClr val="black"/>
                </a:solidFill>
                <a:ea typeface="Calibri" panose="020F0502020204030204" pitchFamily="34" charset="0"/>
                <a:cs typeface="Arial"/>
              </a:rPr>
              <a:t>Click Start </a:t>
            </a:r>
            <a:r>
              <a:rPr lang="en-US" sz="1900" b="1" dirty="0">
                <a:solidFill>
                  <a:schemeClr val="accent1">
                    <a:lumMod val="50000"/>
                  </a:schemeClr>
                </a:solidFill>
                <a:ea typeface="Calibri" panose="020F0502020204030204" pitchFamily="34" charset="0"/>
                <a:cs typeface="Arial"/>
              </a:rPr>
              <a:t>AUTOSHARE</a:t>
            </a:r>
            <a:endParaRPr lang="en-US" sz="1900" b="1" dirty="0">
              <a:solidFill>
                <a:schemeClr val="accent1">
                  <a:lumMod val="50000"/>
                </a:schemeClr>
              </a:solidFill>
              <a:ea typeface="Calibri" panose="020F0502020204030204" pitchFamily="34" charset="0"/>
              <a:cs typeface="Arial" panose="020B0604020202020204" pitchFamily="34" charset="0"/>
            </a:endParaRPr>
          </a:p>
          <a:p>
            <a:pPr marL="257175" indent="-257175">
              <a:lnSpc>
                <a:spcPct val="107000"/>
              </a:lnSpc>
              <a:buFontTx/>
              <a:buAutoNum type="arabicPeriod"/>
            </a:pPr>
            <a:r>
              <a:rPr lang="en-US" sz="1900" dirty="0">
                <a:solidFill>
                  <a:prstClr val="black"/>
                </a:solidFill>
                <a:ea typeface="Calibri" panose="020F0502020204030204" pitchFamily="34" charset="0"/>
                <a:cs typeface="Arial"/>
              </a:rPr>
              <a:t>Choose the sharing Campaign that fits your goals.</a:t>
            </a:r>
          </a:p>
          <a:p>
            <a:pPr marL="257175" indent="-257175">
              <a:lnSpc>
                <a:spcPct val="107000"/>
              </a:lnSpc>
              <a:buFontTx/>
              <a:buAutoNum type="arabicPeriod"/>
            </a:pPr>
            <a:r>
              <a:rPr lang="en-US" sz="1900" dirty="0">
                <a:solidFill>
                  <a:prstClr val="black"/>
                </a:solidFill>
                <a:ea typeface="Calibri" panose="020F0502020204030204" pitchFamily="34" charset="0"/>
                <a:cs typeface="Arial"/>
              </a:rPr>
              <a:t>Select your contacts straight from your device.</a:t>
            </a:r>
          </a:p>
          <a:p>
            <a:pPr>
              <a:lnSpc>
                <a:spcPct val="107000"/>
              </a:lnSpc>
            </a:pPr>
            <a:endParaRPr lang="en-US" dirty="0">
              <a:solidFill>
                <a:prstClr val="black"/>
              </a:solidFill>
              <a:ea typeface="Calibri" panose="020F0502020204030204" pitchFamily="34" charset="0"/>
              <a:cs typeface="Arial"/>
            </a:endParaRPr>
          </a:p>
        </p:txBody>
      </p:sp>
      <p:sp>
        <p:nvSpPr>
          <p:cNvPr id="17" name="Rectangle 16">
            <a:extLst>
              <a:ext uri="{FF2B5EF4-FFF2-40B4-BE49-F238E27FC236}">
                <a16:creationId xmlns:a16="http://schemas.microsoft.com/office/drawing/2014/main" id="{DD43FCF6-D085-43E5-8D45-9EB27F7DB3B8}"/>
              </a:ext>
            </a:extLst>
          </p:cNvPr>
          <p:cNvSpPr/>
          <p:nvPr/>
        </p:nvSpPr>
        <p:spPr>
          <a:xfrm>
            <a:off x="361846" y="1554206"/>
            <a:ext cx="11468308" cy="721480"/>
          </a:xfrm>
          <a:prstGeom prst="rect">
            <a:avLst/>
          </a:prstGeom>
        </p:spPr>
        <p:txBody>
          <a:bodyPr wrap="square" lIns="91440" tIns="45720" rIns="91440" bIns="45720" anchor="t">
            <a:spAutoFit/>
          </a:bodyPr>
          <a:lstStyle/>
          <a:p>
            <a:pPr algn="ctr">
              <a:lnSpc>
                <a:spcPct val="107000"/>
              </a:lnSpc>
            </a:pPr>
            <a:r>
              <a:rPr lang="en-US" sz="4000" dirty="0">
                <a:solidFill>
                  <a:srgbClr val="FF0000"/>
                </a:solidFill>
                <a:latin typeface="Arial Black"/>
                <a:ea typeface="Calibri" panose="020F0502020204030204" pitchFamily="34" charset="0"/>
                <a:cs typeface="Arial"/>
              </a:rPr>
              <a:t>AUTOSHARE</a:t>
            </a:r>
            <a:endParaRPr lang="en-US" sz="2800" dirty="0">
              <a:solidFill>
                <a:srgbClr val="FF0000"/>
              </a:solidFill>
              <a:latin typeface="Arial Black" panose="020B0A04020102020204" pitchFamily="34" charset="0"/>
              <a:ea typeface="Calibri" panose="020F0502020204030204" pitchFamily="34" charset="0"/>
              <a:cs typeface="Arial" panose="020B0604020202020204" pitchFamily="34" charset="0"/>
            </a:endParaRPr>
          </a:p>
        </p:txBody>
      </p:sp>
      <p:pic>
        <p:nvPicPr>
          <p:cNvPr id="8" name="Picture 7" descr="Graphical user interface, text, application&#10;&#10;Description automatically generated">
            <a:extLst>
              <a:ext uri="{FF2B5EF4-FFF2-40B4-BE49-F238E27FC236}">
                <a16:creationId xmlns:a16="http://schemas.microsoft.com/office/drawing/2014/main" id="{B7A15CCF-A65D-4FBA-84DE-D6A1C4EA7F1B}"/>
              </a:ext>
            </a:extLst>
          </p:cNvPr>
          <p:cNvPicPr>
            <a:picLocks noChangeAspect="1"/>
          </p:cNvPicPr>
          <p:nvPr/>
        </p:nvPicPr>
        <p:blipFill rotWithShape="1">
          <a:blip r:embed="rId6">
            <a:extLst>
              <a:ext uri="{28A0092B-C50C-407E-A947-70E740481C1C}">
                <a14:useLocalDpi xmlns:a14="http://schemas.microsoft.com/office/drawing/2010/main" val="0"/>
              </a:ext>
            </a:extLst>
          </a:blip>
          <a:srcRect t="3055" b="6666"/>
          <a:stretch/>
        </p:blipFill>
        <p:spPr>
          <a:xfrm>
            <a:off x="5650231" y="2415552"/>
            <a:ext cx="2134216" cy="431612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2790754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pplication&#10;&#10;Description automatically generated with low confidence">
            <a:extLst>
              <a:ext uri="{FF2B5EF4-FFF2-40B4-BE49-F238E27FC236}">
                <a16:creationId xmlns:a16="http://schemas.microsoft.com/office/drawing/2014/main" id="{7100C843-1F6E-4D51-BF91-568C7D8E89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4F803C4D-E47D-42AF-B215-25A2B9EBFE17}"/>
              </a:ext>
            </a:extLst>
          </p:cNvPr>
          <p:cNvSpPr txBox="1"/>
          <p:nvPr/>
        </p:nvSpPr>
        <p:spPr>
          <a:xfrm>
            <a:off x="234743" y="299763"/>
            <a:ext cx="6640190" cy="707578"/>
          </a:xfrm>
          <a:prstGeom prst="rect">
            <a:avLst/>
          </a:prstGeom>
          <a:noFill/>
        </p:spPr>
        <p:txBody>
          <a:bodyPr wrap="square" rtlCol="0">
            <a:noAutofit/>
          </a:bodyPr>
          <a:lstStyle/>
          <a:p>
            <a:r>
              <a:rPr lang="en-US" sz="4400" b="1">
                <a:solidFill>
                  <a:schemeClr val="bg1"/>
                </a:solidFill>
                <a:latin typeface="Helvetica" pitchFamily="2" charset="0"/>
              </a:rPr>
              <a:t>Why Popcorn?</a:t>
            </a:r>
          </a:p>
        </p:txBody>
      </p:sp>
      <p:pic>
        <p:nvPicPr>
          <p:cNvPr id="6" name="Picture 2" descr="Image result for boy scouts of america">
            <a:extLst>
              <a:ext uri="{FF2B5EF4-FFF2-40B4-BE49-F238E27FC236}">
                <a16:creationId xmlns:a16="http://schemas.microsoft.com/office/drawing/2014/main" id="{2F7A5450-E36C-4712-AAF7-6AE65E74EA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493" y="2343619"/>
            <a:ext cx="6364974" cy="2797790"/>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3">
            <a:extLst>
              <a:ext uri="{FF2B5EF4-FFF2-40B4-BE49-F238E27FC236}">
                <a16:creationId xmlns:a16="http://schemas.microsoft.com/office/drawing/2014/main" id="{00B5DF78-C950-4048-A993-82F4AD418C86}"/>
              </a:ext>
            </a:extLst>
          </p:cNvPr>
          <p:cNvSpPr txBox="1">
            <a:spLocks/>
          </p:cNvSpPr>
          <p:nvPr/>
        </p:nvSpPr>
        <p:spPr>
          <a:xfrm>
            <a:off x="7372331" y="2060826"/>
            <a:ext cx="4344805" cy="3629370"/>
          </a:xfrm>
          <a:prstGeom prst="rect">
            <a:avLst/>
          </a:prstGeom>
        </p:spPr>
        <p:txBody>
          <a:bodyPr lIns="91440" tIns="45720" rIns="91440" bIns="4572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en-US" sz="2400">
                <a:cs typeface="Arial"/>
              </a:rPr>
              <a:t>Fund your unit’s program</a:t>
            </a:r>
          </a:p>
          <a:p>
            <a:pPr>
              <a:spcBef>
                <a:spcPts val="1200"/>
              </a:spcBef>
            </a:pPr>
            <a:r>
              <a:rPr lang="en-US" sz="2400">
                <a:cs typeface="Arial"/>
              </a:rPr>
              <a:t>Character development</a:t>
            </a:r>
          </a:p>
          <a:p>
            <a:pPr>
              <a:spcBef>
                <a:spcPts val="1200"/>
              </a:spcBef>
            </a:pPr>
            <a:r>
              <a:rPr lang="en-US" sz="2400">
                <a:cs typeface="Arial"/>
              </a:rPr>
              <a:t>Awesome Rewards</a:t>
            </a:r>
          </a:p>
          <a:p>
            <a:pPr>
              <a:spcBef>
                <a:spcPts val="1200"/>
              </a:spcBef>
            </a:pPr>
            <a:r>
              <a:rPr lang="en-US" sz="2400">
                <a:cs typeface="Arial" panose="020B0604020202020204" pitchFamily="34" charset="0"/>
              </a:rPr>
              <a:t>Improve our camps and council resources</a:t>
            </a:r>
          </a:p>
          <a:p>
            <a:pPr>
              <a:spcBef>
                <a:spcPts val="1200"/>
              </a:spcBef>
            </a:pPr>
            <a:r>
              <a:rPr lang="en-US" sz="2400">
                <a:cs typeface="Arial"/>
              </a:rPr>
              <a:t>More adventures, less time fundraising! </a:t>
            </a:r>
            <a:endParaRPr lang="en-US" sz="2400">
              <a:cs typeface="Arial" panose="020B0604020202020204" pitchFamily="34" charset="0"/>
            </a:endParaRPr>
          </a:p>
          <a:p>
            <a:pPr>
              <a:spcBef>
                <a:spcPts val="1600"/>
              </a:spcBef>
            </a:pPr>
            <a:endParaRPr lang="en-US" sz="2400">
              <a:cs typeface="Arial" panose="020B0604020202020204" pitchFamily="34" charset="0"/>
            </a:endParaRPr>
          </a:p>
        </p:txBody>
      </p:sp>
      <p:sp>
        <p:nvSpPr>
          <p:cNvPr id="11" name="Text Placeholder 3">
            <a:extLst>
              <a:ext uri="{FF2B5EF4-FFF2-40B4-BE49-F238E27FC236}">
                <a16:creationId xmlns:a16="http://schemas.microsoft.com/office/drawing/2014/main" id="{1A1AE7B2-1710-49BE-A21F-141CF88655C4}"/>
              </a:ext>
            </a:extLst>
          </p:cNvPr>
          <p:cNvSpPr txBox="1">
            <a:spLocks/>
          </p:cNvSpPr>
          <p:nvPr/>
        </p:nvSpPr>
        <p:spPr>
          <a:xfrm>
            <a:off x="532493" y="5687677"/>
            <a:ext cx="8567928" cy="906141"/>
          </a:xfrm>
          <a:prstGeom prst="rect">
            <a:avLst/>
          </a:prstGeom>
        </p:spPr>
        <p:txBody>
          <a:bodyPr lIns="91440" tIns="45720" rIns="91440" bIns="4572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lang="en-US">
                <a:cs typeface="Arial"/>
              </a:rPr>
              <a:t>OVER </a:t>
            </a:r>
            <a:r>
              <a:rPr lang="en-US" b="1">
                <a:solidFill>
                  <a:srgbClr val="EB2827"/>
                </a:solidFill>
                <a:cs typeface="Arial"/>
              </a:rPr>
              <a:t>$4 BILLION </a:t>
            </a:r>
            <a:r>
              <a:rPr lang="en-US">
                <a:solidFill>
                  <a:srgbClr val="000000"/>
                </a:solidFill>
                <a:cs typeface="Arial"/>
              </a:rPr>
              <a:t>returned</a:t>
            </a:r>
            <a:r>
              <a:rPr lang="en-US">
                <a:cs typeface="Arial"/>
              </a:rPr>
              <a:t> to your programs SINCE 1980</a:t>
            </a:r>
          </a:p>
        </p:txBody>
      </p:sp>
    </p:spTree>
    <p:extLst>
      <p:ext uri="{BB962C8B-B14F-4D97-AF65-F5344CB8AC3E}">
        <p14:creationId xmlns:p14="http://schemas.microsoft.com/office/powerpoint/2010/main" val="7167864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DCF8CEB8-CE3C-4767-ACF3-2016A9F1D7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94" y="6250"/>
            <a:ext cx="12192000" cy="6851750"/>
          </a:xfrm>
          <a:prstGeom prst="rect">
            <a:avLst/>
          </a:prstGeom>
        </p:spPr>
      </p:pic>
      <p:sp>
        <p:nvSpPr>
          <p:cNvPr id="5" name="TextBox 4">
            <a:extLst>
              <a:ext uri="{FF2B5EF4-FFF2-40B4-BE49-F238E27FC236}">
                <a16:creationId xmlns:a16="http://schemas.microsoft.com/office/drawing/2014/main" id="{4F803C4D-E47D-42AF-B215-25A2B9EBFE17}"/>
              </a:ext>
            </a:extLst>
          </p:cNvPr>
          <p:cNvSpPr txBox="1"/>
          <p:nvPr/>
        </p:nvSpPr>
        <p:spPr>
          <a:xfrm>
            <a:off x="234742" y="299763"/>
            <a:ext cx="7114013" cy="707578"/>
          </a:xfrm>
          <a:prstGeom prst="rect">
            <a:avLst/>
          </a:prstGeom>
          <a:noFill/>
        </p:spPr>
        <p:txBody>
          <a:bodyPr wrap="square" rtlCol="0">
            <a:noAutofit/>
          </a:bodyPr>
          <a:lstStyle/>
          <a:p>
            <a:r>
              <a:rPr lang="en-US" sz="4400" b="1" dirty="0">
                <a:solidFill>
                  <a:schemeClr val="bg1"/>
                </a:solidFill>
                <a:latin typeface="Helvetica" pitchFamily="2" charset="0"/>
              </a:rPr>
              <a:t>Seller Rewards</a:t>
            </a:r>
          </a:p>
        </p:txBody>
      </p:sp>
      <p:sp>
        <p:nvSpPr>
          <p:cNvPr id="8" name="TextBox 7">
            <a:extLst>
              <a:ext uri="{FF2B5EF4-FFF2-40B4-BE49-F238E27FC236}">
                <a16:creationId xmlns:a16="http://schemas.microsoft.com/office/drawing/2014/main" id="{6D5FDDF2-1632-4CCA-AC90-828E670AFA75}"/>
              </a:ext>
            </a:extLst>
          </p:cNvPr>
          <p:cNvSpPr txBox="1"/>
          <p:nvPr/>
        </p:nvSpPr>
        <p:spPr>
          <a:xfrm>
            <a:off x="268297" y="1628507"/>
            <a:ext cx="10934358" cy="4832092"/>
          </a:xfrm>
          <a:prstGeom prst="rect">
            <a:avLst/>
          </a:prstGeom>
          <a:noFill/>
        </p:spPr>
        <p:txBody>
          <a:bodyPr wrap="square" rtlCol="0" anchor="t">
            <a:spAutoFit/>
          </a:bodyPr>
          <a:lstStyle/>
          <a:p>
            <a:r>
              <a:rPr lang="en-US" sz="2800" b="1" dirty="0">
                <a:latin typeface="Helvetica" pitchFamily="2" charset="0"/>
              </a:rPr>
              <a:t>We have added more rewards to the sale this year!</a:t>
            </a:r>
            <a:endParaRPr lang="en-US" sz="2800" dirty="0">
              <a:latin typeface="Helvetica" pitchFamily="2" charset="0"/>
            </a:endParaRPr>
          </a:p>
          <a:p>
            <a:pPr marL="285750" indent="-285750">
              <a:buFont typeface="Arial" panose="020B0604020202020204" pitchFamily="34" charset="0"/>
              <a:buChar char="•"/>
            </a:pPr>
            <a:endParaRPr lang="en-US" sz="2000" dirty="0">
              <a:latin typeface="Helvetica"/>
              <a:cs typeface="Helvetica"/>
            </a:endParaRPr>
          </a:p>
          <a:p>
            <a:pPr marL="285750" indent="-285750">
              <a:buFont typeface="Arial" panose="020B0604020202020204" pitchFamily="34" charset="0"/>
              <a:buChar char="•"/>
            </a:pPr>
            <a:r>
              <a:rPr lang="en-US" sz="2000" dirty="0">
                <a:latin typeface="Helvetica"/>
                <a:cs typeface="Helvetica"/>
              </a:rPr>
              <a:t>Trail’s End has 25% boosted points for online, credit and debit transactions vs cash/checks.</a:t>
            </a:r>
          </a:p>
          <a:p>
            <a:endParaRPr lang="en-US" sz="2000" dirty="0">
              <a:latin typeface="Helvetica"/>
              <a:cs typeface="Helvetica"/>
            </a:endParaRPr>
          </a:p>
          <a:p>
            <a:pPr marL="285750" indent="-285750">
              <a:buFont typeface="Arial" panose="020B0604020202020204" pitchFamily="34" charset="0"/>
              <a:buChar char="•"/>
            </a:pPr>
            <a:r>
              <a:rPr lang="en-US" sz="2000" dirty="0">
                <a:latin typeface="Helvetica"/>
                <a:cs typeface="Helvetica"/>
              </a:rPr>
              <a:t>Lots of council sponsored prizes this year!!</a:t>
            </a:r>
            <a:endParaRPr lang="en-US" sz="2000" dirty="0">
              <a:latin typeface="Helvetica" pitchFamily="2" charset="0"/>
            </a:endParaRPr>
          </a:p>
          <a:p>
            <a:pPr marL="285750" indent="-285750">
              <a:buFont typeface="Arial" panose="020B0604020202020204" pitchFamily="34" charset="0"/>
              <a:buChar char="•"/>
            </a:pPr>
            <a:endParaRPr lang="en-US" sz="2000" dirty="0">
              <a:latin typeface="Helvetica" pitchFamily="2" charset="0"/>
              <a:cs typeface="Helvetica"/>
            </a:endParaRPr>
          </a:p>
          <a:p>
            <a:pPr marL="285750" indent="-285750">
              <a:buFont typeface="Arial" panose="020B0604020202020204" pitchFamily="34" charset="0"/>
              <a:buChar char="•"/>
            </a:pPr>
            <a:r>
              <a:rPr lang="en-US" sz="2000" dirty="0">
                <a:latin typeface="Helvetica" pitchFamily="2" charset="0"/>
                <a:cs typeface="Helvetica"/>
              </a:rPr>
              <a:t>2 patches available!</a:t>
            </a:r>
          </a:p>
          <a:p>
            <a:pPr marL="285750" indent="-285750">
              <a:buFont typeface="Arial" panose="020B0604020202020204" pitchFamily="34" charset="0"/>
              <a:buChar char="•"/>
            </a:pPr>
            <a:endParaRPr lang="en-US" sz="2000" dirty="0">
              <a:latin typeface="Helvetica" pitchFamily="2" charset="0"/>
              <a:cs typeface="Helvetica"/>
            </a:endParaRPr>
          </a:p>
          <a:p>
            <a:pPr marL="285750" indent="-285750">
              <a:buFont typeface="Arial" panose="020B0604020202020204" pitchFamily="34" charset="0"/>
              <a:buChar char="•"/>
            </a:pPr>
            <a:r>
              <a:rPr lang="en-US" sz="2000" dirty="0">
                <a:latin typeface="Helvetica" pitchFamily="2" charset="0"/>
                <a:cs typeface="Helvetica"/>
              </a:rPr>
              <a:t>Ducks merchandise!</a:t>
            </a:r>
          </a:p>
          <a:p>
            <a:pPr marL="285750" indent="-285750">
              <a:buFont typeface="Arial" panose="020B0604020202020204" pitchFamily="34" charset="0"/>
              <a:buChar char="•"/>
            </a:pPr>
            <a:endParaRPr lang="en-US" sz="2000" dirty="0">
              <a:latin typeface="Helvetica" pitchFamily="2" charset="0"/>
              <a:cs typeface="Helvetica"/>
            </a:endParaRPr>
          </a:p>
          <a:p>
            <a:pPr marL="285750" indent="-285750">
              <a:buFont typeface="Arial" panose="020B0604020202020204" pitchFamily="34" charset="0"/>
              <a:buChar char="•"/>
            </a:pPr>
            <a:r>
              <a:rPr lang="en-US" sz="2000" dirty="0">
                <a:latin typeface="Helvetica" pitchFamily="2" charset="0"/>
                <a:cs typeface="Helvetica"/>
              </a:rPr>
              <a:t>Ducks game!</a:t>
            </a:r>
          </a:p>
          <a:p>
            <a:pPr marL="285750" indent="-285750">
              <a:buFont typeface="Arial" panose="020B0604020202020204" pitchFamily="34" charset="0"/>
              <a:buChar char="•"/>
            </a:pPr>
            <a:endParaRPr lang="en-US" sz="2000" dirty="0">
              <a:latin typeface="Helvetica" pitchFamily="2" charset="0"/>
              <a:cs typeface="Helvetica"/>
            </a:endParaRPr>
          </a:p>
          <a:p>
            <a:pPr marL="285750" indent="-285750">
              <a:buFont typeface="Arial" panose="020B0604020202020204" pitchFamily="34" charset="0"/>
              <a:buChar char="•"/>
            </a:pPr>
            <a:r>
              <a:rPr lang="en-US" sz="2000" dirty="0">
                <a:latin typeface="Helvetica" pitchFamily="2" charset="0"/>
                <a:cs typeface="Helvetica"/>
              </a:rPr>
              <a:t>All rewards are based on in-app sales. If there is a scout not selling with an app, a leader can add the sale manually through the leader portal.</a:t>
            </a:r>
          </a:p>
          <a:p>
            <a:pPr marL="285750" indent="-285750">
              <a:buFont typeface="Arial" panose="020B0604020202020204" pitchFamily="34" charset="0"/>
              <a:buChar char="•"/>
            </a:pPr>
            <a:endParaRPr lang="en-US" sz="2000" dirty="0">
              <a:latin typeface="Helvetica" pitchFamily="2" charset="0"/>
              <a:cs typeface="Helvetica"/>
            </a:endParaRPr>
          </a:p>
        </p:txBody>
      </p:sp>
    </p:spTree>
    <p:extLst>
      <p:ext uri="{BB962C8B-B14F-4D97-AF65-F5344CB8AC3E}">
        <p14:creationId xmlns:p14="http://schemas.microsoft.com/office/powerpoint/2010/main" val="35449895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DCF8CEB8-CE3C-4767-ACF3-2016A9F1D7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94" y="6250"/>
            <a:ext cx="12192000" cy="6851750"/>
          </a:xfrm>
          <a:prstGeom prst="rect">
            <a:avLst/>
          </a:prstGeom>
        </p:spPr>
      </p:pic>
      <p:sp>
        <p:nvSpPr>
          <p:cNvPr id="5" name="TextBox 4">
            <a:extLst>
              <a:ext uri="{FF2B5EF4-FFF2-40B4-BE49-F238E27FC236}">
                <a16:creationId xmlns:a16="http://schemas.microsoft.com/office/drawing/2014/main" id="{4F803C4D-E47D-42AF-B215-25A2B9EBFE17}"/>
              </a:ext>
            </a:extLst>
          </p:cNvPr>
          <p:cNvSpPr txBox="1"/>
          <p:nvPr/>
        </p:nvSpPr>
        <p:spPr>
          <a:xfrm>
            <a:off x="234742" y="299763"/>
            <a:ext cx="7114013" cy="707578"/>
          </a:xfrm>
          <a:prstGeom prst="rect">
            <a:avLst/>
          </a:prstGeom>
          <a:noFill/>
        </p:spPr>
        <p:txBody>
          <a:bodyPr wrap="square" rtlCol="0">
            <a:noAutofit/>
          </a:bodyPr>
          <a:lstStyle/>
          <a:p>
            <a:r>
              <a:rPr lang="en-US" sz="4400" b="1">
                <a:solidFill>
                  <a:schemeClr val="bg1"/>
                </a:solidFill>
                <a:latin typeface="Helvetica" pitchFamily="2" charset="0"/>
              </a:rPr>
              <a:t>Trail’s End Rewards</a:t>
            </a:r>
          </a:p>
        </p:txBody>
      </p:sp>
      <p:pic>
        <p:nvPicPr>
          <p:cNvPr id="6" name="Picture 5" descr="A picture containing food, drawing&#10;&#10;Description automatically generated">
            <a:extLst>
              <a:ext uri="{FF2B5EF4-FFF2-40B4-BE49-F238E27FC236}">
                <a16:creationId xmlns:a16="http://schemas.microsoft.com/office/drawing/2014/main" id="{2019E8FD-097F-4521-AF7F-18068D4AF0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1590" y="3364404"/>
            <a:ext cx="2409968" cy="2007386"/>
          </a:xfrm>
          <a:prstGeom prst="rect">
            <a:avLst/>
          </a:prstGeom>
        </p:spPr>
      </p:pic>
      <p:sp>
        <p:nvSpPr>
          <p:cNvPr id="8" name="TextBox 7">
            <a:extLst>
              <a:ext uri="{FF2B5EF4-FFF2-40B4-BE49-F238E27FC236}">
                <a16:creationId xmlns:a16="http://schemas.microsoft.com/office/drawing/2014/main" id="{6D5FDDF2-1632-4CCA-AC90-828E670AFA75}"/>
              </a:ext>
            </a:extLst>
          </p:cNvPr>
          <p:cNvSpPr txBox="1"/>
          <p:nvPr/>
        </p:nvSpPr>
        <p:spPr>
          <a:xfrm>
            <a:off x="268297" y="1628507"/>
            <a:ext cx="10934358" cy="3908762"/>
          </a:xfrm>
          <a:prstGeom prst="rect">
            <a:avLst/>
          </a:prstGeom>
          <a:noFill/>
        </p:spPr>
        <p:txBody>
          <a:bodyPr wrap="square" rtlCol="0" anchor="t">
            <a:spAutoFit/>
          </a:bodyPr>
          <a:lstStyle/>
          <a:p>
            <a:r>
              <a:rPr lang="en-US" sz="2800" b="1" dirty="0">
                <a:latin typeface="Helvetica" pitchFamily="2" charset="0"/>
              </a:rPr>
              <a:t>Save time and Sell more!</a:t>
            </a:r>
            <a:endParaRPr lang="en-US" sz="2800" dirty="0">
              <a:latin typeface="Helvetica" pitchFamily="2" charset="0"/>
            </a:endParaRPr>
          </a:p>
          <a:p>
            <a:pPr marL="285750" indent="-285750">
              <a:buFont typeface="Arial" panose="020B0604020202020204" pitchFamily="34" charset="0"/>
              <a:buChar char="•"/>
            </a:pPr>
            <a:endParaRPr lang="en-US" sz="2000" dirty="0">
              <a:latin typeface="Helvetica"/>
              <a:cs typeface="Helvetica"/>
            </a:endParaRPr>
          </a:p>
          <a:p>
            <a:pPr marL="285750" indent="-285750">
              <a:buFont typeface="Arial" panose="020B0604020202020204" pitchFamily="34" charset="0"/>
              <a:buChar char="•"/>
            </a:pPr>
            <a:r>
              <a:rPr lang="en-US" sz="2000" dirty="0">
                <a:latin typeface="Helvetica"/>
                <a:cs typeface="Helvetica"/>
              </a:rPr>
              <a:t>Scouts redeem </a:t>
            </a:r>
            <a:r>
              <a:rPr lang="en-US" sz="2000" u="sng" dirty="0">
                <a:latin typeface="Helvetica"/>
                <a:cs typeface="Helvetica"/>
                <a:hlinkClick r:id="rId4"/>
              </a:rPr>
              <a:t>Amazon.com</a:t>
            </a:r>
            <a:r>
              <a:rPr lang="en-US" sz="2000" dirty="0">
                <a:latin typeface="Helvetica"/>
                <a:cs typeface="Helvetica"/>
              </a:rPr>
              <a:t> gift cards in app.</a:t>
            </a:r>
          </a:p>
          <a:p>
            <a:endParaRPr lang="en-US" sz="2000" dirty="0">
              <a:latin typeface="Helvetica"/>
              <a:cs typeface="Helvetica"/>
            </a:endParaRPr>
          </a:p>
          <a:p>
            <a:pPr marL="285750" indent="-285750">
              <a:buFont typeface="Arial" panose="020B0604020202020204" pitchFamily="34" charset="0"/>
              <a:buChar char="•"/>
            </a:pPr>
            <a:r>
              <a:rPr lang="en-US" sz="2000" dirty="0">
                <a:latin typeface="Helvetica"/>
                <a:cs typeface="Helvetica"/>
              </a:rPr>
              <a:t>Saving time for unit leaders.</a:t>
            </a:r>
            <a:r>
              <a:rPr lang="en-US" sz="2000" dirty="0">
                <a:latin typeface="Helvetica" pitchFamily="2" charset="0"/>
              </a:rPr>
              <a:t> No approving, receiving, distributing, or replacing prizes.</a:t>
            </a:r>
          </a:p>
          <a:p>
            <a:pPr marL="285750" indent="-285750">
              <a:buFont typeface="Arial" panose="020B0604020202020204" pitchFamily="34" charset="0"/>
              <a:buChar char="•"/>
            </a:pPr>
            <a:endParaRPr lang="en-US" sz="2000" dirty="0">
              <a:latin typeface="Helvetica" pitchFamily="2" charset="0"/>
              <a:cs typeface="Helvetica"/>
            </a:endParaRPr>
          </a:p>
          <a:p>
            <a:pPr marL="285750" indent="-285750">
              <a:buFont typeface="Arial" panose="020B0604020202020204" pitchFamily="34" charset="0"/>
              <a:buChar char="•"/>
            </a:pPr>
            <a:r>
              <a:rPr lang="en-US" sz="2000" dirty="0">
                <a:latin typeface="Helvetica" pitchFamily="2" charset="0"/>
                <a:cs typeface="Helvetica"/>
              </a:rPr>
              <a:t>Surveyed unit leaders: TE Rewards reported saving an average of 6+ hours.</a:t>
            </a:r>
          </a:p>
          <a:p>
            <a:pPr marL="285750" indent="-285750">
              <a:buFont typeface="Arial" panose="020B0604020202020204" pitchFamily="34" charset="0"/>
              <a:buChar char="•"/>
            </a:pPr>
            <a:endParaRPr lang="en-US" sz="2000" dirty="0">
              <a:latin typeface="Helvetica" pitchFamily="2" charset="0"/>
              <a:cs typeface="Helvetica"/>
            </a:endParaRPr>
          </a:p>
          <a:p>
            <a:pPr marL="285750" indent="-285750">
              <a:buFont typeface="Arial" panose="020B0604020202020204" pitchFamily="34" charset="0"/>
              <a:buChar char="•"/>
            </a:pPr>
            <a:r>
              <a:rPr lang="en-US" sz="2000" dirty="0">
                <a:latin typeface="Helvetica" pitchFamily="2" charset="0"/>
                <a:cs typeface="Helvetica"/>
              </a:rPr>
              <a:t>Prizes are better! More value and more choices. </a:t>
            </a:r>
          </a:p>
          <a:p>
            <a:pPr marL="285750" indent="-285750">
              <a:buFont typeface="Arial" panose="020B0604020202020204" pitchFamily="34" charset="0"/>
              <a:buChar char="•"/>
            </a:pPr>
            <a:endParaRPr lang="en-US" sz="2000" dirty="0">
              <a:latin typeface="Helvetica" pitchFamily="2" charset="0"/>
              <a:cs typeface="Helvetica"/>
            </a:endParaRPr>
          </a:p>
          <a:p>
            <a:pPr marL="285750" indent="-285750">
              <a:buFont typeface="Arial" panose="020B0604020202020204" pitchFamily="34" charset="0"/>
              <a:buChar char="•"/>
            </a:pPr>
            <a:r>
              <a:rPr lang="en-US" sz="2000" dirty="0">
                <a:latin typeface="Helvetica" pitchFamily="2" charset="0"/>
                <a:cs typeface="Helvetica"/>
              </a:rPr>
              <a:t>Amazon offers 500 million items! (vs 5-6 per level with other prize vendors)</a:t>
            </a:r>
          </a:p>
          <a:p>
            <a:pPr marL="285750" indent="-285750">
              <a:buFont typeface="Arial" panose="020B0604020202020204" pitchFamily="34" charset="0"/>
              <a:buChar char="•"/>
            </a:pPr>
            <a:endParaRPr lang="en-US" sz="2000" dirty="0">
              <a:latin typeface="Helvetica" pitchFamily="2" charset="0"/>
              <a:cs typeface="Helvetica"/>
            </a:endParaRPr>
          </a:p>
        </p:txBody>
      </p:sp>
      <p:pic>
        <p:nvPicPr>
          <p:cNvPr id="2" name="Picture 1">
            <a:extLst>
              <a:ext uri="{FF2B5EF4-FFF2-40B4-BE49-F238E27FC236}">
                <a16:creationId xmlns:a16="http://schemas.microsoft.com/office/drawing/2014/main" id="{9D7A661B-6AD4-4D90-A39C-94D084C9A187}"/>
              </a:ext>
            </a:extLst>
          </p:cNvPr>
          <p:cNvPicPr>
            <a:picLocks noChangeAspect="1"/>
          </p:cNvPicPr>
          <p:nvPr/>
        </p:nvPicPr>
        <p:blipFill rotWithShape="1">
          <a:blip r:embed="rId5"/>
          <a:srcRect l="19586" t="32743" r="19657" b="29506"/>
          <a:stretch/>
        </p:blipFill>
        <p:spPr>
          <a:xfrm>
            <a:off x="9889756" y="5754565"/>
            <a:ext cx="2224720" cy="1054985"/>
          </a:xfrm>
          <a:prstGeom prst="rect">
            <a:avLst/>
          </a:prstGeom>
        </p:spPr>
      </p:pic>
    </p:spTree>
    <p:extLst>
      <p:ext uri="{BB962C8B-B14F-4D97-AF65-F5344CB8AC3E}">
        <p14:creationId xmlns:p14="http://schemas.microsoft.com/office/powerpoint/2010/main" val="10762676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pplication&#10;&#10;Description automatically generated with low confidence">
            <a:extLst>
              <a:ext uri="{FF2B5EF4-FFF2-40B4-BE49-F238E27FC236}">
                <a16:creationId xmlns:a16="http://schemas.microsoft.com/office/drawing/2014/main" id="{92462861-BCB3-4F3C-A452-E518418D0F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052" name="Picture 4">
            <a:extLst>
              <a:ext uri="{FF2B5EF4-FFF2-40B4-BE49-F238E27FC236}">
                <a16:creationId xmlns:a16="http://schemas.microsoft.com/office/drawing/2014/main" id="{81BADC2E-5F69-4BA7-B298-01960ADEDF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40558" y="2929521"/>
            <a:ext cx="2659155" cy="233303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BE13767-D6AF-4A64-88E3-3CE7B66B6FBF}"/>
              </a:ext>
            </a:extLst>
          </p:cNvPr>
          <p:cNvSpPr txBox="1"/>
          <p:nvPr/>
        </p:nvSpPr>
        <p:spPr>
          <a:xfrm>
            <a:off x="74485" y="299763"/>
            <a:ext cx="11067996" cy="707578"/>
          </a:xfrm>
          <a:prstGeom prst="rect">
            <a:avLst/>
          </a:prstGeom>
          <a:noFill/>
        </p:spPr>
        <p:txBody>
          <a:bodyPr wrap="square" rtlCol="0">
            <a:noAutofit/>
          </a:bodyPr>
          <a:lstStyle/>
          <a:p>
            <a:r>
              <a:rPr lang="en-US" sz="4000" b="1">
                <a:solidFill>
                  <a:schemeClr val="bg1"/>
                </a:solidFill>
                <a:latin typeface="Helvetica" pitchFamily="2" charset="0"/>
              </a:rPr>
              <a:t>Trail’s End Rewards</a:t>
            </a:r>
          </a:p>
        </p:txBody>
      </p:sp>
      <p:pic>
        <p:nvPicPr>
          <p:cNvPr id="5" name="Picture 4">
            <a:extLst>
              <a:ext uri="{FF2B5EF4-FFF2-40B4-BE49-F238E27FC236}">
                <a16:creationId xmlns:a16="http://schemas.microsoft.com/office/drawing/2014/main" id="{4AC4F922-0693-04B9-4ADB-0B619AE60D2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21492" y="1463925"/>
            <a:ext cx="6919571" cy="5314178"/>
          </a:xfrm>
          <a:prstGeom prst="rect">
            <a:avLst/>
          </a:prstGeom>
        </p:spPr>
      </p:pic>
      <p:sp>
        <p:nvSpPr>
          <p:cNvPr id="2" name="TextBox 1">
            <a:extLst>
              <a:ext uri="{FF2B5EF4-FFF2-40B4-BE49-F238E27FC236}">
                <a16:creationId xmlns:a16="http://schemas.microsoft.com/office/drawing/2014/main" id="{4F8E435B-3D45-4697-6B14-A547F88669EE}"/>
              </a:ext>
            </a:extLst>
          </p:cNvPr>
          <p:cNvSpPr txBox="1"/>
          <p:nvPr/>
        </p:nvSpPr>
        <p:spPr>
          <a:xfrm>
            <a:off x="8502977" y="1743959"/>
            <a:ext cx="3096736" cy="923330"/>
          </a:xfrm>
          <a:prstGeom prst="rect">
            <a:avLst/>
          </a:prstGeom>
          <a:noFill/>
        </p:spPr>
        <p:txBody>
          <a:bodyPr wrap="square" rtlCol="0">
            <a:spAutoFit/>
          </a:bodyPr>
          <a:lstStyle/>
          <a:p>
            <a:r>
              <a:rPr lang="en-US" dirty="0"/>
              <a:t>These are 2022 reward tiers. May have minor changes in the next couple of weeks. (5/13)</a:t>
            </a:r>
          </a:p>
        </p:txBody>
      </p:sp>
    </p:spTree>
    <p:extLst>
      <p:ext uri="{BB962C8B-B14F-4D97-AF65-F5344CB8AC3E}">
        <p14:creationId xmlns:p14="http://schemas.microsoft.com/office/powerpoint/2010/main" val="16263809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pplication&#10;&#10;Description automatically generated with low confidence">
            <a:extLst>
              <a:ext uri="{FF2B5EF4-FFF2-40B4-BE49-F238E27FC236}">
                <a16:creationId xmlns:a16="http://schemas.microsoft.com/office/drawing/2014/main" id="{92462861-BCB3-4F3C-A452-E518418D0F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BBE13767-D6AF-4A64-88E3-3CE7B66B6FBF}"/>
              </a:ext>
            </a:extLst>
          </p:cNvPr>
          <p:cNvSpPr txBox="1"/>
          <p:nvPr/>
        </p:nvSpPr>
        <p:spPr>
          <a:xfrm>
            <a:off x="74485" y="299763"/>
            <a:ext cx="11067996" cy="707578"/>
          </a:xfrm>
          <a:prstGeom prst="rect">
            <a:avLst/>
          </a:prstGeom>
          <a:noFill/>
        </p:spPr>
        <p:txBody>
          <a:bodyPr wrap="square" rtlCol="0">
            <a:noAutofit/>
          </a:bodyPr>
          <a:lstStyle/>
          <a:p>
            <a:r>
              <a:rPr lang="en-US" sz="4000" b="1" dirty="0">
                <a:solidFill>
                  <a:schemeClr val="bg1"/>
                </a:solidFill>
                <a:latin typeface="Helvetica" pitchFamily="2" charset="0"/>
              </a:rPr>
              <a:t>Council Rewards</a:t>
            </a:r>
          </a:p>
        </p:txBody>
      </p:sp>
      <p:pic>
        <p:nvPicPr>
          <p:cNvPr id="5" name="Picture 4">
            <a:extLst>
              <a:ext uri="{FF2B5EF4-FFF2-40B4-BE49-F238E27FC236}">
                <a16:creationId xmlns:a16="http://schemas.microsoft.com/office/drawing/2014/main" id="{C561CCD4-E6FF-F584-FDEA-F6C677EAD40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98042" y="1550850"/>
            <a:ext cx="9825965" cy="5150012"/>
          </a:xfrm>
          <a:prstGeom prst="rect">
            <a:avLst/>
          </a:prstGeom>
        </p:spPr>
      </p:pic>
      <p:sp>
        <p:nvSpPr>
          <p:cNvPr id="2" name="Rectangle 1">
            <a:extLst>
              <a:ext uri="{FF2B5EF4-FFF2-40B4-BE49-F238E27FC236}">
                <a16:creationId xmlns:a16="http://schemas.microsoft.com/office/drawing/2014/main" id="{8F73D558-3990-EEBE-5501-5741BA6100CD}"/>
              </a:ext>
            </a:extLst>
          </p:cNvPr>
          <p:cNvSpPr/>
          <p:nvPr/>
        </p:nvSpPr>
        <p:spPr>
          <a:xfrm>
            <a:off x="6947555" y="1536569"/>
            <a:ext cx="3459637" cy="31862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E836FF9-3C9A-BB28-CAB5-48DC424E081A}"/>
              </a:ext>
            </a:extLst>
          </p:cNvPr>
          <p:cNvSpPr/>
          <p:nvPr/>
        </p:nvSpPr>
        <p:spPr>
          <a:xfrm>
            <a:off x="6749592" y="4619134"/>
            <a:ext cx="3874415" cy="1939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clock, measuring instrument, circle, font&#10;&#10;Description automatically generated">
            <a:extLst>
              <a:ext uri="{FF2B5EF4-FFF2-40B4-BE49-F238E27FC236}">
                <a16:creationId xmlns:a16="http://schemas.microsoft.com/office/drawing/2014/main" id="{93E46E83-807B-0427-27B3-8C765CDD5E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2628" y="1561872"/>
            <a:ext cx="3175238" cy="3175238"/>
          </a:xfrm>
          <a:prstGeom prst="rect">
            <a:avLst/>
          </a:prstGeom>
        </p:spPr>
      </p:pic>
      <p:pic>
        <p:nvPicPr>
          <p:cNvPr id="10" name="Picture 9" descr="A picture containing text, font, symbol, clock&#10;&#10;Description automatically generated">
            <a:extLst>
              <a:ext uri="{FF2B5EF4-FFF2-40B4-BE49-F238E27FC236}">
                <a16:creationId xmlns:a16="http://schemas.microsoft.com/office/drawing/2014/main" id="{E63D6F33-9282-763F-CC35-F148073B22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92272" y="4854395"/>
            <a:ext cx="4375950" cy="1844536"/>
          </a:xfrm>
          <a:prstGeom prst="rect">
            <a:avLst/>
          </a:prstGeom>
        </p:spPr>
      </p:pic>
    </p:spTree>
    <p:extLst>
      <p:ext uri="{BB962C8B-B14F-4D97-AF65-F5344CB8AC3E}">
        <p14:creationId xmlns:p14="http://schemas.microsoft.com/office/powerpoint/2010/main" val="13566547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pplication&#10;&#10;Description automatically generated with low confidence">
            <a:extLst>
              <a:ext uri="{FF2B5EF4-FFF2-40B4-BE49-F238E27FC236}">
                <a16:creationId xmlns:a16="http://schemas.microsoft.com/office/drawing/2014/main" id="{92462861-BCB3-4F3C-A452-E518418D0F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BBE13767-D6AF-4A64-88E3-3CE7B66B6FBF}"/>
              </a:ext>
            </a:extLst>
          </p:cNvPr>
          <p:cNvSpPr txBox="1"/>
          <p:nvPr/>
        </p:nvSpPr>
        <p:spPr>
          <a:xfrm>
            <a:off x="74485" y="299763"/>
            <a:ext cx="11067996" cy="707578"/>
          </a:xfrm>
          <a:prstGeom prst="rect">
            <a:avLst/>
          </a:prstGeom>
          <a:noFill/>
        </p:spPr>
        <p:txBody>
          <a:bodyPr wrap="square" rtlCol="0">
            <a:noAutofit/>
          </a:bodyPr>
          <a:lstStyle/>
          <a:p>
            <a:r>
              <a:rPr lang="en-US" sz="4000" b="1" dirty="0">
                <a:solidFill>
                  <a:schemeClr val="bg1"/>
                </a:solidFill>
                <a:latin typeface="Helvetica" pitchFamily="2" charset="0"/>
              </a:rPr>
              <a:t>Council Rewards</a:t>
            </a:r>
          </a:p>
        </p:txBody>
      </p:sp>
      <p:graphicFrame>
        <p:nvGraphicFramePr>
          <p:cNvPr id="4" name="Table 3">
            <a:extLst>
              <a:ext uri="{FF2B5EF4-FFF2-40B4-BE49-F238E27FC236}">
                <a16:creationId xmlns:a16="http://schemas.microsoft.com/office/drawing/2014/main" id="{D46D2E6A-FA91-AB30-555E-CF90955DFBDD}"/>
              </a:ext>
            </a:extLst>
          </p:cNvPr>
          <p:cNvGraphicFramePr>
            <a:graphicFrameLocks noGrp="1"/>
          </p:cNvGraphicFramePr>
          <p:nvPr>
            <p:extLst>
              <p:ext uri="{D42A27DB-BD31-4B8C-83A1-F6EECF244321}">
                <p14:modId xmlns:p14="http://schemas.microsoft.com/office/powerpoint/2010/main" val="2058463459"/>
              </p:ext>
            </p:extLst>
          </p:nvPr>
        </p:nvGraphicFramePr>
        <p:xfrm>
          <a:off x="311085" y="1611983"/>
          <a:ext cx="11576115" cy="5145912"/>
        </p:xfrm>
        <a:graphic>
          <a:graphicData uri="http://schemas.openxmlformats.org/drawingml/2006/table">
            <a:tbl>
              <a:tblPr/>
              <a:tblGrid>
                <a:gridCol w="2609565">
                  <a:extLst>
                    <a:ext uri="{9D8B030D-6E8A-4147-A177-3AD203B41FA5}">
                      <a16:colId xmlns:a16="http://schemas.microsoft.com/office/drawing/2014/main" val="1301415049"/>
                    </a:ext>
                  </a:extLst>
                </a:gridCol>
                <a:gridCol w="8966550">
                  <a:extLst>
                    <a:ext uri="{9D8B030D-6E8A-4147-A177-3AD203B41FA5}">
                      <a16:colId xmlns:a16="http://schemas.microsoft.com/office/drawing/2014/main" val="755540799"/>
                    </a:ext>
                  </a:extLst>
                </a:gridCol>
              </a:tblGrid>
              <a:tr h="654619">
                <a:tc>
                  <a:txBody>
                    <a:bodyPr/>
                    <a:lstStyle/>
                    <a:p>
                      <a:pPr marR="0" indent="0" algn="ctr" rtl="0">
                        <a:lnSpc>
                          <a:spcPct val="119000"/>
                        </a:lnSpc>
                        <a:spcBef>
                          <a:spcPts val="0"/>
                        </a:spcBef>
                        <a:spcAft>
                          <a:spcPts val="600"/>
                        </a:spcAft>
                      </a:pPr>
                      <a:r>
                        <a:rPr lang="en-US" sz="2000" b="1" kern="1400">
                          <a:ln>
                            <a:noFill/>
                          </a:ln>
                          <a:solidFill>
                            <a:srgbClr val="000000"/>
                          </a:solidFill>
                          <a:effectLst/>
                          <a:latin typeface="Comic Sans MS" panose="030F0702030302020204" pitchFamily="66" charset="0"/>
                        </a:rPr>
                        <a:t>$ of Popcorn Sold</a:t>
                      </a:r>
                      <a:endParaRPr lang="en-US" sz="2000" kern="1400">
                        <a:ln>
                          <a:noFill/>
                        </a:ln>
                        <a:solidFill>
                          <a:srgbClr val="000000"/>
                        </a:solidFill>
                        <a:effectLst/>
                        <a:latin typeface="Calibri" panose="020F0502020204030204" pitchFamily="34" charset="0"/>
                      </a:endParaRPr>
                    </a:p>
                  </a:txBody>
                  <a:tcPr marL="36576" marR="36576" marT="36576" marB="36576">
                    <a:lnL>
                      <a:noFill/>
                    </a:lnL>
                    <a:lnR>
                      <a:noFill/>
                    </a:lnR>
                    <a:lnT>
                      <a:noFill/>
                    </a:lnT>
                    <a:lnB>
                      <a:noFill/>
                    </a:lnB>
                  </a:tcPr>
                </a:tc>
                <a:tc>
                  <a:txBody>
                    <a:bodyPr/>
                    <a:lstStyle/>
                    <a:p>
                      <a:pPr marR="0" indent="0" algn="ctr" rtl="0">
                        <a:lnSpc>
                          <a:spcPct val="119000"/>
                        </a:lnSpc>
                        <a:spcBef>
                          <a:spcPts val="0"/>
                        </a:spcBef>
                        <a:spcAft>
                          <a:spcPts val="600"/>
                        </a:spcAft>
                      </a:pPr>
                      <a:r>
                        <a:rPr lang="en-US" sz="2000" b="1" kern="1400">
                          <a:ln>
                            <a:noFill/>
                          </a:ln>
                          <a:solidFill>
                            <a:srgbClr val="000000"/>
                          </a:solidFill>
                          <a:effectLst/>
                          <a:latin typeface="Comic Sans MS" panose="030F0702030302020204" pitchFamily="66" charset="0"/>
                        </a:rPr>
                        <a:t>Reward</a:t>
                      </a:r>
                      <a:endParaRPr lang="en-US" sz="2000" kern="1400">
                        <a:ln>
                          <a:noFill/>
                        </a:ln>
                        <a:solidFill>
                          <a:srgbClr val="000000"/>
                        </a:solidFill>
                        <a:effectLst/>
                        <a:latin typeface="Calibri" panose="020F0502020204030204" pitchFamily="34" charset="0"/>
                      </a:endParaRPr>
                    </a:p>
                  </a:txBody>
                  <a:tcPr marL="36576" marR="36576" marT="36576" marB="36576">
                    <a:lnL>
                      <a:noFill/>
                    </a:lnL>
                    <a:lnR>
                      <a:noFill/>
                    </a:lnR>
                    <a:lnT>
                      <a:noFill/>
                    </a:lnT>
                    <a:lnB>
                      <a:noFill/>
                    </a:lnB>
                  </a:tcPr>
                </a:tc>
                <a:extLst>
                  <a:ext uri="{0D108BD9-81ED-4DB2-BD59-A6C34878D82A}">
                    <a16:rowId xmlns:a16="http://schemas.microsoft.com/office/drawing/2014/main" val="2300836655"/>
                  </a:ext>
                </a:extLst>
              </a:tr>
              <a:tr h="1560680">
                <a:tc>
                  <a:txBody>
                    <a:bodyPr/>
                    <a:lstStyle/>
                    <a:p>
                      <a:pPr marR="0" indent="0" algn="ctr" rtl="0">
                        <a:lnSpc>
                          <a:spcPct val="119000"/>
                        </a:lnSpc>
                        <a:spcBef>
                          <a:spcPts val="0"/>
                        </a:spcBef>
                        <a:spcAft>
                          <a:spcPts val="600"/>
                        </a:spcAft>
                      </a:pPr>
                      <a:r>
                        <a:rPr lang="en-US" sz="2000" b="1" kern="1400">
                          <a:ln>
                            <a:noFill/>
                          </a:ln>
                          <a:solidFill>
                            <a:srgbClr val="000000"/>
                          </a:solidFill>
                          <a:effectLst/>
                          <a:latin typeface="Comic Sans MS" panose="030F0702030302020204" pitchFamily="66" charset="0"/>
                        </a:rPr>
                        <a:t>$1000</a:t>
                      </a:r>
                      <a:endParaRPr lang="en-US" sz="2000" kern="1400">
                        <a:ln>
                          <a:noFill/>
                        </a:ln>
                        <a:solidFill>
                          <a:srgbClr val="000000"/>
                        </a:solidFill>
                        <a:effectLst/>
                        <a:latin typeface="Calibri" panose="020F0502020204030204" pitchFamily="34" charset="0"/>
                      </a:endParaRPr>
                    </a:p>
                  </a:txBody>
                  <a:tcPr marL="36576" marR="36576" marT="36576" marB="36576">
                    <a:lnL>
                      <a:noFill/>
                    </a:lnL>
                    <a:lnR>
                      <a:noFill/>
                    </a:lnR>
                    <a:lnT>
                      <a:noFill/>
                    </a:lnT>
                    <a:lnB>
                      <a:noFill/>
                    </a:lnB>
                  </a:tcPr>
                </a:tc>
                <a:tc>
                  <a:txBody>
                    <a:bodyPr/>
                    <a:lstStyle/>
                    <a:p>
                      <a:pPr marR="0" indent="0" algn="l" rtl="0">
                        <a:lnSpc>
                          <a:spcPct val="119000"/>
                        </a:lnSpc>
                        <a:spcBef>
                          <a:spcPts val="0"/>
                        </a:spcBef>
                        <a:spcAft>
                          <a:spcPts val="600"/>
                        </a:spcAft>
                      </a:pPr>
                      <a:r>
                        <a:rPr lang="en-US" sz="2000" kern="1400" dirty="0">
                          <a:ln>
                            <a:noFill/>
                          </a:ln>
                          <a:solidFill>
                            <a:srgbClr val="000000"/>
                          </a:solidFill>
                          <a:effectLst/>
                          <a:latin typeface="Comic Sans MS" panose="030F0702030302020204" pitchFamily="66" charset="0"/>
                        </a:rPr>
                        <a:t>Become a member of the 2023 Duck’s Popcorn Club</a:t>
                      </a:r>
                      <a:endParaRPr lang="en-US" sz="2000" kern="1400" dirty="0">
                        <a:ln>
                          <a:noFill/>
                        </a:ln>
                        <a:solidFill>
                          <a:srgbClr val="000000"/>
                        </a:solidFill>
                        <a:effectLst/>
                        <a:latin typeface="Calibri" panose="020F0502020204030204" pitchFamily="34" charset="0"/>
                      </a:endParaRPr>
                    </a:p>
                    <a:p>
                      <a:pPr marL="228600" marR="0" indent="-228600" algn="l" rtl="0">
                        <a:lnSpc>
                          <a:spcPct val="119000"/>
                        </a:lnSpc>
                        <a:spcBef>
                          <a:spcPts val="0"/>
                        </a:spcBef>
                        <a:spcAft>
                          <a:spcPts val="600"/>
                        </a:spcAft>
                      </a:pPr>
                      <a:r>
                        <a:rPr lang="en-US" sz="2000" kern="1400" dirty="0">
                          <a:ln>
                            <a:noFill/>
                          </a:ln>
                          <a:solidFill>
                            <a:srgbClr val="000000"/>
                          </a:solidFill>
                          <a:effectLst/>
                          <a:latin typeface="Symbol" panose="05050102010706020507" pitchFamily="18" charset="2"/>
                        </a:rPr>
                        <a:t>·</a:t>
                      </a:r>
                      <a:r>
                        <a:rPr lang="en-US" sz="2000" kern="1400" dirty="0">
                          <a:ln>
                            <a:noFill/>
                          </a:ln>
                          <a:solidFill>
                            <a:srgbClr val="000000"/>
                          </a:solidFill>
                          <a:effectLst/>
                          <a:latin typeface="Calibri" panose="020F0502020204030204" pitchFamily="34" charset="0"/>
                        </a:rPr>
                        <a:t> </a:t>
                      </a:r>
                      <a:r>
                        <a:rPr lang="en-US" sz="2000" kern="1400" dirty="0">
                          <a:ln>
                            <a:noFill/>
                          </a:ln>
                          <a:solidFill>
                            <a:srgbClr val="000000"/>
                          </a:solidFill>
                          <a:effectLst/>
                          <a:latin typeface="Comic Sans MS" panose="030F0702030302020204" pitchFamily="66" charset="0"/>
                        </a:rPr>
                        <a:t>Limited Edition Duck’s Popcorn Club T-shirt with all members listed on the back (First name, Last initial)</a:t>
                      </a:r>
                      <a:endParaRPr lang="en-US" sz="2000" kern="1400" dirty="0">
                        <a:ln>
                          <a:noFill/>
                        </a:ln>
                        <a:solidFill>
                          <a:srgbClr val="000000"/>
                        </a:solidFill>
                        <a:effectLst/>
                        <a:latin typeface="Calibri" panose="020F0502020204030204" pitchFamily="34" charset="0"/>
                      </a:endParaRPr>
                    </a:p>
                  </a:txBody>
                  <a:tcPr marL="36576" marR="36576" marT="36576" marB="36576">
                    <a:lnL>
                      <a:noFill/>
                    </a:lnL>
                    <a:lnR>
                      <a:noFill/>
                    </a:lnR>
                    <a:lnT>
                      <a:noFill/>
                    </a:lnT>
                    <a:lnB>
                      <a:noFill/>
                    </a:lnB>
                  </a:tcPr>
                </a:tc>
                <a:extLst>
                  <a:ext uri="{0D108BD9-81ED-4DB2-BD59-A6C34878D82A}">
                    <a16:rowId xmlns:a16="http://schemas.microsoft.com/office/drawing/2014/main" val="2363395111"/>
                  </a:ext>
                </a:extLst>
              </a:tr>
              <a:tr h="1042081">
                <a:tc>
                  <a:txBody>
                    <a:bodyPr/>
                    <a:lstStyle/>
                    <a:p>
                      <a:pPr marR="0" indent="0" algn="ctr" rtl="0">
                        <a:lnSpc>
                          <a:spcPct val="119000"/>
                        </a:lnSpc>
                        <a:spcBef>
                          <a:spcPts val="0"/>
                        </a:spcBef>
                        <a:spcAft>
                          <a:spcPts val="600"/>
                        </a:spcAft>
                      </a:pPr>
                      <a:r>
                        <a:rPr lang="en-US" sz="2000" b="1" kern="1400">
                          <a:ln>
                            <a:noFill/>
                          </a:ln>
                          <a:solidFill>
                            <a:srgbClr val="000000"/>
                          </a:solidFill>
                          <a:effectLst/>
                          <a:latin typeface="Comic Sans MS" panose="030F0702030302020204" pitchFamily="66" charset="0"/>
                        </a:rPr>
                        <a:t>$3000</a:t>
                      </a:r>
                      <a:endParaRPr lang="en-US" sz="2000" kern="1400">
                        <a:ln>
                          <a:noFill/>
                        </a:ln>
                        <a:solidFill>
                          <a:srgbClr val="000000"/>
                        </a:solidFill>
                        <a:effectLst/>
                        <a:latin typeface="Calibri" panose="020F0502020204030204" pitchFamily="34" charset="0"/>
                      </a:endParaRPr>
                    </a:p>
                  </a:txBody>
                  <a:tcPr marL="36576" marR="36576" marT="36576" marB="36576">
                    <a:lnL>
                      <a:noFill/>
                    </a:lnL>
                    <a:lnR>
                      <a:noFill/>
                    </a:lnR>
                    <a:lnT>
                      <a:noFill/>
                    </a:lnT>
                    <a:lnB>
                      <a:noFill/>
                    </a:lnB>
                  </a:tcPr>
                </a:tc>
                <a:tc>
                  <a:txBody>
                    <a:bodyPr/>
                    <a:lstStyle/>
                    <a:p>
                      <a:pPr marR="0" indent="0" algn="l" rtl="0">
                        <a:lnSpc>
                          <a:spcPct val="119000"/>
                        </a:lnSpc>
                        <a:spcBef>
                          <a:spcPts val="0"/>
                        </a:spcBef>
                        <a:spcAft>
                          <a:spcPts val="600"/>
                        </a:spcAft>
                      </a:pPr>
                      <a:r>
                        <a:rPr lang="en-US" sz="2000" kern="1400">
                          <a:ln>
                            <a:noFill/>
                          </a:ln>
                          <a:solidFill>
                            <a:srgbClr val="000000"/>
                          </a:solidFill>
                          <a:effectLst/>
                          <a:latin typeface="Comic Sans MS" panose="030F0702030302020204" pitchFamily="66" charset="0"/>
                        </a:rPr>
                        <a:t>Ducks Hat of scouts choice from the Team store</a:t>
                      </a:r>
                      <a:endParaRPr lang="en-US" sz="2000" kern="1400">
                        <a:ln>
                          <a:noFill/>
                        </a:ln>
                        <a:solidFill>
                          <a:srgbClr val="000000"/>
                        </a:solidFill>
                        <a:effectLst/>
                        <a:latin typeface="Calibri" panose="020F0502020204030204" pitchFamily="34" charset="0"/>
                      </a:endParaRPr>
                    </a:p>
                  </a:txBody>
                  <a:tcPr marL="36576" marR="36576" marT="36576" marB="36576">
                    <a:lnL>
                      <a:noFill/>
                    </a:lnL>
                    <a:lnR>
                      <a:noFill/>
                    </a:lnR>
                    <a:lnT>
                      <a:noFill/>
                    </a:lnT>
                    <a:lnB>
                      <a:noFill/>
                    </a:lnB>
                  </a:tcPr>
                </a:tc>
                <a:extLst>
                  <a:ext uri="{0D108BD9-81ED-4DB2-BD59-A6C34878D82A}">
                    <a16:rowId xmlns:a16="http://schemas.microsoft.com/office/drawing/2014/main" val="1710310793"/>
                  </a:ext>
                </a:extLst>
              </a:tr>
              <a:tr h="995497">
                <a:tc>
                  <a:txBody>
                    <a:bodyPr/>
                    <a:lstStyle/>
                    <a:p>
                      <a:pPr marR="0" indent="0" algn="ctr" rtl="0">
                        <a:lnSpc>
                          <a:spcPct val="119000"/>
                        </a:lnSpc>
                        <a:spcBef>
                          <a:spcPts val="0"/>
                        </a:spcBef>
                        <a:spcAft>
                          <a:spcPts val="600"/>
                        </a:spcAft>
                      </a:pPr>
                      <a:r>
                        <a:rPr lang="en-US" sz="2000" b="1" kern="1400">
                          <a:ln>
                            <a:noFill/>
                          </a:ln>
                          <a:solidFill>
                            <a:srgbClr val="000000"/>
                          </a:solidFill>
                          <a:effectLst/>
                          <a:latin typeface="Comic Sans MS" panose="030F0702030302020204" pitchFamily="66" charset="0"/>
                        </a:rPr>
                        <a:t>$5500</a:t>
                      </a:r>
                      <a:endParaRPr lang="en-US" sz="2000" kern="1400">
                        <a:ln>
                          <a:noFill/>
                        </a:ln>
                        <a:solidFill>
                          <a:srgbClr val="000000"/>
                        </a:solidFill>
                        <a:effectLst/>
                        <a:latin typeface="Calibri" panose="020F0502020204030204" pitchFamily="34" charset="0"/>
                      </a:endParaRPr>
                    </a:p>
                  </a:txBody>
                  <a:tcPr marL="36576" marR="36576" marT="36576" marB="36576">
                    <a:lnL>
                      <a:noFill/>
                    </a:lnL>
                    <a:lnR>
                      <a:noFill/>
                    </a:lnR>
                    <a:lnT>
                      <a:noFill/>
                    </a:lnT>
                    <a:lnB>
                      <a:noFill/>
                    </a:lnB>
                  </a:tcPr>
                </a:tc>
                <a:tc>
                  <a:txBody>
                    <a:bodyPr/>
                    <a:lstStyle/>
                    <a:p>
                      <a:pPr marR="0" indent="0" algn="l" rtl="0">
                        <a:lnSpc>
                          <a:spcPct val="119000"/>
                        </a:lnSpc>
                        <a:spcBef>
                          <a:spcPts val="0"/>
                        </a:spcBef>
                        <a:spcAft>
                          <a:spcPts val="600"/>
                        </a:spcAft>
                      </a:pPr>
                      <a:r>
                        <a:rPr lang="en-US" sz="2000" kern="1400" dirty="0">
                          <a:ln>
                            <a:noFill/>
                          </a:ln>
                          <a:solidFill>
                            <a:srgbClr val="000000"/>
                          </a:solidFill>
                          <a:effectLst/>
                          <a:latin typeface="Comic Sans MS" panose="030F0702030302020204" pitchFamily="66" charset="0"/>
                        </a:rPr>
                        <a:t>Standard Ducks home jersey</a:t>
                      </a:r>
                      <a:endParaRPr lang="en-US" sz="2000" kern="1400" dirty="0">
                        <a:ln>
                          <a:noFill/>
                        </a:ln>
                        <a:solidFill>
                          <a:srgbClr val="000000"/>
                        </a:solidFill>
                        <a:effectLst/>
                        <a:latin typeface="Calibri" panose="020F0502020204030204" pitchFamily="34" charset="0"/>
                      </a:endParaRPr>
                    </a:p>
                  </a:txBody>
                  <a:tcPr marL="36576" marR="36576" marT="36576" marB="36576">
                    <a:lnL>
                      <a:noFill/>
                    </a:lnL>
                    <a:lnR>
                      <a:noFill/>
                    </a:lnR>
                    <a:lnT>
                      <a:noFill/>
                    </a:lnT>
                    <a:lnB>
                      <a:noFill/>
                    </a:lnB>
                  </a:tcPr>
                </a:tc>
                <a:extLst>
                  <a:ext uri="{0D108BD9-81ED-4DB2-BD59-A6C34878D82A}">
                    <a16:rowId xmlns:a16="http://schemas.microsoft.com/office/drawing/2014/main" val="492670419"/>
                  </a:ext>
                </a:extLst>
              </a:tr>
              <a:tr h="893035">
                <a:tc>
                  <a:txBody>
                    <a:bodyPr/>
                    <a:lstStyle/>
                    <a:p>
                      <a:pPr marR="0" indent="0" algn="ctr" rtl="0">
                        <a:lnSpc>
                          <a:spcPct val="119000"/>
                        </a:lnSpc>
                        <a:spcBef>
                          <a:spcPts val="0"/>
                        </a:spcBef>
                        <a:spcAft>
                          <a:spcPts val="600"/>
                        </a:spcAft>
                      </a:pPr>
                      <a:r>
                        <a:rPr lang="en-US" sz="2000" b="1" kern="1400">
                          <a:ln>
                            <a:noFill/>
                          </a:ln>
                          <a:solidFill>
                            <a:srgbClr val="000000"/>
                          </a:solidFill>
                          <a:effectLst/>
                          <a:latin typeface="Comic Sans MS" panose="030F0702030302020204" pitchFamily="66" charset="0"/>
                        </a:rPr>
                        <a:t>$8000</a:t>
                      </a:r>
                      <a:endParaRPr lang="en-US" sz="2000" kern="1400">
                        <a:ln>
                          <a:noFill/>
                        </a:ln>
                        <a:solidFill>
                          <a:srgbClr val="000000"/>
                        </a:solidFill>
                        <a:effectLst/>
                        <a:latin typeface="Calibri" panose="020F0502020204030204" pitchFamily="34" charset="0"/>
                      </a:endParaRPr>
                    </a:p>
                  </a:txBody>
                  <a:tcPr marL="36576" marR="36576" marT="36576" marB="36576">
                    <a:lnL>
                      <a:noFill/>
                    </a:lnL>
                    <a:lnR>
                      <a:noFill/>
                    </a:lnR>
                    <a:lnT>
                      <a:noFill/>
                    </a:lnT>
                    <a:lnB>
                      <a:noFill/>
                    </a:lnB>
                  </a:tcPr>
                </a:tc>
                <a:tc>
                  <a:txBody>
                    <a:bodyPr/>
                    <a:lstStyle/>
                    <a:p>
                      <a:pPr marR="0" indent="0" algn="l" rtl="0">
                        <a:lnSpc>
                          <a:spcPct val="119000"/>
                        </a:lnSpc>
                        <a:spcBef>
                          <a:spcPts val="0"/>
                        </a:spcBef>
                        <a:spcAft>
                          <a:spcPts val="600"/>
                        </a:spcAft>
                      </a:pPr>
                      <a:r>
                        <a:rPr lang="en-US" sz="2000" kern="1400" dirty="0">
                          <a:ln>
                            <a:noFill/>
                          </a:ln>
                          <a:solidFill>
                            <a:srgbClr val="000000"/>
                          </a:solidFill>
                          <a:effectLst/>
                          <a:latin typeface="Comic Sans MS" panose="030F0702030302020204" pitchFamily="66" charset="0"/>
                        </a:rPr>
                        <a:t>Customize your jersey with a name and number.</a:t>
                      </a:r>
                      <a:endParaRPr lang="en-US" sz="2000" kern="1400" dirty="0">
                        <a:ln>
                          <a:noFill/>
                        </a:ln>
                        <a:solidFill>
                          <a:srgbClr val="000000"/>
                        </a:solidFill>
                        <a:effectLst/>
                        <a:latin typeface="Calibri" panose="020F0502020204030204" pitchFamily="34" charset="0"/>
                      </a:endParaRPr>
                    </a:p>
                  </a:txBody>
                  <a:tcPr marL="36576" marR="36576" marT="36576" marB="36576">
                    <a:lnL>
                      <a:noFill/>
                    </a:lnL>
                    <a:lnR>
                      <a:noFill/>
                    </a:lnR>
                    <a:lnT>
                      <a:noFill/>
                    </a:lnT>
                    <a:lnB>
                      <a:noFill/>
                    </a:lnB>
                  </a:tcPr>
                </a:tc>
                <a:extLst>
                  <a:ext uri="{0D108BD9-81ED-4DB2-BD59-A6C34878D82A}">
                    <a16:rowId xmlns:a16="http://schemas.microsoft.com/office/drawing/2014/main" val="180794187"/>
                  </a:ext>
                </a:extLst>
              </a:tr>
            </a:tbl>
          </a:graphicData>
        </a:graphic>
      </p:graphicFrame>
      <p:sp>
        <p:nvSpPr>
          <p:cNvPr id="5" name="Control 1">
            <a:extLst>
              <a:ext uri="{FF2B5EF4-FFF2-40B4-BE49-F238E27FC236}">
                <a16:creationId xmlns:a16="http://schemas.microsoft.com/office/drawing/2014/main" id="{C415409C-3BF9-D980-A0F3-B2F2F34416C8}"/>
              </a:ext>
            </a:extLst>
          </p:cNvPr>
          <p:cNvSpPr>
            <a:spLocks noChangeArrowheads="1" noChangeShapeType="1"/>
          </p:cNvSpPr>
          <p:nvPr/>
        </p:nvSpPr>
        <p:spPr bwMode="auto">
          <a:xfrm>
            <a:off x="3113088" y="8001000"/>
            <a:ext cx="6854825" cy="3184525"/>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endParaRPr lang="en-US"/>
          </a:p>
        </p:txBody>
      </p:sp>
    </p:spTree>
    <p:extLst>
      <p:ext uri="{BB962C8B-B14F-4D97-AF65-F5344CB8AC3E}">
        <p14:creationId xmlns:p14="http://schemas.microsoft.com/office/powerpoint/2010/main" val="21940490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pplication&#10;&#10;Description automatically generated with low confidence">
            <a:extLst>
              <a:ext uri="{FF2B5EF4-FFF2-40B4-BE49-F238E27FC236}">
                <a16:creationId xmlns:a16="http://schemas.microsoft.com/office/drawing/2014/main" id="{92462861-BCB3-4F3C-A452-E518418D0F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BBE13767-D6AF-4A64-88E3-3CE7B66B6FBF}"/>
              </a:ext>
            </a:extLst>
          </p:cNvPr>
          <p:cNvSpPr txBox="1"/>
          <p:nvPr/>
        </p:nvSpPr>
        <p:spPr>
          <a:xfrm>
            <a:off x="74485" y="299763"/>
            <a:ext cx="11067996" cy="707578"/>
          </a:xfrm>
          <a:prstGeom prst="rect">
            <a:avLst/>
          </a:prstGeom>
          <a:noFill/>
        </p:spPr>
        <p:txBody>
          <a:bodyPr wrap="square" rtlCol="0">
            <a:noAutofit/>
          </a:bodyPr>
          <a:lstStyle/>
          <a:p>
            <a:r>
              <a:rPr lang="en-US" sz="4000" b="1" dirty="0">
                <a:solidFill>
                  <a:schemeClr val="bg1"/>
                </a:solidFill>
                <a:latin typeface="Helvetica" pitchFamily="2" charset="0"/>
              </a:rPr>
              <a:t>Duck’s Rewards</a:t>
            </a:r>
          </a:p>
        </p:txBody>
      </p:sp>
      <p:sp>
        <p:nvSpPr>
          <p:cNvPr id="2" name="TextBox 1">
            <a:extLst>
              <a:ext uri="{FF2B5EF4-FFF2-40B4-BE49-F238E27FC236}">
                <a16:creationId xmlns:a16="http://schemas.microsoft.com/office/drawing/2014/main" id="{EB4BC749-3B12-AF3F-E433-7FAED363F38A}"/>
              </a:ext>
            </a:extLst>
          </p:cNvPr>
          <p:cNvSpPr txBox="1"/>
          <p:nvPr/>
        </p:nvSpPr>
        <p:spPr>
          <a:xfrm>
            <a:off x="364503" y="1532013"/>
            <a:ext cx="11462994" cy="4801314"/>
          </a:xfrm>
          <a:prstGeom prst="rect">
            <a:avLst/>
          </a:prstGeom>
          <a:noFill/>
        </p:spPr>
        <p:txBody>
          <a:bodyPr wrap="square" rtlCol="0">
            <a:spAutoFit/>
          </a:bodyPr>
          <a:lstStyle/>
          <a:p>
            <a:r>
              <a:rPr lang="en-US" dirty="0"/>
              <a:t>$1000+ sellers</a:t>
            </a:r>
          </a:p>
          <a:p>
            <a:pPr marL="285750" indent="-285750">
              <a:buFont typeface="Arial" panose="020B0604020202020204" pitchFamily="34" charset="0"/>
              <a:buChar char="•"/>
            </a:pPr>
            <a:r>
              <a:rPr lang="en-US" dirty="0"/>
              <a:t>2 Tickets to a Popcorn Celebration Game</a:t>
            </a:r>
          </a:p>
          <a:p>
            <a:pPr marL="285750" indent="-285750">
              <a:buFont typeface="Arial" panose="020B0604020202020204" pitchFamily="34" charset="0"/>
              <a:buChar char="•"/>
            </a:pPr>
            <a:r>
              <a:rPr lang="en-US" dirty="0"/>
              <a:t>On ice experience -1 hour broomball session at the Honda Center before or after the game for the 30th anniversary celebration</a:t>
            </a:r>
          </a:p>
          <a:p>
            <a:pPr marL="285750" indent="-285750">
              <a:buFont typeface="Arial" panose="020B0604020202020204" pitchFamily="34" charset="0"/>
              <a:buChar char="•"/>
            </a:pPr>
            <a:r>
              <a:rPr lang="en-US" dirty="0"/>
              <a:t>30th Anniversary themed Scout Night patch</a:t>
            </a:r>
          </a:p>
          <a:p>
            <a:pPr marL="285750" indent="-285750">
              <a:buFont typeface="Arial" panose="020B0604020202020204" pitchFamily="34" charset="0"/>
              <a:buChar char="•"/>
            </a:pPr>
            <a:endParaRPr lang="en-US" dirty="0"/>
          </a:p>
          <a:p>
            <a:r>
              <a:rPr lang="en-US" dirty="0"/>
              <a:t>Top 10 Sellers</a:t>
            </a:r>
          </a:p>
          <a:p>
            <a:pPr marL="285750" indent="-285750">
              <a:buFont typeface="Arial" panose="020B0604020202020204" pitchFamily="34" charset="0"/>
              <a:buChar char="•"/>
            </a:pPr>
            <a:r>
              <a:rPr lang="en-US" dirty="0"/>
              <a:t>Top seller receives a signed Ducks jersey and a Zamboni ride during the Popcorn Celebration game</a:t>
            </a:r>
          </a:p>
          <a:p>
            <a:pPr marL="285750" indent="-285750">
              <a:buFont typeface="Arial" panose="020B0604020202020204" pitchFamily="34" charset="0"/>
              <a:buChar char="•"/>
            </a:pPr>
            <a:r>
              <a:rPr lang="en-US" dirty="0"/>
              <a:t>2nd place receives a player-signed limited edition wooden stick</a:t>
            </a:r>
          </a:p>
          <a:p>
            <a:pPr marL="285750" indent="-285750">
              <a:buFont typeface="Arial" panose="020B0604020202020204" pitchFamily="34" charset="0"/>
              <a:buChar char="•"/>
            </a:pPr>
            <a:r>
              <a:rPr lang="en-US" dirty="0"/>
              <a:t>3rd place, 4th place, 5th place receive signed pucks</a:t>
            </a:r>
          </a:p>
          <a:p>
            <a:pPr marL="285750" indent="-285750">
              <a:buFont typeface="Arial" panose="020B0604020202020204" pitchFamily="34" charset="0"/>
              <a:buChar char="•"/>
            </a:pPr>
            <a:r>
              <a:rPr lang="en-US" dirty="0"/>
              <a:t>6th – 10th place receive a signed photo</a:t>
            </a:r>
          </a:p>
          <a:p>
            <a:pPr marL="285750" indent="-285750">
              <a:buFont typeface="Arial" panose="020B0604020202020204" pitchFamily="34" charset="0"/>
              <a:buChar char="•"/>
            </a:pPr>
            <a:endParaRPr lang="en-US" dirty="0"/>
          </a:p>
          <a:p>
            <a:r>
              <a:rPr lang="en-US" dirty="0"/>
              <a:t>Top Unit</a:t>
            </a:r>
          </a:p>
          <a:p>
            <a:pPr marL="285750" indent="-285750">
              <a:buFont typeface="Arial" panose="020B0604020202020204" pitchFamily="34" charset="0"/>
              <a:buChar char="•"/>
            </a:pPr>
            <a:r>
              <a:rPr lang="en-US" dirty="0"/>
              <a:t>Color Guard for the Ducks Celebration Game</a:t>
            </a:r>
          </a:p>
          <a:p>
            <a:pPr marL="285750" indent="-285750">
              <a:buFont typeface="Arial" panose="020B0604020202020204" pitchFamily="34" charset="0"/>
              <a:buChar char="•"/>
            </a:pPr>
            <a:r>
              <a:rPr lang="en-US" dirty="0"/>
              <a:t>They will be on-ice during the opening ceremonies for the game</a:t>
            </a:r>
          </a:p>
          <a:p>
            <a:pPr marL="285750" indent="-285750">
              <a:buFont typeface="Arial" panose="020B0604020202020204" pitchFamily="34" charset="0"/>
              <a:buChar char="•"/>
            </a:pPr>
            <a:r>
              <a:rPr lang="en-US" dirty="0"/>
              <a:t>There are 4 spots for scouts to be on the Color Guard</a:t>
            </a:r>
          </a:p>
          <a:p>
            <a:pPr marL="285750" indent="-285750">
              <a:buFont typeface="Arial" panose="020B0604020202020204" pitchFamily="34" charset="0"/>
              <a:buChar char="•"/>
            </a:pPr>
            <a:r>
              <a:rPr lang="en-US" dirty="0"/>
              <a:t>The Top Unit is the unit with the most scouts that sold over $1000</a:t>
            </a:r>
          </a:p>
        </p:txBody>
      </p:sp>
    </p:spTree>
    <p:extLst>
      <p:ext uri="{BB962C8B-B14F-4D97-AF65-F5344CB8AC3E}">
        <p14:creationId xmlns:p14="http://schemas.microsoft.com/office/powerpoint/2010/main" val="35339358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pplication&#10;&#10;Description automatically generated with low confidence">
            <a:extLst>
              <a:ext uri="{FF2B5EF4-FFF2-40B4-BE49-F238E27FC236}">
                <a16:creationId xmlns:a16="http://schemas.microsoft.com/office/drawing/2014/main" id="{6E219143-D814-419F-9EE8-534C7104B4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3" name="Rectangle 32">
            <a:extLst>
              <a:ext uri="{FF2B5EF4-FFF2-40B4-BE49-F238E27FC236}">
                <a16:creationId xmlns:a16="http://schemas.microsoft.com/office/drawing/2014/main" id="{209E220A-044A-435C-9184-FD68547F6DFA}"/>
              </a:ext>
            </a:extLst>
          </p:cNvPr>
          <p:cNvSpPr/>
          <p:nvPr/>
        </p:nvSpPr>
        <p:spPr>
          <a:xfrm>
            <a:off x="-288762" y="2622025"/>
            <a:ext cx="3310799" cy="400110"/>
          </a:xfrm>
          <a:prstGeom prst="rect">
            <a:avLst/>
          </a:prstGeom>
        </p:spPr>
        <p:txBody>
          <a:bodyPr wrap="square">
            <a:spAutoFit/>
          </a:bodyPr>
          <a:lstStyle/>
          <a:p>
            <a:pPr algn="ctr">
              <a:defRPr/>
            </a:pPr>
            <a:r>
              <a:rPr lang="en-US" sz="2000" b="1" dirty="0">
                <a:solidFill>
                  <a:prstClr val="white"/>
                </a:solidFill>
                <a:latin typeface="Calibri" panose="020F0502020204030204"/>
              </a:rPr>
              <a:t>Agenda</a:t>
            </a:r>
          </a:p>
        </p:txBody>
      </p:sp>
      <p:sp>
        <p:nvSpPr>
          <p:cNvPr id="35" name="TextBox 34">
            <a:extLst>
              <a:ext uri="{FF2B5EF4-FFF2-40B4-BE49-F238E27FC236}">
                <a16:creationId xmlns:a16="http://schemas.microsoft.com/office/drawing/2014/main" id="{A34DB282-E84A-49E0-AF67-E639EF431E4F}"/>
              </a:ext>
            </a:extLst>
          </p:cNvPr>
          <p:cNvSpPr txBox="1"/>
          <p:nvPr/>
        </p:nvSpPr>
        <p:spPr>
          <a:xfrm>
            <a:off x="-306914" y="5653091"/>
            <a:ext cx="2388637" cy="307777"/>
          </a:xfrm>
          <a:prstGeom prst="rect">
            <a:avLst/>
          </a:prstGeom>
          <a:noFill/>
        </p:spPr>
        <p:txBody>
          <a:bodyPr wrap="square" rtlCol="0">
            <a:spAutoFit/>
          </a:bodyPr>
          <a:lstStyle/>
          <a:p>
            <a:pPr algn="ctr">
              <a:defRPr/>
            </a:pPr>
            <a:r>
              <a:rPr lang="en-US" sz="1400" b="1" dirty="0">
                <a:solidFill>
                  <a:prstClr val="white"/>
                </a:solidFill>
                <a:latin typeface="Calibri" panose="020F0502020204030204"/>
              </a:rPr>
              <a:t>Products</a:t>
            </a:r>
          </a:p>
        </p:txBody>
      </p:sp>
      <p:sp>
        <p:nvSpPr>
          <p:cNvPr id="40" name="TextBox 39">
            <a:extLst>
              <a:ext uri="{FF2B5EF4-FFF2-40B4-BE49-F238E27FC236}">
                <a16:creationId xmlns:a16="http://schemas.microsoft.com/office/drawing/2014/main" id="{AF489123-6D61-476C-835E-2ACB2C91E8FC}"/>
              </a:ext>
            </a:extLst>
          </p:cNvPr>
          <p:cNvSpPr txBox="1"/>
          <p:nvPr/>
        </p:nvSpPr>
        <p:spPr>
          <a:xfrm>
            <a:off x="98657" y="245180"/>
            <a:ext cx="9507567" cy="707578"/>
          </a:xfrm>
          <a:prstGeom prst="rect">
            <a:avLst/>
          </a:prstGeom>
          <a:noFill/>
        </p:spPr>
        <p:txBody>
          <a:bodyPr wrap="square" rtlCol="0">
            <a:noAutofit/>
          </a:bodyPr>
          <a:lstStyle/>
          <a:p>
            <a:r>
              <a:rPr lang="en-US" sz="4400" b="1" dirty="0">
                <a:solidFill>
                  <a:schemeClr val="bg1"/>
                </a:solidFill>
                <a:latin typeface="Helvetica" pitchFamily="2" charset="0"/>
              </a:rPr>
              <a:t>Leader Resources!</a:t>
            </a:r>
          </a:p>
        </p:txBody>
      </p:sp>
      <p:sp>
        <p:nvSpPr>
          <p:cNvPr id="2" name="TextBox 1">
            <a:extLst>
              <a:ext uri="{FF2B5EF4-FFF2-40B4-BE49-F238E27FC236}">
                <a16:creationId xmlns:a16="http://schemas.microsoft.com/office/drawing/2014/main" id="{AE042347-6517-D6A9-6FAA-9FC3CE0D7C67}"/>
              </a:ext>
            </a:extLst>
          </p:cNvPr>
          <p:cNvSpPr txBox="1"/>
          <p:nvPr/>
        </p:nvSpPr>
        <p:spPr>
          <a:xfrm>
            <a:off x="292231" y="1677971"/>
            <a:ext cx="11642103" cy="4401205"/>
          </a:xfrm>
          <a:prstGeom prst="rect">
            <a:avLst/>
          </a:prstGeom>
          <a:noFill/>
        </p:spPr>
        <p:txBody>
          <a:bodyPr wrap="square" rtlCol="0">
            <a:spAutoFit/>
          </a:bodyPr>
          <a:lstStyle/>
          <a:p>
            <a:pPr marL="285750" indent="-285750">
              <a:buFont typeface="Arial" panose="020B0604020202020204" pitchFamily="34" charset="0"/>
              <a:buChar char="•"/>
            </a:pPr>
            <a:r>
              <a:rPr lang="en-US" sz="2800" dirty="0"/>
              <a:t>Trail’s End Webinars</a:t>
            </a:r>
          </a:p>
          <a:p>
            <a:pPr marL="742950" lvl="1" indent="-285750">
              <a:buFont typeface="Arial" panose="020B0604020202020204" pitchFamily="34" charset="0"/>
              <a:buChar char="•"/>
            </a:pPr>
            <a:r>
              <a:rPr lang="en-US" sz="2800" b="1" i="1" kern="0" dirty="0">
                <a:solidFill>
                  <a:srgbClr val="000000"/>
                </a:solidFill>
                <a:latin typeface="Helvetica" panose="020B0604020202020204" pitchFamily="34" charset="0"/>
                <a:ea typeface="Helvetica Neue Condensed Black" charset="0"/>
                <a:cs typeface="Helvetica" panose="020B0604020202020204" pitchFamily="34" charset="0"/>
                <a:sym typeface="BebasNeueRegular"/>
                <a:hlinkClick r:id="rId4"/>
              </a:rPr>
              <a:t>https://www.trails-end.com/webinars</a:t>
            </a:r>
            <a:endParaRPr lang="en-US" sz="2800" dirty="0"/>
          </a:p>
          <a:p>
            <a:pPr marL="285750" indent="-285750">
              <a:buFont typeface="Arial" panose="020B0604020202020204" pitchFamily="34" charset="0"/>
              <a:buChar char="•"/>
            </a:pPr>
            <a:r>
              <a:rPr lang="en-US" sz="2800" dirty="0"/>
              <a:t>Facebook</a:t>
            </a:r>
          </a:p>
          <a:p>
            <a:pPr marL="742950" lvl="1" indent="-285750">
              <a:buFont typeface="Arial" panose="020B0604020202020204" pitchFamily="34" charset="0"/>
              <a:buChar char="•"/>
            </a:pPr>
            <a:r>
              <a:rPr lang="en-US" sz="2800" dirty="0"/>
              <a:t>Trail’s End Community Facebook</a:t>
            </a:r>
          </a:p>
          <a:p>
            <a:pPr marL="1200150" lvl="2" indent="-285750">
              <a:buFont typeface="Arial" panose="020B0604020202020204" pitchFamily="34" charset="0"/>
              <a:buChar char="•"/>
            </a:pPr>
            <a:r>
              <a:rPr lang="en-US" sz="2800" dirty="0"/>
              <a:t>Find out information across the nation and direct from Trail’s End</a:t>
            </a:r>
          </a:p>
          <a:p>
            <a:pPr marL="742950" lvl="1" indent="-285750">
              <a:buFont typeface="Arial" panose="020B0604020202020204" pitchFamily="34" charset="0"/>
              <a:buChar char="•"/>
            </a:pPr>
            <a:r>
              <a:rPr lang="en-US" sz="2800" dirty="0"/>
              <a:t>Orange County Council Facebook</a:t>
            </a:r>
          </a:p>
          <a:p>
            <a:pPr marL="1200150" lvl="2" indent="-285750">
              <a:buFont typeface="Arial" panose="020B0604020202020204" pitchFamily="34" charset="0"/>
              <a:buChar char="•"/>
            </a:pPr>
            <a:r>
              <a:rPr lang="en-US" sz="2800" dirty="0"/>
              <a:t>Connect with other units to transfer popcorn</a:t>
            </a:r>
          </a:p>
          <a:p>
            <a:pPr marL="285750" indent="-285750">
              <a:buFont typeface="Arial" panose="020B0604020202020204" pitchFamily="34" charset="0"/>
              <a:buChar char="•"/>
            </a:pPr>
            <a:r>
              <a:rPr lang="en-US" sz="2800" dirty="0"/>
              <a:t>Trail’s End Leader Portal</a:t>
            </a:r>
          </a:p>
          <a:p>
            <a:pPr marL="742950" lvl="1" indent="-285750">
              <a:buFont typeface="Arial" panose="020B0604020202020204" pitchFamily="34" charset="0"/>
              <a:buChar char="•"/>
            </a:pPr>
            <a:r>
              <a:rPr lang="en-US" sz="2800" dirty="0"/>
              <a:t>Resources tab has videos and special downloads</a:t>
            </a:r>
          </a:p>
          <a:p>
            <a:pPr marL="285750" indent="-285750">
              <a:buFont typeface="Arial" panose="020B0604020202020204" pitchFamily="34" charset="0"/>
              <a:buChar char="•"/>
            </a:pPr>
            <a:r>
              <a:rPr lang="en-US" sz="2800" dirty="0">
                <a:hlinkClick r:id="rId5"/>
              </a:rPr>
              <a:t>www.ocbsa.org/popcorn</a:t>
            </a:r>
            <a:endParaRPr lang="en-US" sz="2800" dirty="0"/>
          </a:p>
        </p:txBody>
      </p:sp>
    </p:spTree>
    <p:extLst>
      <p:ext uri="{BB962C8B-B14F-4D97-AF65-F5344CB8AC3E}">
        <p14:creationId xmlns:p14="http://schemas.microsoft.com/office/powerpoint/2010/main" val="39401451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pplication&#10;&#10;Description automatically generated with low confidence">
            <a:extLst>
              <a:ext uri="{FF2B5EF4-FFF2-40B4-BE49-F238E27FC236}">
                <a16:creationId xmlns:a16="http://schemas.microsoft.com/office/drawing/2014/main" id="{FD161C4A-AAE2-4FF7-ACD2-CE921F4789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4F803C4D-E47D-42AF-B215-25A2B9EBFE17}"/>
              </a:ext>
            </a:extLst>
          </p:cNvPr>
          <p:cNvSpPr txBox="1"/>
          <p:nvPr/>
        </p:nvSpPr>
        <p:spPr>
          <a:xfrm>
            <a:off x="234742" y="299763"/>
            <a:ext cx="7114013" cy="707578"/>
          </a:xfrm>
          <a:prstGeom prst="rect">
            <a:avLst/>
          </a:prstGeom>
          <a:noFill/>
        </p:spPr>
        <p:txBody>
          <a:bodyPr wrap="square" rtlCol="0">
            <a:noAutofit/>
          </a:bodyPr>
          <a:lstStyle/>
          <a:p>
            <a:r>
              <a:rPr lang="en-US" sz="4400" b="1">
                <a:solidFill>
                  <a:schemeClr val="bg1"/>
                </a:solidFill>
                <a:latin typeface="Helvetica" pitchFamily="2" charset="0"/>
              </a:rPr>
              <a:t>Facebook Communities</a:t>
            </a:r>
          </a:p>
        </p:txBody>
      </p:sp>
      <p:sp>
        <p:nvSpPr>
          <p:cNvPr id="2" name="TextBox 1">
            <a:extLst>
              <a:ext uri="{FF2B5EF4-FFF2-40B4-BE49-F238E27FC236}">
                <a16:creationId xmlns:a16="http://schemas.microsoft.com/office/drawing/2014/main" id="{65397307-79C5-4368-AA42-B14DA23C59CC}"/>
              </a:ext>
            </a:extLst>
          </p:cNvPr>
          <p:cNvSpPr txBox="1"/>
          <p:nvPr/>
        </p:nvSpPr>
        <p:spPr>
          <a:xfrm>
            <a:off x="464942" y="1555697"/>
            <a:ext cx="7496515" cy="3298532"/>
          </a:xfrm>
          <a:prstGeom prst="rect">
            <a:avLst/>
          </a:prstGeom>
          <a:noFill/>
        </p:spPr>
        <p:txBody>
          <a:bodyPr wrap="square" rtlCol="0">
            <a:spAutoFit/>
          </a:bodyPr>
          <a:lstStyle/>
          <a:p>
            <a:pPr marL="0" marR="0">
              <a:spcBef>
                <a:spcPts val="0"/>
              </a:spcBef>
              <a:spcAft>
                <a:spcPts val="0"/>
              </a:spcAft>
            </a:pPr>
            <a:r>
              <a:rPr lang="en-US" sz="2800" b="1" dirty="0">
                <a:effectLst/>
                <a:latin typeface="Helvetica" panose="020B0604020202020204" pitchFamily="34" charset="0"/>
                <a:ea typeface="Calibri" panose="020F0502020204030204" pitchFamily="34" charset="0"/>
                <a:cs typeface="Helvetica" panose="020B0604020202020204" pitchFamily="34" charset="0"/>
              </a:rPr>
              <a:t>Trail’s End Facebook Communities:</a:t>
            </a:r>
            <a:endParaRPr lang="en-US" sz="2800" dirty="0">
              <a:effectLst/>
              <a:latin typeface="Helvetica" panose="020B0604020202020204" pitchFamily="34" charset="0"/>
              <a:ea typeface="Calibri" panose="020F0502020204030204" pitchFamily="34" charset="0"/>
              <a:cs typeface="Helvetica" panose="020B0604020202020204" pitchFamily="34" charset="0"/>
            </a:endParaRPr>
          </a:p>
          <a:p>
            <a:pPr marR="0" lvl="0">
              <a:lnSpc>
                <a:spcPct val="107000"/>
              </a:lnSpc>
              <a:spcBef>
                <a:spcPts val="0"/>
              </a:spcBef>
              <a:spcAft>
                <a:spcPts val="0"/>
              </a:spcAft>
            </a:pPr>
            <a:endParaRPr lang="en-US" sz="1000" dirty="0">
              <a:effectLst/>
              <a:latin typeface="Helvetica" panose="020B0604020202020204" pitchFamily="34" charset="0"/>
              <a:ea typeface="Calibri" panose="020F0502020204030204" pitchFamily="34" charset="0"/>
              <a:cs typeface="Helvetica" panose="020B0604020202020204" pitchFamily="34" charset="0"/>
            </a:endParaRPr>
          </a:p>
          <a:p>
            <a:pPr marL="342900" indent="-342900">
              <a:lnSpc>
                <a:spcPct val="107000"/>
              </a:lnSpc>
              <a:buFont typeface="Symbol" panose="05050102010706020507" pitchFamily="18" charset="2"/>
              <a:buChar char=""/>
            </a:pPr>
            <a:r>
              <a:rPr lang="en-US" sz="2000" dirty="0">
                <a:latin typeface="Helvetica" pitchFamily="2" charset="0"/>
              </a:rPr>
              <a:t>Over 30,000 Unit leaders and Scout parents are members.</a:t>
            </a:r>
          </a:p>
          <a:p>
            <a:pPr marR="0" lvl="0">
              <a:lnSpc>
                <a:spcPct val="107000"/>
              </a:lnSpc>
              <a:spcBef>
                <a:spcPts val="0"/>
              </a:spcBef>
              <a:spcAft>
                <a:spcPts val="0"/>
              </a:spcAft>
            </a:pPr>
            <a:endParaRPr lang="en-US" sz="1000" dirty="0">
              <a:effectLst/>
              <a:latin typeface="Helvetica" panose="020B0604020202020204" pitchFamily="34" charset="0"/>
              <a:ea typeface="Calibri" panose="020F0502020204030204" pitchFamily="34" charset="0"/>
              <a:cs typeface="Helvetica"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Helvetica" panose="020B0604020202020204" pitchFamily="34" charset="0"/>
                <a:ea typeface="Calibri" panose="020F0502020204030204" pitchFamily="34" charset="0"/>
                <a:cs typeface="Helvetica" panose="020B0604020202020204" pitchFamily="34" charset="0"/>
              </a:rPr>
              <a:t>During the sale, over 1,300 comments and over 3,600 reactions made each day.</a:t>
            </a:r>
          </a:p>
          <a:p>
            <a:pPr marL="342900" marR="0" lvl="0" indent="-342900">
              <a:lnSpc>
                <a:spcPct val="107000"/>
              </a:lnSpc>
              <a:spcBef>
                <a:spcPts val="0"/>
              </a:spcBef>
              <a:spcAft>
                <a:spcPts val="0"/>
              </a:spcAft>
              <a:buFont typeface="Symbol" panose="05050102010706020507" pitchFamily="18" charset="2"/>
              <a:buChar char=""/>
            </a:pPr>
            <a:endParaRPr lang="en-US" sz="1000" dirty="0">
              <a:latin typeface="Helvetica" panose="020B0604020202020204" pitchFamily="34" charset="0"/>
              <a:cs typeface="Helvetica"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2000" dirty="0">
                <a:latin typeface="Helvetica" pitchFamily="2" charset="0"/>
              </a:rPr>
              <a:t>BSA  Adult Leaders moderating and providing content, in addition to Trail’s End customer service staff. Unit leaders and Scout parents get real-time best practices and answers from peers and TE experts 24/7.</a:t>
            </a:r>
          </a:p>
        </p:txBody>
      </p:sp>
      <p:pic>
        <p:nvPicPr>
          <p:cNvPr id="6" name="Picture 5" descr="A close up of a sign&#10;&#10;Description automatically generated">
            <a:extLst>
              <a:ext uri="{FF2B5EF4-FFF2-40B4-BE49-F238E27FC236}">
                <a16:creationId xmlns:a16="http://schemas.microsoft.com/office/drawing/2014/main" id="{CA20DB82-3DE2-46A6-AAC0-8F8C187E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9007" y="1566308"/>
            <a:ext cx="4245293" cy="3536123"/>
          </a:xfrm>
          <a:prstGeom prst="rect">
            <a:avLst/>
          </a:prstGeom>
        </p:spPr>
      </p:pic>
      <p:sp>
        <p:nvSpPr>
          <p:cNvPr id="7" name="TextBox 6">
            <a:extLst>
              <a:ext uri="{FF2B5EF4-FFF2-40B4-BE49-F238E27FC236}">
                <a16:creationId xmlns:a16="http://schemas.microsoft.com/office/drawing/2014/main" id="{796B864C-D48C-47CD-8FF4-9F89F47BB0CE}"/>
              </a:ext>
            </a:extLst>
          </p:cNvPr>
          <p:cNvSpPr txBox="1"/>
          <p:nvPr/>
        </p:nvSpPr>
        <p:spPr>
          <a:xfrm>
            <a:off x="2539586" y="5527308"/>
            <a:ext cx="6165540" cy="1131977"/>
          </a:xfrm>
          <a:prstGeom prst="rect">
            <a:avLst/>
          </a:prstGeom>
          <a:noFill/>
        </p:spPr>
        <p:txBody>
          <a:bodyPr wrap="square">
            <a:spAutoFit/>
          </a:bodyPr>
          <a:lstStyle/>
          <a:p>
            <a:pPr algn="ctr" defTabSz="824840">
              <a:lnSpc>
                <a:spcPct val="80000"/>
              </a:lnSpc>
              <a:defRPr sz="1800"/>
            </a:pPr>
            <a:r>
              <a:rPr lang="en-US" sz="2400" b="1" kern="0" dirty="0">
                <a:solidFill>
                  <a:srgbClr val="002060"/>
                </a:solidFill>
                <a:latin typeface="Helvetica" panose="020B0604020202020204" pitchFamily="34" charset="0"/>
                <a:ea typeface="Helvetica Neue Condensed Black" charset="0"/>
                <a:cs typeface="Helvetica" panose="020B0604020202020204" pitchFamily="34" charset="0"/>
                <a:sym typeface="BebasNeueRegular"/>
              </a:rPr>
              <a:t>Text FACEBOOK to 62771 to join our community today!</a:t>
            </a:r>
          </a:p>
          <a:p>
            <a:pPr algn="ctr" defTabSz="824840">
              <a:lnSpc>
                <a:spcPct val="80000"/>
              </a:lnSpc>
              <a:defRPr sz="1800"/>
            </a:pPr>
            <a:r>
              <a:rPr lang="en-US" sz="1800" kern="0" dirty="0">
                <a:solidFill>
                  <a:prstClr val="black"/>
                </a:solidFill>
                <a:latin typeface="Calibri" panose="020F0502020204030204"/>
                <a:ea typeface="Helvetica Neue Condensed Black" charset="0"/>
                <a:cs typeface="Helvetica Neue Condensed Black" charset="0"/>
                <a:sym typeface="BebasNeueRegular"/>
              </a:rPr>
              <a:t>Join Scout leaders across the country to share best practices and new ideas!</a:t>
            </a:r>
            <a:endParaRPr lang="en-US" sz="2400" b="1" kern="0" dirty="0">
              <a:solidFill>
                <a:srgbClr val="002060"/>
              </a:solidFill>
              <a:latin typeface="Arial Black" panose="020B0A04020102020204" pitchFamily="34" charset="0"/>
              <a:ea typeface="Helvetica Neue Condensed Black" charset="0"/>
              <a:cs typeface="Helvetica Neue Condensed Black" charset="0"/>
              <a:sym typeface="BebasNeueRegular"/>
            </a:endParaRPr>
          </a:p>
        </p:txBody>
      </p:sp>
    </p:spTree>
    <p:extLst>
      <p:ext uri="{BB962C8B-B14F-4D97-AF65-F5344CB8AC3E}">
        <p14:creationId xmlns:p14="http://schemas.microsoft.com/office/powerpoint/2010/main" val="25626234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DCF8CEB8-CE3C-4767-ACF3-2016A9F1D7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606"/>
            <a:ext cx="12192000" cy="6851750"/>
          </a:xfrm>
          <a:prstGeom prst="rect">
            <a:avLst/>
          </a:prstGeom>
        </p:spPr>
      </p:pic>
      <p:sp>
        <p:nvSpPr>
          <p:cNvPr id="5" name="TextBox 4">
            <a:extLst>
              <a:ext uri="{FF2B5EF4-FFF2-40B4-BE49-F238E27FC236}">
                <a16:creationId xmlns:a16="http://schemas.microsoft.com/office/drawing/2014/main" id="{4F803C4D-E47D-42AF-B215-25A2B9EBFE17}"/>
              </a:ext>
            </a:extLst>
          </p:cNvPr>
          <p:cNvSpPr txBox="1"/>
          <p:nvPr/>
        </p:nvSpPr>
        <p:spPr>
          <a:xfrm>
            <a:off x="234742" y="299763"/>
            <a:ext cx="7114013" cy="707578"/>
          </a:xfrm>
          <a:prstGeom prst="rect">
            <a:avLst/>
          </a:prstGeom>
          <a:noFill/>
        </p:spPr>
        <p:txBody>
          <a:bodyPr wrap="square" rtlCol="0">
            <a:noAutofit/>
          </a:bodyPr>
          <a:lstStyle/>
          <a:p>
            <a:r>
              <a:rPr lang="en-US" sz="4400" b="1" dirty="0">
                <a:solidFill>
                  <a:schemeClr val="bg1"/>
                </a:solidFill>
                <a:latin typeface="Helvetica" pitchFamily="2" charset="0"/>
              </a:rPr>
              <a:t>Trail’s End Leader Portal</a:t>
            </a:r>
          </a:p>
        </p:txBody>
      </p:sp>
      <p:sp>
        <p:nvSpPr>
          <p:cNvPr id="7" name="TextBox 6">
            <a:extLst>
              <a:ext uri="{FF2B5EF4-FFF2-40B4-BE49-F238E27FC236}">
                <a16:creationId xmlns:a16="http://schemas.microsoft.com/office/drawing/2014/main" id="{44FE5239-9C75-4629-963B-D6D042EBB017}"/>
              </a:ext>
            </a:extLst>
          </p:cNvPr>
          <p:cNvSpPr txBox="1"/>
          <p:nvPr/>
        </p:nvSpPr>
        <p:spPr>
          <a:xfrm>
            <a:off x="234742" y="1476307"/>
            <a:ext cx="11528981" cy="6155531"/>
          </a:xfrm>
          <a:prstGeom prst="rect">
            <a:avLst/>
          </a:prstGeom>
          <a:noFill/>
        </p:spPr>
        <p:txBody>
          <a:bodyPr wrap="square" rtlCol="0">
            <a:spAutoFit/>
          </a:bodyPr>
          <a:lstStyle/>
          <a:p>
            <a:pPr marL="0" marR="0" lvl="0" indent="0" defTabSz="767942"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154072"/>
                </a:solidFill>
                <a:effectLst/>
                <a:uLnTx/>
                <a:uFillTx/>
                <a:latin typeface="Helvetica" panose="020B0604020202020204" pitchFamily="34" charset="0"/>
                <a:ea typeface="Arial Black" charset="0"/>
                <a:cs typeface="Helvetica" panose="020B0604020202020204" pitchFamily="34" charset="0"/>
              </a:rPr>
              <a:t>Manage your unit’s entire sale in one place!</a:t>
            </a:r>
          </a:p>
          <a:p>
            <a:pPr marL="0" marR="0" lvl="0" indent="0" defTabSz="767942"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Helvetica Neue" charset="0"/>
              <a:ea typeface="Helvetica Neue" charset="0"/>
              <a:cs typeface="Helvetica Neue" charset="0"/>
            </a:endParaRPr>
          </a:p>
          <a:p>
            <a:pPr marL="726871" marR="0" lvl="1" indent="-342900" defTabSz="767942"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Order Popcorn</a:t>
            </a:r>
          </a:p>
          <a:p>
            <a:pPr marL="726871" marR="0" lvl="1" indent="-342900" defTabSz="767942"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endParaRPr>
          </a:p>
          <a:p>
            <a:pPr marL="726871" marR="0" lvl="1" indent="-342900" defTabSz="767942"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Invite your Scouts to register; manage Scout roster</a:t>
            </a:r>
          </a:p>
          <a:p>
            <a:pPr marL="726871" marR="0" lvl="1" indent="-342900" defTabSz="767942"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kern="0" dirty="0">
              <a:solidFill>
                <a:prstClr val="black"/>
              </a:solidFill>
              <a:latin typeface="Helvetica" panose="020B0604020202020204" pitchFamily="34" charset="0"/>
              <a:cs typeface="Helvetica" panose="020B0604020202020204" pitchFamily="34" charset="0"/>
            </a:endParaRPr>
          </a:p>
          <a:p>
            <a:pPr marL="726871" marR="0" lvl="1" indent="-342900" defTabSz="767942"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kern="0" dirty="0">
                <a:solidFill>
                  <a:prstClr val="black"/>
                </a:solidFill>
                <a:latin typeface="Helvetica" panose="020B0604020202020204" pitchFamily="34" charset="0"/>
                <a:cs typeface="Helvetica" panose="020B0604020202020204" pitchFamily="34" charset="0"/>
              </a:rPr>
              <a:t>Submit Scout Rewards</a:t>
            </a:r>
          </a:p>
          <a:p>
            <a:pPr marL="726871" marR="0" lvl="1" indent="-342900" defTabSz="767942"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kern="0" dirty="0">
              <a:solidFill>
                <a:prstClr val="black"/>
              </a:solidFill>
              <a:latin typeface="Helvetica" panose="020B0604020202020204" pitchFamily="34" charset="0"/>
              <a:cs typeface="Helvetica" panose="020B0604020202020204" pitchFamily="34" charset="0"/>
            </a:endParaRPr>
          </a:p>
          <a:p>
            <a:pPr marL="726871" marR="0" lvl="1" indent="-342900" defTabSz="767942"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Set your unit and Scout goals</a:t>
            </a:r>
          </a:p>
          <a:p>
            <a:pPr marL="726871" marR="0" lvl="1" indent="-342900" defTabSz="767942"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endParaRPr>
          </a:p>
          <a:p>
            <a:pPr marL="726871" marR="0" lvl="1" indent="-342900" defTabSz="767942"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View real-time reporting of sales, inventory and cash management; all in one place</a:t>
            </a:r>
            <a:endParaRPr lang="en-US" sz="2400" kern="0" dirty="0">
              <a:solidFill>
                <a:prstClr val="black"/>
              </a:solidFill>
              <a:latin typeface="Helvetica" panose="020B0604020202020204" pitchFamily="34" charset="0"/>
              <a:cs typeface="Helvetica" panose="020B0604020202020204" pitchFamily="34" charset="0"/>
            </a:endParaRPr>
          </a:p>
          <a:p>
            <a:pPr marL="726871" marR="0" lvl="1" indent="-342900" defTabSz="767942"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endParaRPr>
          </a:p>
          <a:p>
            <a:pPr marL="726871" marR="0" lvl="1" indent="-342900" defTabSz="767942"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UNIT to UNIT product transfers</a:t>
            </a:r>
            <a:endParaRPr lang="en-US" sz="2400" kern="0" dirty="0">
              <a:solidFill>
                <a:prstClr val="black"/>
              </a:solidFill>
              <a:latin typeface="Helvetica" panose="020B0604020202020204" pitchFamily="34" charset="0"/>
              <a:cs typeface="Helvetica" panose="020B0604020202020204" pitchFamily="34" charset="0"/>
            </a:endParaRPr>
          </a:p>
          <a:p>
            <a:pPr marL="726871" marR="0" lvl="1" indent="-342900" defTabSz="767942"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endParaRPr>
          </a:p>
          <a:p>
            <a:pPr marL="726871" marR="0" lvl="1" indent="-342900" defTabSz="767942"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Create, schedule, and manage storefront sites and shifts</a:t>
            </a:r>
          </a:p>
          <a:p>
            <a:pPr marL="726871" marR="0" lvl="1" indent="-342900" defTabSz="767942"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kern="0" dirty="0">
              <a:solidFill>
                <a:prstClr val="black"/>
              </a:solidFill>
              <a:latin typeface="Helvetica" panose="020B0604020202020204" pitchFamily="34" charset="0"/>
              <a:cs typeface="Helvetica" panose="020B0604020202020204" pitchFamily="34" charset="0"/>
            </a:endParaRPr>
          </a:p>
          <a:p>
            <a:pPr marL="726871" marR="0" lvl="1" indent="-342900" defTabSz="767942"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Training Resources</a:t>
            </a:r>
          </a:p>
          <a:p>
            <a:pPr marL="841171" marR="0" lvl="1" indent="-457200" defTabSz="767942" eaLnBrk="1" fontAlgn="auto" latinLnBrk="0" hangingPunct="1">
              <a:lnSpc>
                <a:spcPct val="100000"/>
              </a:lnSpc>
              <a:spcBef>
                <a:spcPts val="0"/>
              </a:spcBef>
              <a:spcAft>
                <a:spcPts val="0"/>
              </a:spcAft>
              <a:buClrTx/>
              <a:buSzTx/>
              <a:buFont typeface="+mj-lt"/>
              <a:buAutoNum type="arabicPeriod"/>
              <a:tabLst/>
              <a:defRPr/>
            </a:pPr>
            <a:endParaRPr kumimoji="0" lang="en-US" sz="2000" b="0" i="0" u="none" strike="noStrike" kern="0" cap="none" spc="0" normalizeH="0" baseline="0" noProof="0" dirty="0">
              <a:ln>
                <a:noFill/>
              </a:ln>
              <a:solidFill>
                <a:prstClr val="black"/>
              </a:solidFill>
              <a:effectLst/>
              <a:uLnTx/>
              <a:uFillTx/>
            </a:endParaRPr>
          </a:p>
          <a:p>
            <a:pPr marL="0" marR="0" lvl="0" indent="0" defTabSz="767942"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prstClr val="black"/>
              </a:solidFill>
              <a:effectLst/>
              <a:uLnTx/>
              <a:uFillTx/>
              <a:latin typeface="Helvetica Neue" charset="0"/>
              <a:ea typeface="Helvetica Neue" charset="0"/>
              <a:cs typeface="Helvetica Neue" charset="0"/>
            </a:endParaRPr>
          </a:p>
          <a:p>
            <a:pPr marL="0" marR="0" lvl="0" indent="0" defTabSz="767942"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prstClr val="black"/>
              </a:solidFill>
              <a:effectLst/>
              <a:uLnTx/>
              <a:uFillTx/>
              <a:latin typeface="Helvetica Neue" charset="0"/>
              <a:ea typeface="Helvetica Neue" charset="0"/>
              <a:cs typeface="Helvetica Neue" charset="0"/>
            </a:endParaRPr>
          </a:p>
        </p:txBody>
      </p:sp>
    </p:spTree>
    <p:extLst>
      <p:ext uri="{BB962C8B-B14F-4D97-AF65-F5344CB8AC3E}">
        <p14:creationId xmlns:p14="http://schemas.microsoft.com/office/powerpoint/2010/main" val="38933615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DCF8CEB8-CE3C-4767-ACF3-2016A9F1D7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606"/>
            <a:ext cx="12192000" cy="6851750"/>
          </a:xfrm>
          <a:prstGeom prst="rect">
            <a:avLst/>
          </a:prstGeom>
        </p:spPr>
      </p:pic>
      <p:sp>
        <p:nvSpPr>
          <p:cNvPr id="5" name="TextBox 4">
            <a:extLst>
              <a:ext uri="{FF2B5EF4-FFF2-40B4-BE49-F238E27FC236}">
                <a16:creationId xmlns:a16="http://schemas.microsoft.com/office/drawing/2014/main" id="{4F803C4D-E47D-42AF-B215-25A2B9EBFE17}"/>
              </a:ext>
            </a:extLst>
          </p:cNvPr>
          <p:cNvSpPr txBox="1"/>
          <p:nvPr/>
        </p:nvSpPr>
        <p:spPr>
          <a:xfrm>
            <a:off x="234742" y="299763"/>
            <a:ext cx="7114013" cy="707578"/>
          </a:xfrm>
          <a:prstGeom prst="rect">
            <a:avLst/>
          </a:prstGeom>
          <a:noFill/>
        </p:spPr>
        <p:txBody>
          <a:bodyPr wrap="square" rtlCol="0">
            <a:noAutofit/>
          </a:bodyPr>
          <a:lstStyle/>
          <a:p>
            <a:r>
              <a:rPr lang="en-US" sz="4400" b="1" dirty="0">
                <a:solidFill>
                  <a:schemeClr val="bg1"/>
                </a:solidFill>
                <a:latin typeface="Helvetica" pitchFamily="2" charset="0"/>
              </a:rPr>
              <a:t>Trail’s End Leader Portal</a:t>
            </a:r>
          </a:p>
        </p:txBody>
      </p:sp>
      <p:sp>
        <p:nvSpPr>
          <p:cNvPr id="2" name="TextBox 1">
            <a:extLst>
              <a:ext uri="{FF2B5EF4-FFF2-40B4-BE49-F238E27FC236}">
                <a16:creationId xmlns:a16="http://schemas.microsoft.com/office/drawing/2014/main" id="{CE0F7ADE-2C6C-AB38-1CBC-C9B98631DECA}"/>
              </a:ext>
            </a:extLst>
          </p:cNvPr>
          <p:cNvSpPr txBox="1"/>
          <p:nvPr/>
        </p:nvSpPr>
        <p:spPr>
          <a:xfrm>
            <a:off x="234742" y="1583703"/>
            <a:ext cx="11718446" cy="4801314"/>
          </a:xfrm>
          <a:prstGeom prst="rect">
            <a:avLst/>
          </a:prstGeom>
          <a:noFill/>
        </p:spPr>
        <p:txBody>
          <a:bodyPr wrap="square" rtlCol="0">
            <a:spAutoFit/>
          </a:bodyPr>
          <a:lstStyle/>
          <a:p>
            <a:pPr marL="285750" indent="-285750">
              <a:buFont typeface="Arial" panose="020B0604020202020204" pitchFamily="34" charset="0"/>
              <a:buChar char="•"/>
            </a:pPr>
            <a:r>
              <a:rPr lang="en-US" dirty="0"/>
              <a:t>Ordering Popcorn</a:t>
            </a:r>
          </a:p>
          <a:p>
            <a:pPr marL="742950" lvl="1" indent="-285750">
              <a:buFont typeface="Arial" panose="020B0604020202020204" pitchFamily="34" charset="0"/>
              <a:buChar char="•"/>
            </a:pPr>
            <a:r>
              <a:rPr lang="en-US" dirty="0"/>
              <a:t>Under the “Popcorn” tab</a:t>
            </a:r>
          </a:p>
          <a:p>
            <a:pPr marL="742950" lvl="1" indent="-285750">
              <a:buFont typeface="Arial" panose="020B0604020202020204" pitchFamily="34" charset="0"/>
              <a:buChar char="•"/>
            </a:pPr>
            <a:r>
              <a:rPr lang="en-US" dirty="0"/>
              <a:t>Will ask how much you are looking to sell </a:t>
            </a:r>
          </a:p>
          <a:p>
            <a:pPr marL="742950" lvl="1" indent="-285750">
              <a:buFont typeface="Arial" panose="020B0604020202020204" pitchFamily="34" charset="0"/>
              <a:buChar char="•"/>
            </a:pPr>
            <a:r>
              <a:rPr lang="en-US" dirty="0"/>
              <a:t>It will pre-fill recommended qty based on sales data</a:t>
            </a:r>
          </a:p>
          <a:p>
            <a:pPr marL="742950" lvl="1" indent="-285750">
              <a:buFont typeface="Arial" panose="020B0604020202020204" pitchFamily="34" charset="0"/>
              <a:buChar char="•"/>
            </a:pPr>
            <a:r>
              <a:rPr lang="en-US" dirty="0"/>
              <a:t>You may change the product mix if you know what you would like to order.</a:t>
            </a:r>
          </a:p>
          <a:p>
            <a:pPr marL="285750" indent="-285750">
              <a:buFont typeface="Arial" panose="020B0604020202020204" pitchFamily="34" charset="0"/>
              <a:buChar char="•"/>
            </a:pPr>
            <a:r>
              <a:rPr lang="en-US" dirty="0"/>
              <a:t>Account Summary</a:t>
            </a:r>
          </a:p>
          <a:p>
            <a:pPr marL="742950" lvl="1" indent="-285750">
              <a:buFont typeface="Arial" panose="020B0604020202020204" pitchFamily="34" charset="0"/>
              <a:buChar char="•"/>
            </a:pPr>
            <a:r>
              <a:rPr lang="en-US" dirty="0"/>
              <a:t>This will show your balance, payout available, and pending credits</a:t>
            </a:r>
          </a:p>
          <a:p>
            <a:pPr marL="742950" lvl="1" indent="-285750">
              <a:buFont typeface="Arial" panose="020B0604020202020204" pitchFamily="34" charset="0"/>
              <a:buChar char="•"/>
            </a:pPr>
            <a:r>
              <a:rPr lang="en-US" dirty="0"/>
              <a:t>You will owe council the value of the popcorn ordered (minus any commission, credit card payments, and returns) at the end of the sale.</a:t>
            </a:r>
          </a:p>
          <a:p>
            <a:pPr marL="742950" lvl="1" indent="-285750">
              <a:buFont typeface="Arial" panose="020B0604020202020204" pitchFamily="34" charset="0"/>
              <a:buChar char="•"/>
            </a:pPr>
            <a:r>
              <a:rPr lang="en-US" dirty="0"/>
              <a:t>We will start collecting in November and all will need to be paid by December roundtable (12/14).</a:t>
            </a:r>
          </a:p>
          <a:p>
            <a:pPr marL="285750" indent="-285750">
              <a:buFont typeface="Arial" panose="020B0604020202020204" pitchFamily="34" charset="0"/>
              <a:buChar char="•"/>
            </a:pPr>
            <a:r>
              <a:rPr lang="en-US" dirty="0"/>
              <a:t>Avoid paying council anything!!</a:t>
            </a:r>
          </a:p>
          <a:p>
            <a:pPr marL="742950" lvl="1" indent="-285750">
              <a:buFont typeface="Arial" panose="020B0604020202020204" pitchFamily="34" charset="0"/>
              <a:buChar char="•"/>
            </a:pPr>
            <a:r>
              <a:rPr lang="en-US" dirty="0"/>
              <a:t>If you have 70%+ credit card sales then you do not owe council anything.</a:t>
            </a:r>
          </a:p>
          <a:p>
            <a:pPr marL="742950" lvl="1" indent="-285750">
              <a:buFont typeface="Arial" panose="020B0604020202020204" pitchFamily="34" charset="0"/>
              <a:buChar char="•"/>
            </a:pPr>
            <a:r>
              <a:rPr lang="en-US" dirty="0"/>
              <a:t>You will be eligible for Trail’s End to pay your unit</a:t>
            </a:r>
          </a:p>
          <a:p>
            <a:pPr marL="742950" lvl="1" indent="-285750">
              <a:buFont typeface="Arial" panose="020B0604020202020204" pitchFamily="34" charset="0"/>
              <a:buChar char="•"/>
            </a:pPr>
            <a:r>
              <a:rPr lang="en-US" dirty="0"/>
              <a:t>Customers naturally pay by card 80% if the time.</a:t>
            </a:r>
          </a:p>
          <a:p>
            <a:pPr marL="742950" lvl="1" indent="-285750">
              <a:buFont typeface="Arial" panose="020B0604020202020204" pitchFamily="34" charset="0"/>
              <a:buChar char="•"/>
            </a:pPr>
            <a:r>
              <a:rPr lang="en-US" dirty="0"/>
              <a:t>If there are cash wagon sales rung through the app, parents can pay what cash they collected with a card and not turn in the money to the unit!</a:t>
            </a:r>
          </a:p>
          <a:p>
            <a:pPr marL="742950" lvl="1" indent="-285750">
              <a:buFont typeface="Arial" panose="020B0604020202020204" pitchFamily="34" charset="0"/>
              <a:buChar char="•"/>
            </a:pPr>
            <a:r>
              <a:rPr lang="en-US" dirty="0"/>
              <a:t>This reduces the need to reach out to multiple parents for money, and reduces the need to pay council.</a:t>
            </a:r>
          </a:p>
        </p:txBody>
      </p:sp>
    </p:spTree>
    <p:extLst>
      <p:ext uri="{BB962C8B-B14F-4D97-AF65-F5344CB8AC3E}">
        <p14:creationId xmlns:p14="http://schemas.microsoft.com/office/powerpoint/2010/main" val="40946336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pplication&#10;&#10;Description automatically generated with low confidence">
            <a:extLst>
              <a:ext uri="{FF2B5EF4-FFF2-40B4-BE49-F238E27FC236}">
                <a16:creationId xmlns:a16="http://schemas.microsoft.com/office/drawing/2014/main" id="{7100C843-1F6E-4D51-BF91-568C7D8E89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4F803C4D-E47D-42AF-B215-25A2B9EBFE17}"/>
              </a:ext>
            </a:extLst>
          </p:cNvPr>
          <p:cNvSpPr txBox="1"/>
          <p:nvPr/>
        </p:nvSpPr>
        <p:spPr>
          <a:xfrm>
            <a:off x="234743" y="299763"/>
            <a:ext cx="6640190" cy="707578"/>
          </a:xfrm>
          <a:prstGeom prst="rect">
            <a:avLst/>
          </a:prstGeom>
          <a:noFill/>
        </p:spPr>
        <p:txBody>
          <a:bodyPr wrap="square" rtlCol="0">
            <a:noAutofit/>
          </a:bodyPr>
          <a:lstStyle/>
          <a:p>
            <a:r>
              <a:rPr lang="en-US" sz="4400" b="1">
                <a:solidFill>
                  <a:schemeClr val="bg1"/>
                </a:solidFill>
                <a:latin typeface="Helvetica" pitchFamily="2" charset="0"/>
              </a:rPr>
              <a:t>Why Popcorn?</a:t>
            </a:r>
          </a:p>
        </p:txBody>
      </p:sp>
      <p:pic>
        <p:nvPicPr>
          <p:cNvPr id="7" name="Picture 6">
            <a:extLst>
              <a:ext uri="{FF2B5EF4-FFF2-40B4-BE49-F238E27FC236}">
                <a16:creationId xmlns:a16="http://schemas.microsoft.com/office/drawing/2014/main" id="{02A35086-6367-4BD2-B622-E76533E1BA0F}"/>
              </a:ext>
            </a:extLst>
          </p:cNvPr>
          <p:cNvPicPr>
            <a:picLocks noChangeAspect="1"/>
          </p:cNvPicPr>
          <p:nvPr/>
        </p:nvPicPr>
        <p:blipFill rotWithShape="1">
          <a:blip r:embed="rId3"/>
          <a:srcRect l="56" r="-56" b="48998"/>
          <a:stretch/>
        </p:blipFill>
        <p:spPr>
          <a:xfrm>
            <a:off x="361743" y="1534410"/>
            <a:ext cx="11468513" cy="2608965"/>
          </a:xfrm>
          <a:prstGeom prst="rect">
            <a:avLst/>
          </a:prstGeom>
        </p:spPr>
      </p:pic>
      <p:sp>
        <p:nvSpPr>
          <p:cNvPr id="12" name="TextBox 11">
            <a:extLst>
              <a:ext uri="{FF2B5EF4-FFF2-40B4-BE49-F238E27FC236}">
                <a16:creationId xmlns:a16="http://schemas.microsoft.com/office/drawing/2014/main" id="{B57D2B01-1B03-4CFA-A0EC-1AD4E9CE3D54}"/>
              </a:ext>
            </a:extLst>
          </p:cNvPr>
          <p:cNvSpPr txBox="1"/>
          <p:nvPr/>
        </p:nvSpPr>
        <p:spPr>
          <a:xfrm>
            <a:off x="1280729" y="4377303"/>
            <a:ext cx="4496928"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rgbClr val="FF0000"/>
                </a:solidFill>
                <a:cs typeface="Arial"/>
              </a:rPr>
              <a:t>Benefits for Scouts...</a:t>
            </a:r>
            <a:endParaRPr lang="en-US" sz="2000" b="1" dirty="0">
              <a:solidFill>
                <a:srgbClr val="FF0000"/>
              </a:solidFill>
              <a:ea typeface="+mn-lt"/>
              <a:cs typeface="+mn-lt"/>
            </a:endParaRPr>
          </a:p>
          <a:p>
            <a:pPr marL="285750" indent="-285750">
              <a:buFont typeface="Arial,Sans-Serif"/>
              <a:buChar char="•"/>
            </a:pPr>
            <a:r>
              <a:rPr lang="en-US" sz="2000" dirty="0">
                <a:solidFill>
                  <a:prstClr val="black"/>
                </a:solidFill>
                <a:cs typeface="Arial"/>
              </a:rPr>
              <a:t>Personal growth program that can be applied to advancement opportunities and service projects. </a:t>
            </a:r>
            <a:endParaRPr lang="en-US" sz="2000" dirty="0">
              <a:solidFill>
                <a:prstClr val="black"/>
              </a:solidFill>
              <a:ea typeface="+mn-lt"/>
              <a:cs typeface="+mn-lt"/>
            </a:endParaRPr>
          </a:p>
          <a:p>
            <a:pPr marL="285750" indent="-285750">
              <a:buFont typeface="Arial,Sans-Serif"/>
              <a:buChar char="•"/>
            </a:pPr>
            <a:r>
              <a:rPr lang="en-US" sz="2000" dirty="0">
                <a:solidFill>
                  <a:prstClr val="black"/>
                </a:solidFill>
                <a:cs typeface="Arial"/>
              </a:rPr>
              <a:t>Earn Amazon.com gift cards</a:t>
            </a:r>
            <a:endParaRPr lang="en-US" sz="2000" dirty="0">
              <a:solidFill>
                <a:prstClr val="black"/>
              </a:solidFill>
              <a:ea typeface="+mn-lt"/>
              <a:cs typeface="+mn-lt"/>
            </a:endParaRPr>
          </a:p>
          <a:p>
            <a:pPr marL="742950" lvl="1" indent="-285750">
              <a:buFont typeface="Arial,Sans-Serif"/>
              <a:buChar char="•"/>
            </a:pPr>
            <a:r>
              <a:rPr lang="en-US" sz="2000" dirty="0">
                <a:solidFill>
                  <a:prstClr val="black"/>
                </a:solidFill>
                <a:cs typeface="Arial"/>
              </a:rPr>
              <a:t>Millions of prize choices</a:t>
            </a:r>
          </a:p>
          <a:p>
            <a:pPr marL="742950" lvl="1" indent="-285750">
              <a:buFont typeface="Arial,Sans-Serif"/>
              <a:buChar char="•"/>
            </a:pPr>
            <a:r>
              <a:rPr lang="en-US" sz="2000" dirty="0">
                <a:solidFill>
                  <a:prstClr val="black"/>
                </a:solidFill>
                <a:cs typeface="Arial"/>
              </a:rPr>
              <a:t>Youth buy prizes they </a:t>
            </a:r>
            <a:r>
              <a:rPr lang="en-US" sz="2000" i="1" dirty="0">
                <a:solidFill>
                  <a:prstClr val="black"/>
                </a:solidFill>
                <a:cs typeface="Arial"/>
              </a:rPr>
              <a:t>want</a:t>
            </a:r>
            <a:endParaRPr lang="en-US" sz="2000" dirty="0">
              <a:solidFill>
                <a:prstClr val="black"/>
              </a:solidFill>
            </a:endParaRPr>
          </a:p>
        </p:txBody>
      </p:sp>
      <p:sp>
        <p:nvSpPr>
          <p:cNvPr id="14" name="TextBox 13">
            <a:extLst>
              <a:ext uri="{FF2B5EF4-FFF2-40B4-BE49-F238E27FC236}">
                <a16:creationId xmlns:a16="http://schemas.microsoft.com/office/drawing/2014/main" id="{0E9351AB-A137-42BA-A239-59B8F2C078DD}"/>
              </a:ext>
            </a:extLst>
          </p:cNvPr>
          <p:cNvSpPr txBox="1"/>
          <p:nvPr/>
        </p:nvSpPr>
        <p:spPr>
          <a:xfrm>
            <a:off x="6412423" y="4377303"/>
            <a:ext cx="4498848"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rgbClr val="FF0000"/>
                </a:solidFill>
                <a:cs typeface="Arial"/>
              </a:rPr>
              <a:t>Scouts Learn...</a:t>
            </a:r>
            <a:endParaRPr lang="en-US" sz="2000" dirty="0">
              <a:solidFill>
                <a:srgbClr val="FF0000"/>
              </a:solidFill>
              <a:ea typeface="+mn-lt"/>
              <a:cs typeface="+mn-lt"/>
            </a:endParaRPr>
          </a:p>
          <a:p>
            <a:pPr marL="285750" indent="-285750">
              <a:buFont typeface="Arial,Sans-Serif"/>
              <a:buChar char="•"/>
            </a:pPr>
            <a:r>
              <a:rPr lang="en-US" sz="2000" dirty="0">
                <a:solidFill>
                  <a:prstClr val="black"/>
                </a:solidFill>
                <a:cs typeface="Arial"/>
              </a:rPr>
              <a:t>How to help others around them</a:t>
            </a:r>
            <a:endParaRPr lang="en-US" sz="2000" dirty="0">
              <a:solidFill>
                <a:prstClr val="black"/>
              </a:solidFill>
              <a:ea typeface="+mn-lt"/>
              <a:cs typeface="+mn-lt"/>
            </a:endParaRPr>
          </a:p>
          <a:p>
            <a:pPr marL="285750" indent="-285750">
              <a:buFont typeface="Arial,Sans-Serif"/>
              <a:buChar char="•"/>
            </a:pPr>
            <a:r>
              <a:rPr lang="en-US" sz="2000" dirty="0">
                <a:solidFill>
                  <a:prstClr val="black"/>
                </a:solidFill>
                <a:cs typeface="Arial"/>
              </a:rPr>
              <a:t>Public speaking &amp; math skills </a:t>
            </a:r>
          </a:p>
          <a:p>
            <a:pPr marL="285750" indent="-285750">
              <a:buFont typeface="Arial,Sans-Serif"/>
              <a:buChar char="•"/>
            </a:pPr>
            <a:r>
              <a:rPr lang="en-US" sz="2000" dirty="0">
                <a:solidFill>
                  <a:prstClr val="black"/>
                </a:solidFill>
                <a:cs typeface="Arial"/>
              </a:rPr>
              <a:t>Salesmanship &amp; perseverance</a:t>
            </a:r>
            <a:endParaRPr lang="en-US" sz="2000" dirty="0">
              <a:solidFill>
                <a:prstClr val="black"/>
              </a:solidFill>
              <a:ea typeface="+mn-lt"/>
              <a:cs typeface="+mn-lt"/>
            </a:endParaRPr>
          </a:p>
          <a:p>
            <a:pPr marL="285750" indent="-285750">
              <a:buFont typeface="Arial,Sans-Serif"/>
              <a:buChar char="•"/>
            </a:pPr>
            <a:r>
              <a:rPr lang="en-US" sz="2000" dirty="0">
                <a:solidFill>
                  <a:prstClr val="black"/>
                </a:solidFill>
                <a:cs typeface="Arial"/>
              </a:rPr>
              <a:t>How to earn their own way</a:t>
            </a:r>
            <a:endParaRPr lang="en-US" sz="2000" dirty="0">
              <a:solidFill>
                <a:prstClr val="black"/>
              </a:solidFill>
              <a:ea typeface="+mn-lt"/>
              <a:cs typeface="+mn-lt"/>
            </a:endParaRPr>
          </a:p>
          <a:p>
            <a:pPr marL="285750" indent="-285750">
              <a:buFont typeface="Arial,Sans-Serif"/>
              <a:buChar char="•"/>
            </a:pPr>
            <a:r>
              <a:rPr lang="en-US" sz="2000" dirty="0">
                <a:solidFill>
                  <a:prstClr val="black"/>
                </a:solidFill>
                <a:cs typeface="Arial"/>
              </a:rPr>
              <a:t>The value of hard work</a:t>
            </a:r>
            <a:endParaRPr lang="en-US" sz="2000" dirty="0">
              <a:solidFill>
                <a:prstClr val="black"/>
              </a:solidFill>
              <a:ea typeface="+mn-lt"/>
              <a:cs typeface="+mn-lt"/>
            </a:endParaRPr>
          </a:p>
          <a:p>
            <a:pPr marL="285750" indent="-285750">
              <a:buFont typeface="Arial,Sans-Serif"/>
              <a:buChar char="•"/>
            </a:pPr>
            <a:r>
              <a:rPr lang="en-US" sz="2000" dirty="0">
                <a:solidFill>
                  <a:prstClr val="black"/>
                </a:solidFill>
                <a:cs typeface="Arial"/>
              </a:rPr>
              <a:t>To be part of something bigger</a:t>
            </a:r>
          </a:p>
        </p:txBody>
      </p:sp>
    </p:spTree>
    <p:extLst>
      <p:ext uri="{BB962C8B-B14F-4D97-AF65-F5344CB8AC3E}">
        <p14:creationId xmlns:p14="http://schemas.microsoft.com/office/powerpoint/2010/main" val="15387301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DCF8CEB8-CE3C-4767-ACF3-2016A9F1D7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606"/>
            <a:ext cx="12192000" cy="6851750"/>
          </a:xfrm>
          <a:prstGeom prst="rect">
            <a:avLst/>
          </a:prstGeom>
        </p:spPr>
      </p:pic>
      <p:sp>
        <p:nvSpPr>
          <p:cNvPr id="5" name="TextBox 4">
            <a:extLst>
              <a:ext uri="{FF2B5EF4-FFF2-40B4-BE49-F238E27FC236}">
                <a16:creationId xmlns:a16="http://schemas.microsoft.com/office/drawing/2014/main" id="{4F803C4D-E47D-42AF-B215-25A2B9EBFE17}"/>
              </a:ext>
            </a:extLst>
          </p:cNvPr>
          <p:cNvSpPr txBox="1"/>
          <p:nvPr/>
        </p:nvSpPr>
        <p:spPr>
          <a:xfrm>
            <a:off x="234742" y="299763"/>
            <a:ext cx="7114013" cy="707578"/>
          </a:xfrm>
          <a:prstGeom prst="rect">
            <a:avLst/>
          </a:prstGeom>
          <a:noFill/>
        </p:spPr>
        <p:txBody>
          <a:bodyPr wrap="square" rtlCol="0">
            <a:noAutofit/>
          </a:bodyPr>
          <a:lstStyle/>
          <a:p>
            <a:r>
              <a:rPr lang="en-US" sz="4400" b="1" dirty="0">
                <a:solidFill>
                  <a:schemeClr val="bg1"/>
                </a:solidFill>
                <a:latin typeface="Helvetica" pitchFamily="2" charset="0"/>
              </a:rPr>
              <a:t>Trail’s End Leader Portal</a:t>
            </a:r>
          </a:p>
        </p:txBody>
      </p:sp>
      <p:sp>
        <p:nvSpPr>
          <p:cNvPr id="7" name="TextBox 6">
            <a:extLst>
              <a:ext uri="{FF2B5EF4-FFF2-40B4-BE49-F238E27FC236}">
                <a16:creationId xmlns:a16="http://schemas.microsoft.com/office/drawing/2014/main" id="{44FE5239-9C75-4629-963B-D6D042EBB017}"/>
              </a:ext>
            </a:extLst>
          </p:cNvPr>
          <p:cNvSpPr txBox="1"/>
          <p:nvPr/>
        </p:nvSpPr>
        <p:spPr>
          <a:xfrm>
            <a:off x="243999" y="1267722"/>
            <a:ext cx="11528981" cy="523220"/>
          </a:xfrm>
          <a:prstGeom prst="rect">
            <a:avLst/>
          </a:prstGeom>
          <a:noFill/>
        </p:spPr>
        <p:txBody>
          <a:bodyPr wrap="square" rtlCol="0">
            <a:spAutoFit/>
          </a:bodyPr>
          <a:lstStyle/>
          <a:p>
            <a:pPr marL="0" marR="0" lvl="0" indent="0" defTabSz="767942"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154072"/>
                </a:solidFill>
                <a:effectLst/>
                <a:uLnTx/>
                <a:uFillTx/>
                <a:latin typeface="Arial Black" charset="0"/>
                <a:ea typeface="Arial Black" charset="0"/>
                <a:cs typeface="Arial Black" charset="0"/>
              </a:rPr>
              <a:t>Manage your unit’s entire sale in one place!</a:t>
            </a:r>
          </a:p>
        </p:txBody>
      </p:sp>
      <p:pic>
        <p:nvPicPr>
          <p:cNvPr id="6" name="Picture 5">
            <a:extLst>
              <a:ext uri="{FF2B5EF4-FFF2-40B4-BE49-F238E27FC236}">
                <a16:creationId xmlns:a16="http://schemas.microsoft.com/office/drawing/2014/main" id="{87CB46BB-84AE-8D52-6C9F-0E72F5EE306D}"/>
              </a:ext>
            </a:extLst>
          </p:cNvPr>
          <p:cNvPicPr>
            <a:picLocks noChangeAspect="1"/>
          </p:cNvPicPr>
          <p:nvPr/>
        </p:nvPicPr>
        <p:blipFill>
          <a:blip r:embed="rId3"/>
          <a:stretch>
            <a:fillRect/>
          </a:stretch>
        </p:blipFill>
        <p:spPr>
          <a:xfrm>
            <a:off x="9422" y="1739801"/>
            <a:ext cx="12173700" cy="5109321"/>
          </a:xfrm>
          <a:prstGeom prst="rect">
            <a:avLst/>
          </a:prstGeom>
        </p:spPr>
      </p:pic>
    </p:spTree>
    <p:extLst>
      <p:ext uri="{BB962C8B-B14F-4D97-AF65-F5344CB8AC3E}">
        <p14:creationId xmlns:p14="http://schemas.microsoft.com/office/powerpoint/2010/main" val="2209090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pplication&#10;&#10;Description automatically generated with low confidence">
            <a:extLst>
              <a:ext uri="{FF2B5EF4-FFF2-40B4-BE49-F238E27FC236}">
                <a16:creationId xmlns:a16="http://schemas.microsoft.com/office/drawing/2014/main" id="{6E219143-D814-419F-9EE8-534C7104B4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3" name="Rectangle 32">
            <a:extLst>
              <a:ext uri="{FF2B5EF4-FFF2-40B4-BE49-F238E27FC236}">
                <a16:creationId xmlns:a16="http://schemas.microsoft.com/office/drawing/2014/main" id="{209E220A-044A-435C-9184-FD68547F6DFA}"/>
              </a:ext>
            </a:extLst>
          </p:cNvPr>
          <p:cNvSpPr/>
          <p:nvPr/>
        </p:nvSpPr>
        <p:spPr>
          <a:xfrm>
            <a:off x="-288762" y="2622025"/>
            <a:ext cx="3310799" cy="400110"/>
          </a:xfrm>
          <a:prstGeom prst="rect">
            <a:avLst/>
          </a:prstGeom>
        </p:spPr>
        <p:txBody>
          <a:bodyPr wrap="square">
            <a:spAutoFit/>
          </a:bodyPr>
          <a:lstStyle/>
          <a:p>
            <a:pPr algn="ctr">
              <a:defRPr/>
            </a:pPr>
            <a:r>
              <a:rPr lang="en-US" sz="2000" b="1" dirty="0">
                <a:solidFill>
                  <a:prstClr val="white"/>
                </a:solidFill>
                <a:latin typeface="Calibri" panose="020F0502020204030204"/>
              </a:rPr>
              <a:t>Agenda</a:t>
            </a:r>
          </a:p>
        </p:txBody>
      </p:sp>
      <p:sp>
        <p:nvSpPr>
          <p:cNvPr id="35" name="TextBox 34">
            <a:extLst>
              <a:ext uri="{FF2B5EF4-FFF2-40B4-BE49-F238E27FC236}">
                <a16:creationId xmlns:a16="http://schemas.microsoft.com/office/drawing/2014/main" id="{A34DB282-E84A-49E0-AF67-E639EF431E4F}"/>
              </a:ext>
            </a:extLst>
          </p:cNvPr>
          <p:cNvSpPr txBox="1"/>
          <p:nvPr/>
        </p:nvSpPr>
        <p:spPr>
          <a:xfrm>
            <a:off x="-306914" y="5653091"/>
            <a:ext cx="2388637" cy="307777"/>
          </a:xfrm>
          <a:prstGeom prst="rect">
            <a:avLst/>
          </a:prstGeom>
          <a:noFill/>
        </p:spPr>
        <p:txBody>
          <a:bodyPr wrap="square" rtlCol="0">
            <a:spAutoFit/>
          </a:bodyPr>
          <a:lstStyle/>
          <a:p>
            <a:pPr algn="ctr">
              <a:defRPr/>
            </a:pPr>
            <a:r>
              <a:rPr lang="en-US" sz="1400" b="1" dirty="0">
                <a:solidFill>
                  <a:prstClr val="white"/>
                </a:solidFill>
                <a:latin typeface="Calibri" panose="020F0502020204030204"/>
              </a:rPr>
              <a:t>Products</a:t>
            </a:r>
          </a:p>
        </p:txBody>
      </p:sp>
      <p:sp>
        <p:nvSpPr>
          <p:cNvPr id="40" name="TextBox 39">
            <a:extLst>
              <a:ext uri="{FF2B5EF4-FFF2-40B4-BE49-F238E27FC236}">
                <a16:creationId xmlns:a16="http://schemas.microsoft.com/office/drawing/2014/main" id="{AF489123-6D61-476C-835E-2ACB2C91E8FC}"/>
              </a:ext>
            </a:extLst>
          </p:cNvPr>
          <p:cNvSpPr txBox="1"/>
          <p:nvPr/>
        </p:nvSpPr>
        <p:spPr>
          <a:xfrm>
            <a:off x="36511" y="289570"/>
            <a:ext cx="9338306" cy="707578"/>
          </a:xfrm>
          <a:prstGeom prst="rect">
            <a:avLst/>
          </a:prstGeom>
          <a:noFill/>
        </p:spPr>
        <p:txBody>
          <a:bodyPr wrap="square" rtlCol="0">
            <a:noAutofit/>
          </a:bodyPr>
          <a:lstStyle/>
          <a:p>
            <a:r>
              <a:rPr lang="en-US" sz="4200" b="1" dirty="0">
                <a:solidFill>
                  <a:schemeClr val="bg1"/>
                </a:solidFill>
                <a:latin typeface="Helvetica" pitchFamily="2" charset="0"/>
              </a:rPr>
              <a:t>Watch Webinar on TE Leader Portal</a:t>
            </a:r>
          </a:p>
        </p:txBody>
      </p:sp>
      <p:pic>
        <p:nvPicPr>
          <p:cNvPr id="6" name="Picture 5">
            <a:extLst>
              <a:ext uri="{FF2B5EF4-FFF2-40B4-BE49-F238E27FC236}">
                <a16:creationId xmlns:a16="http://schemas.microsoft.com/office/drawing/2014/main" id="{9F20A68A-0FD2-6DE3-B517-52198F26F10A}"/>
              </a:ext>
            </a:extLst>
          </p:cNvPr>
          <p:cNvPicPr>
            <a:picLocks noChangeAspect="1"/>
          </p:cNvPicPr>
          <p:nvPr/>
        </p:nvPicPr>
        <p:blipFill>
          <a:blip r:embed="rId4"/>
          <a:stretch>
            <a:fillRect/>
          </a:stretch>
        </p:blipFill>
        <p:spPr>
          <a:xfrm>
            <a:off x="554182" y="1643033"/>
            <a:ext cx="11083636" cy="4921338"/>
          </a:xfrm>
          <a:prstGeom prst="rect">
            <a:avLst/>
          </a:prstGeom>
        </p:spPr>
      </p:pic>
      <p:sp>
        <p:nvSpPr>
          <p:cNvPr id="11" name="Rectangle: Rounded Corners 10">
            <a:extLst>
              <a:ext uri="{FF2B5EF4-FFF2-40B4-BE49-F238E27FC236}">
                <a16:creationId xmlns:a16="http://schemas.microsoft.com/office/drawing/2014/main" id="{5D39768F-F769-3F69-D70B-770DBCF58076}"/>
              </a:ext>
            </a:extLst>
          </p:cNvPr>
          <p:cNvSpPr/>
          <p:nvPr/>
        </p:nvSpPr>
        <p:spPr>
          <a:xfrm>
            <a:off x="6702635" y="4509856"/>
            <a:ext cx="5241359" cy="1935332"/>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235755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phical user interface&#10;&#10;Description automatically generated">
            <a:extLst>
              <a:ext uri="{FF2B5EF4-FFF2-40B4-BE49-F238E27FC236}">
                <a16:creationId xmlns:a16="http://schemas.microsoft.com/office/drawing/2014/main" id="{4563F22F-055F-43E1-978C-D7829F318E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9407167D-CE3B-4F86-BB97-20F9374ED6EC}"/>
              </a:ext>
            </a:extLst>
          </p:cNvPr>
          <p:cNvSpPr txBox="1"/>
          <p:nvPr/>
        </p:nvSpPr>
        <p:spPr>
          <a:xfrm>
            <a:off x="149087" y="2357624"/>
            <a:ext cx="5849257" cy="749951"/>
          </a:xfrm>
          <a:prstGeom prst="rect">
            <a:avLst/>
          </a:prstGeom>
          <a:noFill/>
        </p:spPr>
        <p:txBody>
          <a:bodyPr wrap="square" rtlCol="0">
            <a:noAutofit/>
          </a:bodyPr>
          <a:lstStyle/>
          <a:p>
            <a:pPr algn="ctr"/>
            <a:r>
              <a:rPr lang="en-US" sz="4800" b="1">
                <a:solidFill>
                  <a:schemeClr val="bg1"/>
                </a:solidFill>
              </a:rPr>
              <a:t>Questions?</a:t>
            </a:r>
          </a:p>
          <a:p>
            <a:pPr algn="ctr"/>
            <a:r>
              <a:rPr lang="en-US" sz="4800" b="1">
                <a:solidFill>
                  <a:schemeClr val="bg1"/>
                </a:solidFill>
              </a:rPr>
              <a:t>Comments?</a:t>
            </a:r>
          </a:p>
          <a:p>
            <a:pPr algn="ctr"/>
            <a:endParaRPr lang="en-US" sz="4800" b="1">
              <a:solidFill>
                <a:schemeClr val="bg1"/>
              </a:solidFill>
            </a:endParaRPr>
          </a:p>
          <a:p>
            <a:pPr algn="ctr"/>
            <a:r>
              <a:rPr lang="en-US" sz="4800" b="1">
                <a:solidFill>
                  <a:schemeClr val="bg1"/>
                </a:solidFill>
              </a:rPr>
              <a:t>Thank you!!</a:t>
            </a:r>
          </a:p>
        </p:txBody>
      </p:sp>
    </p:spTree>
    <p:extLst>
      <p:ext uri="{BB962C8B-B14F-4D97-AF65-F5344CB8AC3E}">
        <p14:creationId xmlns:p14="http://schemas.microsoft.com/office/powerpoint/2010/main" val="24216961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pplication&#10;&#10;Description automatically generated with low confidence">
            <a:extLst>
              <a:ext uri="{FF2B5EF4-FFF2-40B4-BE49-F238E27FC236}">
                <a16:creationId xmlns:a16="http://schemas.microsoft.com/office/drawing/2014/main" id="{7100C843-1F6E-4D51-BF91-568C7D8E89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4F803C4D-E47D-42AF-B215-25A2B9EBFE17}"/>
              </a:ext>
            </a:extLst>
          </p:cNvPr>
          <p:cNvSpPr txBox="1"/>
          <p:nvPr/>
        </p:nvSpPr>
        <p:spPr>
          <a:xfrm>
            <a:off x="234743" y="299763"/>
            <a:ext cx="6640190" cy="707578"/>
          </a:xfrm>
          <a:prstGeom prst="rect">
            <a:avLst/>
          </a:prstGeom>
          <a:noFill/>
        </p:spPr>
        <p:txBody>
          <a:bodyPr wrap="square" rtlCol="0">
            <a:noAutofit/>
          </a:bodyPr>
          <a:lstStyle/>
          <a:p>
            <a:r>
              <a:rPr lang="en-US" sz="4400" b="1">
                <a:solidFill>
                  <a:schemeClr val="bg1"/>
                </a:solidFill>
                <a:latin typeface="Helvetica" pitchFamily="2" charset="0"/>
              </a:rPr>
              <a:t>Why Popcorn?</a:t>
            </a:r>
          </a:p>
        </p:txBody>
      </p:sp>
      <p:sp>
        <p:nvSpPr>
          <p:cNvPr id="9" name="Text Placeholder 3">
            <a:extLst>
              <a:ext uri="{FF2B5EF4-FFF2-40B4-BE49-F238E27FC236}">
                <a16:creationId xmlns:a16="http://schemas.microsoft.com/office/drawing/2014/main" id="{00B5DF78-C950-4048-A993-82F4AD418C86}"/>
              </a:ext>
            </a:extLst>
          </p:cNvPr>
          <p:cNvSpPr txBox="1">
            <a:spLocks/>
          </p:cNvSpPr>
          <p:nvPr/>
        </p:nvSpPr>
        <p:spPr>
          <a:xfrm>
            <a:off x="7372331" y="2060826"/>
            <a:ext cx="4344805" cy="3629370"/>
          </a:xfrm>
          <a:prstGeom prst="rect">
            <a:avLst/>
          </a:prstGeom>
        </p:spPr>
        <p:txBody>
          <a:bodyPr lIns="91440" tIns="45720" rIns="91440" bIns="4572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en-US" sz="2400" dirty="0">
                <a:cs typeface="Arial"/>
              </a:rPr>
              <a:t>Can help Cubs earn adventures</a:t>
            </a:r>
          </a:p>
          <a:p>
            <a:pPr>
              <a:spcBef>
                <a:spcPts val="1200"/>
              </a:spcBef>
            </a:pPr>
            <a:r>
              <a:rPr lang="en-US" sz="2400" dirty="0">
                <a:cs typeface="Arial"/>
              </a:rPr>
              <a:t>Can help Scouts earn merit badges</a:t>
            </a:r>
          </a:p>
          <a:p>
            <a:pPr>
              <a:spcBef>
                <a:spcPts val="1200"/>
              </a:spcBef>
            </a:pPr>
            <a:r>
              <a:rPr lang="en-US" sz="2400" dirty="0">
                <a:cs typeface="Arial"/>
              </a:rPr>
              <a:t>This graphic is available in the Leader Guide.</a:t>
            </a:r>
            <a:endParaRPr lang="en-US" sz="2400" dirty="0">
              <a:cs typeface="Arial" panose="020B0604020202020204" pitchFamily="34" charset="0"/>
            </a:endParaRPr>
          </a:p>
          <a:p>
            <a:pPr>
              <a:spcBef>
                <a:spcPts val="1600"/>
              </a:spcBef>
            </a:pPr>
            <a:endParaRPr lang="en-US" sz="2400" dirty="0">
              <a:cs typeface="Arial" panose="020B0604020202020204" pitchFamily="34" charset="0"/>
            </a:endParaRPr>
          </a:p>
        </p:txBody>
      </p:sp>
      <p:sp>
        <p:nvSpPr>
          <p:cNvPr id="11" name="Text Placeholder 3">
            <a:extLst>
              <a:ext uri="{FF2B5EF4-FFF2-40B4-BE49-F238E27FC236}">
                <a16:creationId xmlns:a16="http://schemas.microsoft.com/office/drawing/2014/main" id="{1A1AE7B2-1710-49BE-A21F-141CF88655C4}"/>
              </a:ext>
            </a:extLst>
          </p:cNvPr>
          <p:cNvSpPr txBox="1">
            <a:spLocks/>
          </p:cNvSpPr>
          <p:nvPr/>
        </p:nvSpPr>
        <p:spPr>
          <a:xfrm>
            <a:off x="532493" y="5687677"/>
            <a:ext cx="8567928" cy="906141"/>
          </a:xfrm>
          <a:prstGeom prst="rect">
            <a:avLst/>
          </a:prstGeom>
        </p:spPr>
        <p:txBody>
          <a:bodyPr lIns="91440" tIns="45720" rIns="91440" bIns="4572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endParaRPr lang="en-US" dirty="0">
              <a:cs typeface="Arial"/>
            </a:endParaRPr>
          </a:p>
        </p:txBody>
      </p:sp>
      <p:pic>
        <p:nvPicPr>
          <p:cNvPr id="2" name="Picture 1">
            <a:extLst>
              <a:ext uri="{FF2B5EF4-FFF2-40B4-BE49-F238E27FC236}">
                <a16:creationId xmlns:a16="http://schemas.microsoft.com/office/drawing/2014/main" id="{D5D6B2A0-0350-44BF-31B8-E043AA344988}"/>
              </a:ext>
            </a:extLst>
          </p:cNvPr>
          <p:cNvPicPr>
            <a:picLocks noChangeAspect="1"/>
          </p:cNvPicPr>
          <p:nvPr/>
        </p:nvPicPr>
        <p:blipFill>
          <a:blip r:embed="rId3"/>
          <a:stretch>
            <a:fillRect/>
          </a:stretch>
        </p:blipFill>
        <p:spPr>
          <a:xfrm>
            <a:off x="907588" y="1489435"/>
            <a:ext cx="5188412" cy="5368565"/>
          </a:xfrm>
          <a:prstGeom prst="rect">
            <a:avLst/>
          </a:prstGeom>
        </p:spPr>
      </p:pic>
    </p:spTree>
    <p:extLst>
      <p:ext uri="{BB962C8B-B14F-4D97-AF65-F5344CB8AC3E}">
        <p14:creationId xmlns:p14="http://schemas.microsoft.com/office/powerpoint/2010/main" val="25489546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pplication&#10;&#10;Description automatically generated with low confidence">
            <a:extLst>
              <a:ext uri="{FF2B5EF4-FFF2-40B4-BE49-F238E27FC236}">
                <a16:creationId xmlns:a16="http://schemas.microsoft.com/office/drawing/2014/main" id="{F7DA4265-9497-4E8D-A182-7B767F5846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Slide Number Placeholder 9"/>
          <p:cNvSpPr>
            <a:spLocks noGrp="1"/>
          </p:cNvSpPr>
          <p:nvPr>
            <p:ph type="sldNum" sz="quarter" idx="12"/>
          </p:nvPr>
        </p:nvSpPr>
        <p:spPr>
          <a:xfrm>
            <a:off x="11480800" y="6248400"/>
            <a:ext cx="711200" cy="381000"/>
          </a:xfrm>
        </p:spPr>
        <p:txBody>
          <a:bodyPr>
            <a:normAutofit/>
          </a:bodyPr>
          <a:lstStyle/>
          <a:p>
            <a:fld id="{A3F7CB7D-F184-43C7-B6FD-03D728E1BBFF}" type="slidenum">
              <a:rPr kumimoji="0" lang="en-US" smtClean="0">
                <a:solidFill>
                  <a:schemeClr val="tx2"/>
                </a:solidFill>
              </a:rPr>
              <a:pPr/>
              <a:t>6</a:t>
            </a:fld>
            <a:endParaRPr kumimoji="0" lang="en-US">
              <a:solidFill>
                <a:schemeClr val="tx2"/>
              </a:solidFill>
            </a:endParaRPr>
          </a:p>
        </p:txBody>
      </p:sp>
      <p:pic>
        <p:nvPicPr>
          <p:cNvPr id="3" name="Picture 2">
            <a:extLst>
              <a:ext uri="{FF2B5EF4-FFF2-40B4-BE49-F238E27FC236}">
                <a16:creationId xmlns:a16="http://schemas.microsoft.com/office/drawing/2014/main" id="{C5F73663-870B-4F5D-8E5E-57DC7FFE8F94}"/>
              </a:ext>
            </a:extLst>
          </p:cNvPr>
          <p:cNvPicPr>
            <a:picLocks noChangeAspect="1"/>
          </p:cNvPicPr>
          <p:nvPr/>
        </p:nvPicPr>
        <p:blipFill>
          <a:blip r:embed="rId4"/>
          <a:stretch>
            <a:fillRect/>
          </a:stretch>
        </p:blipFill>
        <p:spPr>
          <a:xfrm>
            <a:off x="31140" y="1530699"/>
            <a:ext cx="5952414" cy="3547543"/>
          </a:xfrm>
          <a:prstGeom prst="rect">
            <a:avLst/>
          </a:prstGeom>
        </p:spPr>
      </p:pic>
      <p:pic>
        <p:nvPicPr>
          <p:cNvPr id="5" name="Picture 4">
            <a:extLst>
              <a:ext uri="{FF2B5EF4-FFF2-40B4-BE49-F238E27FC236}">
                <a16:creationId xmlns:a16="http://schemas.microsoft.com/office/drawing/2014/main" id="{2A9D48EF-3C7F-473F-B6F1-90493D765348}"/>
              </a:ext>
            </a:extLst>
          </p:cNvPr>
          <p:cNvPicPr>
            <a:picLocks noChangeAspect="1"/>
          </p:cNvPicPr>
          <p:nvPr/>
        </p:nvPicPr>
        <p:blipFill>
          <a:blip r:embed="rId5"/>
          <a:stretch>
            <a:fillRect/>
          </a:stretch>
        </p:blipFill>
        <p:spPr>
          <a:xfrm>
            <a:off x="6203010" y="1859375"/>
            <a:ext cx="5952414" cy="2890190"/>
          </a:xfrm>
          <a:prstGeom prst="rect">
            <a:avLst/>
          </a:prstGeom>
        </p:spPr>
      </p:pic>
      <p:pic>
        <p:nvPicPr>
          <p:cNvPr id="12" name="Picture 11">
            <a:extLst>
              <a:ext uri="{FF2B5EF4-FFF2-40B4-BE49-F238E27FC236}">
                <a16:creationId xmlns:a16="http://schemas.microsoft.com/office/drawing/2014/main" id="{4269D7A2-F8E6-4C75-B01A-E7D4D24DC4F9}"/>
              </a:ext>
            </a:extLst>
          </p:cNvPr>
          <p:cNvPicPr>
            <a:picLocks noChangeAspect="1"/>
          </p:cNvPicPr>
          <p:nvPr/>
        </p:nvPicPr>
        <p:blipFill>
          <a:blip r:embed="rId6"/>
          <a:stretch>
            <a:fillRect/>
          </a:stretch>
        </p:blipFill>
        <p:spPr>
          <a:xfrm>
            <a:off x="2723954" y="5012605"/>
            <a:ext cx="6781800" cy="1190625"/>
          </a:xfrm>
          <a:prstGeom prst="rect">
            <a:avLst/>
          </a:prstGeom>
        </p:spPr>
      </p:pic>
      <p:pic>
        <p:nvPicPr>
          <p:cNvPr id="15" name="Picture 14">
            <a:extLst>
              <a:ext uri="{FF2B5EF4-FFF2-40B4-BE49-F238E27FC236}">
                <a16:creationId xmlns:a16="http://schemas.microsoft.com/office/drawing/2014/main" id="{4E2BA0C4-EE54-47F2-9A8F-82AB5C2AE53F}"/>
              </a:ext>
            </a:extLst>
          </p:cNvPr>
          <p:cNvPicPr>
            <a:picLocks noChangeAspect="1"/>
          </p:cNvPicPr>
          <p:nvPr/>
        </p:nvPicPr>
        <p:blipFill>
          <a:blip r:embed="rId7"/>
          <a:stretch>
            <a:fillRect/>
          </a:stretch>
        </p:blipFill>
        <p:spPr>
          <a:xfrm>
            <a:off x="92202" y="249704"/>
            <a:ext cx="8923782" cy="939345"/>
          </a:xfrm>
          <a:prstGeom prst="rect">
            <a:avLst/>
          </a:prstGeom>
        </p:spPr>
      </p:pic>
      <p:sp>
        <p:nvSpPr>
          <p:cNvPr id="9" name="Rectangle 8">
            <a:extLst>
              <a:ext uri="{FF2B5EF4-FFF2-40B4-BE49-F238E27FC236}">
                <a16:creationId xmlns:a16="http://schemas.microsoft.com/office/drawing/2014/main" id="{3E12FE34-D8AA-4304-9957-A1B3C34B7A0F}"/>
              </a:ext>
            </a:extLst>
          </p:cNvPr>
          <p:cNvSpPr/>
          <p:nvPr/>
        </p:nvSpPr>
        <p:spPr>
          <a:xfrm>
            <a:off x="340714" y="6157427"/>
            <a:ext cx="11604831" cy="438518"/>
          </a:xfrm>
          <a:prstGeom prst="rect">
            <a:avLst/>
          </a:prstGeom>
          <a:ln w="12700">
            <a:solidFill>
              <a:schemeClr val="tx1"/>
            </a:solidFill>
          </a:ln>
          <a:effectLst>
            <a:outerShdw blurRad="63500" sx="102000" sy="102000" algn="ctr" rotWithShape="0">
              <a:prstClr val="black">
                <a:alpha val="40000"/>
              </a:prstClr>
            </a:outerShdw>
          </a:effectLst>
        </p:spPr>
        <p:txBody>
          <a:bodyPr wrap="square">
            <a:spAutoFit/>
          </a:bodyPr>
          <a:lstStyle/>
          <a:p>
            <a:pPr algn="ctr" defTabSz="685800">
              <a:lnSpc>
                <a:spcPct val="107000"/>
              </a:lnSpc>
              <a:spcAft>
                <a:spcPts val="600"/>
              </a:spcAft>
            </a:pPr>
            <a:r>
              <a:rPr lang="en-US" sz="2200" dirty="0">
                <a:solidFill>
                  <a:prstClr val="black"/>
                </a:solidFill>
                <a:ea typeface="Calibri" panose="020F0502020204030204" pitchFamily="34" charset="0"/>
                <a:cs typeface="Arial" panose="020B0604020202020204" pitchFamily="34" charset="0"/>
              </a:rPr>
              <a:t>Text </a:t>
            </a:r>
            <a:r>
              <a:rPr lang="en-US" sz="2200" b="1" dirty="0">
                <a:solidFill>
                  <a:srgbClr val="EB2827"/>
                </a:solidFill>
                <a:latin typeface="Arial Black" panose="020B0A04020102020204" pitchFamily="34" charset="0"/>
                <a:ea typeface="Calibri" panose="020F0502020204030204" pitchFamily="34" charset="0"/>
                <a:cs typeface="Arial" panose="020B0604020202020204" pitchFamily="34" charset="0"/>
              </a:rPr>
              <a:t>MYPLAN</a:t>
            </a:r>
            <a:r>
              <a:rPr lang="en-US" sz="2200" dirty="0">
                <a:solidFill>
                  <a:prstClr val="black"/>
                </a:solidFill>
                <a:ea typeface="Calibri" panose="020F0502020204030204" pitchFamily="34" charset="0"/>
                <a:cs typeface="Arial" panose="020B0604020202020204" pitchFamily="34" charset="0"/>
              </a:rPr>
              <a:t> to 62771 to download: How to Sell $1,000 in under 8 hours</a:t>
            </a:r>
          </a:p>
        </p:txBody>
      </p:sp>
    </p:spTree>
    <p:extLst>
      <p:ext uri="{BB962C8B-B14F-4D97-AF65-F5344CB8AC3E}">
        <p14:creationId xmlns:p14="http://schemas.microsoft.com/office/powerpoint/2010/main" val="29501714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pplication&#10;&#10;Description automatically generated with low confidence">
            <a:extLst>
              <a:ext uri="{FF2B5EF4-FFF2-40B4-BE49-F238E27FC236}">
                <a16:creationId xmlns:a16="http://schemas.microsoft.com/office/drawing/2014/main" id="{7100C843-1F6E-4D51-BF91-568C7D8E89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4F803C4D-E47D-42AF-B215-25A2B9EBFE17}"/>
              </a:ext>
            </a:extLst>
          </p:cNvPr>
          <p:cNvSpPr txBox="1"/>
          <p:nvPr/>
        </p:nvSpPr>
        <p:spPr>
          <a:xfrm>
            <a:off x="234743" y="299763"/>
            <a:ext cx="6640190" cy="707578"/>
          </a:xfrm>
          <a:prstGeom prst="rect">
            <a:avLst/>
          </a:prstGeom>
          <a:noFill/>
        </p:spPr>
        <p:txBody>
          <a:bodyPr wrap="square" rtlCol="0">
            <a:noAutofit/>
          </a:bodyPr>
          <a:lstStyle/>
          <a:p>
            <a:r>
              <a:rPr lang="en-US" sz="4400" b="1">
                <a:solidFill>
                  <a:schemeClr val="bg1"/>
                </a:solidFill>
                <a:latin typeface="Helvetica" pitchFamily="2" charset="0"/>
              </a:rPr>
              <a:t>Steps to Success</a:t>
            </a:r>
          </a:p>
        </p:txBody>
      </p:sp>
      <p:sp>
        <p:nvSpPr>
          <p:cNvPr id="15" name="TextBox 14">
            <a:extLst>
              <a:ext uri="{FF2B5EF4-FFF2-40B4-BE49-F238E27FC236}">
                <a16:creationId xmlns:a16="http://schemas.microsoft.com/office/drawing/2014/main" id="{C42CEB71-589B-43EB-926D-0A0D87D2090A}"/>
              </a:ext>
            </a:extLst>
          </p:cNvPr>
          <p:cNvSpPr txBox="1"/>
          <p:nvPr/>
        </p:nvSpPr>
        <p:spPr>
          <a:xfrm>
            <a:off x="154120" y="1689646"/>
            <a:ext cx="10206122" cy="5139869"/>
          </a:xfrm>
          <a:prstGeom prst="rect">
            <a:avLst/>
          </a:prstGeom>
          <a:noFill/>
        </p:spPr>
        <p:txBody>
          <a:bodyPr wrap="square">
            <a:spAutoFit/>
          </a:bodyPr>
          <a:lstStyle/>
          <a:p>
            <a:pPr marL="457200" marR="0" lvl="0" indent="-457200" algn="l" defTabSz="914400" rtl="0" eaLnBrk="1" fontAlgn="base" latinLnBrk="0" hangingPunct="1">
              <a:lnSpc>
                <a:spcPct val="100000"/>
              </a:lnSpc>
              <a:spcBef>
                <a:spcPts val="0"/>
              </a:spcBef>
              <a:spcAft>
                <a:spcPts val="0"/>
              </a:spcAft>
              <a:buClrTx/>
              <a:buSzTx/>
              <a:buFont typeface="+mj-lt"/>
              <a:buAutoNum type="arabicPeriod"/>
              <a:tabLst/>
              <a:defRPr/>
            </a:pPr>
            <a:r>
              <a:rPr lang="en-US" sz="2200" dirty="0">
                <a:solidFill>
                  <a:prstClr val="black"/>
                </a:solidFill>
                <a:latin typeface="Calibri" panose="020F0502020204030204"/>
              </a:rPr>
              <a:t>Build Your Plan</a:t>
            </a:r>
          </a:p>
          <a:p>
            <a:pPr marL="914400" lvl="1" indent="-457200" fontAlgn="base">
              <a:buFont typeface="Arial" panose="020B0604020202020204" pitchFamily="34" charset="0"/>
              <a:buChar char="•"/>
              <a:defRPr/>
            </a:pPr>
            <a:r>
              <a:rPr lang="en-US" sz="2200" dirty="0">
                <a:solidFill>
                  <a:prstClr val="black"/>
                </a:solidFill>
                <a:latin typeface="Calibri" panose="020F0502020204030204"/>
              </a:rPr>
              <a:t>2023-2024 Program Plan &amp; Budget</a:t>
            </a:r>
          </a:p>
          <a:p>
            <a:pPr marL="914400" lvl="1" indent="-457200" fontAlgn="base">
              <a:buFont typeface="Arial" panose="020B0604020202020204" pitchFamily="34" charset="0"/>
              <a:buChar char="•"/>
              <a:defRPr/>
            </a:pPr>
            <a:r>
              <a:rPr lang="en-US" sz="2200" dirty="0">
                <a:solidFill>
                  <a:prstClr val="black"/>
                </a:solidFill>
                <a:latin typeface="Calibri" panose="020F0502020204030204"/>
              </a:rPr>
              <a:t>Selling Methods (Storefront, Wagon, Online)</a:t>
            </a:r>
          </a:p>
          <a:p>
            <a:pPr marL="914400" lvl="1" indent="-457200" fontAlgn="base">
              <a:buFont typeface="Arial" panose="020B0604020202020204" pitchFamily="34" charset="0"/>
              <a:buChar char="•"/>
              <a:defRPr/>
            </a:pPr>
            <a:r>
              <a:rPr lang="en-US" sz="2200" dirty="0">
                <a:solidFill>
                  <a:prstClr val="black"/>
                </a:solidFill>
                <a:latin typeface="Calibri" panose="020F0502020204030204"/>
              </a:rPr>
              <a:t>Unit</a:t>
            </a:r>
            <a:r>
              <a:rPr kumimoji="0" lang="en-US" sz="2200" b="0" i="0" u="none" strike="noStrike" kern="1200" cap="none" spc="0" normalizeH="0" noProof="0" dirty="0">
                <a:ln>
                  <a:noFill/>
                </a:ln>
                <a:solidFill>
                  <a:prstClr val="black"/>
                </a:solidFill>
                <a:effectLst/>
                <a:uLnTx/>
                <a:uFillTx/>
                <a:latin typeface="Calibri" panose="020F0502020204030204"/>
              </a:rPr>
              <a:t> Incentives (pie in the face)</a:t>
            </a:r>
          </a:p>
          <a:p>
            <a:pPr marL="914400" lvl="1" indent="-457200" fontAlgn="base">
              <a:buFont typeface="Arial" panose="020B0604020202020204" pitchFamily="34" charset="0"/>
              <a:buChar char="•"/>
              <a:defRPr/>
            </a:pPr>
            <a:r>
              <a:rPr lang="en-US" sz="2200" baseline="0" dirty="0">
                <a:solidFill>
                  <a:prstClr val="black"/>
                </a:solidFill>
                <a:latin typeface="Calibri" panose="020F0502020204030204"/>
              </a:rPr>
              <a:t>Communication / </a:t>
            </a:r>
            <a:r>
              <a:rPr lang="en-US" sz="2200" dirty="0">
                <a:solidFill>
                  <a:prstClr val="black"/>
                </a:solidFill>
                <a:latin typeface="Calibri" panose="020F0502020204030204"/>
              </a:rPr>
              <a:t>Unit Kickoff</a:t>
            </a:r>
            <a:endParaRPr lang="en-US" sz="2200" baseline="0" dirty="0">
              <a:solidFill>
                <a:prstClr val="black"/>
              </a:solidFill>
              <a:latin typeface="Calibri" panose="020F0502020204030204"/>
            </a:endParaRPr>
          </a:p>
          <a:p>
            <a:pPr lvl="1" fontAlgn="base">
              <a:defRPr/>
            </a:pPr>
            <a:endParaRPr kumimoji="0" lang="en-US" sz="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lvl="1" fontAlgn="base">
              <a:defRPr/>
            </a:pPr>
            <a:endParaRPr lang="en-US" sz="700" dirty="0">
              <a:solidFill>
                <a:prstClr val="black"/>
              </a:solidFill>
              <a:latin typeface="Calibri" panose="020F0502020204030204"/>
            </a:endParaRPr>
          </a:p>
          <a:p>
            <a:pPr lvl="1" fontAlgn="base">
              <a:defRPr/>
            </a:pPr>
            <a:endParaRPr kumimoji="0" lang="en-US" sz="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base" latinLnBrk="0" hangingPunct="1">
              <a:lnSpc>
                <a:spcPct val="100000"/>
              </a:lnSpc>
              <a:spcBef>
                <a:spcPts val="0"/>
              </a:spcBef>
              <a:spcAft>
                <a:spcPts val="0"/>
              </a:spcAft>
              <a:buClrTx/>
              <a:buSzTx/>
              <a:buFont typeface="+mj-lt"/>
              <a:buAutoNum type="arabicPeriod"/>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Invite Scouts to Register</a:t>
            </a:r>
          </a:p>
          <a:p>
            <a:pPr marL="914400" lvl="1" indent="-457200" fontAlgn="base">
              <a:buFont typeface="Arial" panose="020B0604020202020204" pitchFamily="34" charset="0"/>
              <a:buChar char="•"/>
              <a:defRPr/>
            </a:pPr>
            <a:r>
              <a:rPr lang="en-US" sz="2200" dirty="0">
                <a:solidFill>
                  <a:prstClr val="black"/>
                </a:solidFill>
                <a:latin typeface="Calibri" panose="020F0502020204030204"/>
              </a:rPr>
              <a:t>To get App</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base" latinLnBrk="0" hangingPunct="1">
              <a:lnSpc>
                <a:spcPct val="100000"/>
              </a:lnSpc>
              <a:spcBef>
                <a:spcPts val="0"/>
              </a:spcBef>
              <a:spcAft>
                <a:spcPts val="0"/>
              </a:spcAft>
              <a:buClrTx/>
              <a:buSzTx/>
              <a:buFont typeface="+mj-lt"/>
              <a:buAutoNum type="arabicPeriod"/>
              <a:tabLst/>
              <a:defRPr/>
            </a:pPr>
            <a:endParaRPr kumimoji="0" lang="en-US" sz="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base" latinLnBrk="0" hangingPunct="1">
              <a:lnSpc>
                <a:spcPct val="100000"/>
              </a:lnSpc>
              <a:spcBef>
                <a:spcPts val="0"/>
              </a:spcBef>
              <a:spcAft>
                <a:spcPts val="0"/>
              </a:spcAft>
              <a:buClrTx/>
              <a:buSzTx/>
              <a:buFont typeface="+mj-lt"/>
              <a:buAutoNum type="arabicPeriod"/>
              <a:tabLst/>
              <a:defRPr/>
            </a:pPr>
            <a:endParaRPr kumimoji="0" lang="en-US" sz="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base" latinLnBrk="0" hangingPunct="1">
              <a:lnSpc>
                <a:spcPct val="100000"/>
              </a:lnSpc>
              <a:spcBef>
                <a:spcPts val="0"/>
              </a:spcBef>
              <a:spcAft>
                <a:spcPts val="0"/>
              </a:spcAft>
              <a:buClrTx/>
              <a:buSzTx/>
              <a:buFont typeface="+mj-lt"/>
              <a:buAutoNum type="arabicPeriod"/>
              <a:tabLst/>
              <a:defRPr/>
            </a:pPr>
            <a:endParaRPr kumimoji="0" lang="en-US" sz="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base" latinLnBrk="0" hangingPunct="1">
              <a:lnSpc>
                <a:spcPct val="100000"/>
              </a:lnSpc>
              <a:spcBef>
                <a:spcPts val="0"/>
              </a:spcBef>
              <a:spcAft>
                <a:spcPts val="0"/>
              </a:spcAft>
              <a:buClrTx/>
              <a:buSzTx/>
              <a:buFont typeface="+mj-lt"/>
              <a:buAutoNum type="arabicPeriod"/>
              <a:tabLst/>
              <a:defRPr/>
            </a:pPr>
            <a:r>
              <a:rPr kumimoji="0" lang="en-US" sz="2200" b="0" i="0" u="none" strike="noStrike" kern="1200" cap="none" spc="0" normalizeH="0" baseline="0" noProof="0" dirty="0">
                <a:ln>
                  <a:noFill/>
                </a:ln>
                <a:solidFill>
                  <a:prstClr val="black"/>
                </a:solidFill>
                <a:effectLst/>
                <a:uLnTx/>
                <a:uFillTx/>
                <a:latin typeface="Calibri" panose="020F0502020204030204"/>
              </a:rPr>
              <a:t>Hold ‘High</a:t>
            </a:r>
            <a:r>
              <a:rPr kumimoji="0" lang="en-US" sz="2200" b="0" i="0" u="none" strike="noStrike" kern="1200" cap="none" spc="0" normalizeH="0" noProof="0" dirty="0">
                <a:ln>
                  <a:noFill/>
                </a:ln>
                <a:solidFill>
                  <a:prstClr val="black"/>
                </a:solidFill>
                <a:effectLst/>
                <a:uLnTx/>
                <a:uFillTx/>
                <a:latin typeface="Calibri" panose="020F0502020204030204"/>
              </a:rPr>
              <a:t> Energy’</a:t>
            </a:r>
            <a:r>
              <a:rPr kumimoji="0" lang="en-US" sz="2200" b="0" i="0" u="none" strike="noStrike" kern="1200" cap="none" spc="0" normalizeH="0" baseline="0" noProof="0" dirty="0">
                <a:ln>
                  <a:noFill/>
                </a:ln>
                <a:solidFill>
                  <a:prstClr val="black"/>
                </a:solidFill>
                <a:effectLst/>
                <a:uLnTx/>
                <a:uFillTx/>
                <a:latin typeface="Calibri" panose="020F0502020204030204"/>
              </a:rPr>
              <a:t> Unit Kickoff</a:t>
            </a:r>
          </a:p>
          <a:p>
            <a:pPr marL="914400" lvl="1" indent="-457200" fontAlgn="base">
              <a:buFont typeface="Arial" panose="020B0604020202020204" pitchFamily="34" charset="0"/>
              <a:buChar char="•"/>
              <a:defRPr/>
            </a:pPr>
            <a:r>
              <a:rPr lang="en-US" sz="2200" dirty="0">
                <a:solidFill>
                  <a:prstClr val="black"/>
                </a:solidFill>
                <a:latin typeface="Calibri" panose="020F0502020204030204"/>
              </a:rPr>
              <a:t>Present </a:t>
            </a:r>
            <a:r>
              <a:rPr kumimoji="0" lang="en-US" sz="2200" b="0" i="0" u="none" strike="noStrike" kern="1200" cap="none" spc="0" normalizeH="0" baseline="0" noProof="0" dirty="0">
                <a:ln>
                  <a:noFill/>
                </a:ln>
                <a:solidFill>
                  <a:prstClr val="black"/>
                </a:solidFill>
                <a:effectLst/>
                <a:uLnTx/>
                <a:uFillTx/>
                <a:latin typeface="Calibri" panose="020F0502020204030204"/>
              </a:rPr>
              <a:t>2023-2024 Program</a:t>
            </a:r>
            <a:r>
              <a:rPr kumimoji="0" lang="en-US" sz="2200" b="0" i="0" u="none" strike="noStrike" kern="1200" cap="none" spc="0" normalizeH="0" noProof="0" dirty="0">
                <a:ln>
                  <a:noFill/>
                </a:ln>
                <a:solidFill>
                  <a:prstClr val="black"/>
                </a:solidFill>
                <a:effectLst/>
                <a:uLnTx/>
                <a:uFillTx/>
                <a:latin typeface="Calibri" panose="020F0502020204030204"/>
              </a:rPr>
              <a:t> Plan &amp; Budget</a:t>
            </a:r>
          </a:p>
          <a:p>
            <a:pPr marL="914400" lvl="1" indent="-457200" fontAlgn="base">
              <a:buFont typeface="Arial" panose="020B0604020202020204" pitchFamily="34" charset="0"/>
              <a:buChar char="•"/>
              <a:defRPr/>
            </a:pPr>
            <a:r>
              <a:rPr kumimoji="0" lang="en-US" sz="2200" b="0" i="0" u="none" strike="noStrike" kern="1200" cap="none" spc="0" normalizeH="0" baseline="0" noProof="0" dirty="0">
                <a:ln>
                  <a:noFill/>
                </a:ln>
                <a:solidFill>
                  <a:prstClr val="black"/>
                </a:solidFill>
                <a:effectLst/>
                <a:uLnTx/>
                <a:uFillTx/>
                <a:latin typeface="Calibri" panose="020F0502020204030204"/>
              </a:rPr>
              <a:t>Parent Buy-In</a:t>
            </a:r>
          </a:p>
          <a:p>
            <a:pPr marL="914400" lvl="1" indent="-457200" fontAlgn="base">
              <a:buFont typeface="Arial" panose="020B0604020202020204" pitchFamily="34" charset="0"/>
              <a:buChar char="•"/>
              <a:defRPr/>
            </a:pPr>
            <a:r>
              <a:rPr lang="en-US" sz="2200" dirty="0">
                <a:solidFill>
                  <a:prstClr val="black"/>
                </a:solidFill>
                <a:latin typeface="Calibri" panose="020F0502020204030204"/>
              </a:rPr>
              <a:t>Scout Training</a:t>
            </a:r>
          </a:p>
          <a:p>
            <a:pPr marL="914400" lvl="1" indent="-457200" fontAlgn="base">
              <a:buFont typeface="Arial" panose="020B0604020202020204" pitchFamily="34" charset="0"/>
              <a:buChar char="•"/>
              <a:defRPr/>
            </a:pPr>
            <a:r>
              <a:rPr lang="en-US" sz="2200" noProof="0" dirty="0">
                <a:solidFill>
                  <a:prstClr val="black"/>
                </a:solidFill>
                <a:latin typeface="Calibri" panose="020F0502020204030204"/>
              </a:rPr>
              <a:t>All Scouts Registered on Trail’s End App.</a:t>
            </a:r>
          </a:p>
          <a:p>
            <a:pPr marL="914400" lvl="1" indent="-457200" fontAlgn="base">
              <a:buFont typeface="Arial" panose="020B0604020202020204" pitchFamily="34" charset="0"/>
              <a:buChar char="•"/>
              <a:defRPr/>
            </a:pPr>
            <a:r>
              <a:rPr kumimoji="0" lang="en-US" sz="2200" b="0" i="0" u="none" strike="noStrike" kern="1200" cap="none" spc="0" normalizeH="0" baseline="0" dirty="0">
                <a:ln>
                  <a:noFill/>
                </a:ln>
                <a:solidFill>
                  <a:prstClr val="black"/>
                </a:solidFill>
                <a:effectLst/>
                <a:uLnTx/>
                <a:uFillTx/>
                <a:latin typeface="Calibri" panose="020F0502020204030204"/>
              </a:rPr>
              <a:t>Use Kick-off P</a:t>
            </a:r>
            <a:r>
              <a:rPr lang="en-US" sz="2200" dirty="0">
                <a:solidFill>
                  <a:prstClr val="black"/>
                </a:solidFill>
                <a:latin typeface="Calibri" panose="020F0502020204030204"/>
              </a:rPr>
              <a:t>owerPoint on ‘Training’ tab on Leader Portal</a:t>
            </a:r>
            <a:endParaRPr kumimoji="0" lang="en-US" sz="2200" b="0" i="0" u="none" strike="noStrike" kern="1200" cap="none" spc="0" normalizeH="0" baseline="0" noProof="0" dirty="0">
              <a:ln>
                <a:noFill/>
              </a:ln>
              <a:solidFill>
                <a:prstClr val="black"/>
              </a:solidFill>
              <a:effectLst/>
              <a:uLnTx/>
              <a:uFillTx/>
              <a:latin typeface="Calibri" panose="020F0502020204030204"/>
            </a:endParaRPr>
          </a:p>
        </p:txBody>
      </p:sp>
      <p:pic>
        <p:nvPicPr>
          <p:cNvPr id="3" name="Picture 2">
            <a:extLst>
              <a:ext uri="{FF2B5EF4-FFF2-40B4-BE49-F238E27FC236}">
                <a16:creationId xmlns:a16="http://schemas.microsoft.com/office/drawing/2014/main" id="{5277B711-3273-4516-A9E9-6BEB637F748C}"/>
              </a:ext>
            </a:extLst>
          </p:cNvPr>
          <p:cNvPicPr>
            <a:picLocks noChangeAspect="1"/>
          </p:cNvPicPr>
          <p:nvPr/>
        </p:nvPicPr>
        <p:blipFill rotWithShape="1">
          <a:blip r:embed="rId3"/>
          <a:srcRect l="33476" b="21057"/>
          <a:stretch/>
        </p:blipFill>
        <p:spPr>
          <a:xfrm>
            <a:off x="7089498" y="2600295"/>
            <a:ext cx="4745092" cy="2988916"/>
          </a:xfrm>
          <a:prstGeom prst="rect">
            <a:avLst/>
          </a:prstGeom>
          <a:effectLst>
            <a:outerShdw blurRad="63500" sx="102000" sy="102000" algn="ctr" rotWithShape="0">
              <a:prstClr val="black">
                <a:alpha val="40000"/>
              </a:prstClr>
            </a:outerShdw>
          </a:effectLst>
        </p:spPr>
      </p:pic>
      <p:pic>
        <p:nvPicPr>
          <p:cNvPr id="1028" name="Picture 4" descr="Free Bow And Arrow Transparent Background, Download Free Bow And Arrow  Transparent Background png images, Free ClipArts on Clipart Library">
            <a:extLst>
              <a:ext uri="{FF2B5EF4-FFF2-40B4-BE49-F238E27FC236}">
                <a16:creationId xmlns:a16="http://schemas.microsoft.com/office/drawing/2014/main" id="{EFFA3D7B-04E9-4982-9377-C1275FA796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400998">
            <a:off x="3805191" y="2952281"/>
            <a:ext cx="3919769" cy="72452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A4707686-B84C-4ECF-A12E-57C0176A4C6C}"/>
              </a:ext>
            </a:extLst>
          </p:cNvPr>
          <p:cNvSpPr txBox="1"/>
          <p:nvPr/>
        </p:nvSpPr>
        <p:spPr>
          <a:xfrm>
            <a:off x="7297381" y="2028310"/>
            <a:ext cx="4329326"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472C4">
                    <a:lumMod val="50000"/>
                  </a:srgbClr>
                </a:solidFill>
                <a:effectLst/>
                <a:uLnTx/>
                <a:uFillTx/>
                <a:latin typeface="Arial Black" panose="020B0A04020102020204" pitchFamily="34" charset="0"/>
                <a:ea typeface="+mn-ea"/>
                <a:cs typeface="Arial" panose="020B0604020202020204" pitchFamily="34" charset="0"/>
              </a:rPr>
              <a:t>LEADER PORTAL</a:t>
            </a:r>
          </a:p>
        </p:txBody>
      </p:sp>
    </p:spTree>
    <p:extLst>
      <p:ext uri="{BB962C8B-B14F-4D97-AF65-F5344CB8AC3E}">
        <p14:creationId xmlns:p14="http://schemas.microsoft.com/office/powerpoint/2010/main" val="3448892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2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5">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
                                            <p:txEl>
                                              <p:pRg st="14" end="1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
                                            <p:txEl>
                                              <p:pRg st="15" end="1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
                                            <p:txEl>
                                              <p:pRg st="16" end="16"/>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5">
                                            <p:txEl>
                                              <p:pRg st="17" end="17"/>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5">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pplication&#10;&#10;Description automatically generated with low confidence">
            <a:extLst>
              <a:ext uri="{FF2B5EF4-FFF2-40B4-BE49-F238E27FC236}">
                <a16:creationId xmlns:a16="http://schemas.microsoft.com/office/drawing/2014/main" id="{6E219143-D814-419F-9EE8-534C7104B4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3" name="Rectangle 32">
            <a:extLst>
              <a:ext uri="{FF2B5EF4-FFF2-40B4-BE49-F238E27FC236}">
                <a16:creationId xmlns:a16="http://schemas.microsoft.com/office/drawing/2014/main" id="{209E220A-044A-435C-9184-FD68547F6DFA}"/>
              </a:ext>
            </a:extLst>
          </p:cNvPr>
          <p:cNvSpPr/>
          <p:nvPr/>
        </p:nvSpPr>
        <p:spPr>
          <a:xfrm>
            <a:off x="-288762" y="2622025"/>
            <a:ext cx="3310799" cy="400110"/>
          </a:xfrm>
          <a:prstGeom prst="rect">
            <a:avLst/>
          </a:prstGeom>
        </p:spPr>
        <p:txBody>
          <a:bodyPr wrap="square">
            <a:spAutoFit/>
          </a:bodyPr>
          <a:lstStyle/>
          <a:p>
            <a:pPr algn="ctr">
              <a:defRPr/>
            </a:pPr>
            <a:r>
              <a:rPr lang="en-US" sz="2000" b="1" dirty="0">
                <a:solidFill>
                  <a:prstClr val="white"/>
                </a:solidFill>
                <a:latin typeface="Calibri" panose="020F0502020204030204"/>
              </a:rPr>
              <a:t>Agenda</a:t>
            </a:r>
          </a:p>
        </p:txBody>
      </p:sp>
      <p:sp>
        <p:nvSpPr>
          <p:cNvPr id="35" name="TextBox 34">
            <a:extLst>
              <a:ext uri="{FF2B5EF4-FFF2-40B4-BE49-F238E27FC236}">
                <a16:creationId xmlns:a16="http://schemas.microsoft.com/office/drawing/2014/main" id="{A34DB282-E84A-49E0-AF67-E639EF431E4F}"/>
              </a:ext>
            </a:extLst>
          </p:cNvPr>
          <p:cNvSpPr txBox="1"/>
          <p:nvPr/>
        </p:nvSpPr>
        <p:spPr>
          <a:xfrm>
            <a:off x="-306914" y="5653091"/>
            <a:ext cx="2388637" cy="307777"/>
          </a:xfrm>
          <a:prstGeom prst="rect">
            <a:avLst/>
          </a:prstGeom>
          <a:noFill/>
        </p:spPr>
        <p:txBody>
          <a:bodyPr wrap="square" rtlCol="0">
            <a:spAutoFit/>
          </a:bodyPr>
          <a:lstStyle/>
          <a:p>
            <a:pPr algn="ctr">
              <a:defRPr/>
            </a:pPr>
            <a:r>
              <a:rPr lang="en-US" sz="1400" b="1" dirty="0">
                <a:solidFill>
                  <a:prstClr val="white"/>
                </a:solidFill>
                <a:latin typeface="Calibri" panose="020F0502020204030204"/>
              </a:rPr>
              <a:t>Products</a:t>
            </a:r>
          </a:p>
        </p:txBody>
      </p:sp>
      <p:sp>
        <p:nvSpPr>
          <p:cNvPr id="40" name="TextBox 39">
            <a:extLst>
              <a:ext uri="{FF2B5EF4-FFF2-40B4-BE49-F238E27FC236}">
                <a16:creationId xmlns:a16="http://schemas.microsoft.com/office/drawing/2014/main" id="{AF489123-6D61-476C-835E-2ACB2C91E8FC}"/>
              </a:ext>
            </a:extLst>
          </p:cNvPr>
          <p:cNvSpPr txBox="1"/>
          <p:nvPr/>
        </p:nvSpPr>
        <p:spPr>
          <a:xfrm>
            <a:off x="474577" y="195669"/>
            <a:ext cx="8650569" cy="707578"/>
          </a:xfrm>
          <a:prstGeom prst="rect">
            <a:avLst/>
          </a:prstGeom>
          <a:noFill/>
        </p:spPr>
        <p:txBody>
          <a:bodyPr wrap="square" rtlCol="0">
            <a:noAutofit/>
          </a:bodyPr>
          <a:lstStyle/>
          <a:p>
            <a:r>
              <a:rPr lang="en-US" sz="5200" b="1" dirty="0">
                <a:solidFill>
                  <a:schemeClr val="bg1"/>
                </a:solidFill>
                <a:latin typeface="Helvetica" pitchFamily="2" charset="0"/>
              </a:rPr>
              <a:t>OCC – Register your Unit!</a:t>
            </a:r>
          </a:p>
        </p:txBody>
      </p:sp>
      <p:sp>
        <p:nvSpPr>
          <p:cNvPr id="8" name="Shape 261">
            <a:extLst>
              <a:ext uri="{FF2B5EF4-FFF2-40B4-BE49-F238E27FC236}">
                <a16:creationId xmlns:a16="http://schemas.microsoft.com/office/drawing/2014/main" id="{440F1039-6CB2-549F-1DB2-D28A6019B903}"/>
              </a:ext>
            </a:extLst>
          </p:cNvPr>
          <p:cNvSpPr/>
          <p:nvPr/>
        </p:nvSpPr>
        <p:spPr>
          <a:xfrm>
            <a:off x="1769087" y="5945919"/>
            <a:ext cx="8653826" cy="545740"/>
          </a:xfrm>
          <a:prstGeom prst="rect">
            <a:avLst/>
          </a:prstGeom>
          <a:ln w="12700">
            <a:miter lim="400000"/>
          </a:ln>
          <a:extLst>
            <a:ext uri="{C572A759-6A51-4108-AA02-DFA0A04FC94B}">
              <ma14:wrappingTextBoxFlag xmlns="" xmlns:ma14="http://schemas.microsoft.com/office/mac/drawingml/2011/main" val="1"/>
            </a:ext>
          </a:extLst>
        </p:spPr>
        <p:txBody>
          <a:bodyPr wrap="square" lIns="50775" tIns="50775" rIns="50775" bIns="50775" anchor="ctr">
            <a:spAutoFit/>
          </a:bodyPr>
          <a:lstStyle/>
          <a:p>
            <a:pPr algn="ctr" defTabSz="825046">
              <a:lnSpc>
                <a:spcPct val="80000"/>
              </a:lnSpc>
              <a:defRPr sz="1800"/>
            </a:pPr>
            <a:r>
              <a:rPr lang="en-US" sz="3600" b="1" kern="0" dirty="0">
                <a:solidFill>
                  <a:srgbClr val="000000"/>
                </a:solidFill>
                <a:latin typeface="Helvetica" panose="020B0604020202020204" pitchFamily="34" charset="0"/>
                <a:ea typeface="Helvetica Neue Condensed Black" charset="0"/>
                <a:cs typeface="Helvetica" panose="020B0604020202020204" pitchFamily="34" charset="0"/>
                <a:sym typeface="BebasNeueRegular"/>
              </a:rPr>
              <a:t>Visit </a:t>
            </a:r>
            <a:r>
              <a:rPr lang="en-US" sz="3600" b="1" kern="0" dirty="0">
                <a:solidFill>
                  <a:srgbClr val="000000"/>
                </a:solidFill>
                <a:latin typeface="Helvetica" panose="020B0604020202020204" pitchFamily="34" charset="0"/>
                <a:ea typeface="Helvetica Neue Condensed Black" charset="0"/>
                <a:cs typeface="Helvetica" panose="020B0604020202020204" pitchFamily="34" charset="0"/>
                <a:sym typeface="BebasNeueRegular"/>
                <a:hlinkClick r:id="rId4"/>
              </a:rPr>
              <a:t>https://ocbsa.org/popcorn</a:t>
            </a:r>
            <a:r>
              <a:rPr lang="en-US" sz="3600" b="1" kern="0" dirty="0">
                <a:solidFill>
                  <a:srgbClr val="000000"/>
                </a:solidFill>
                <a:latin typeface="Helvetica" panose="020B0604020202020204" pitchFamily="34" charset="0"/>
                <a:ea typeface="Helvetica Neue Condensed Black" charset="0"/>
                <a:cs typeface="Helvetica" panose="020B0604020202020204" pitchFamily="34" charset="0"/>
                <a:sym typeface="BebasNeueRegular"/>
              </a:rPr>
              <a:t> </a:t>
            </a:r>
            <a:endParaRPr lang="en-US" sz="3600" b="1" i="1" kern="0" dirty="0">
              <a:solidFill>
                <a:srgbClr val="000000"/>
              </a:solidFill>
              <a:latin typeface="Helvetica" panose="020B0604020202020204" pitchFamily="34" charset="0"/>
              <a:ea typeface="Helvetica Neue Condensed Black" charset="0"/>
              <a:cs typeface="Helvetica" panose="020B0604020202020204" pitchFamily="34" charset="0"/>
              <a:sym typeface="BebasNeueRegular"/>
            </a:endParaRPr>
          </a:p>
        </p:txBody>
      </p:sp>
      <p:pic>
        <p:nvPicPr>
          <p:cNvPr id="3" name="Picture 2">
            <a:extLst>
              <a:ext uri="{FF2B5EF4-FFF2-40B4-BE49-F238E27FC236}">
                <a16:creationId xmlns:a16="http://schemas.microsoft.com/office/drawing/2014/main" id="{B6835330-5490-8615-4BD9-7EDFB0C56E02}"/>
              </a:ext>
            </a:extLst>
          </p:cNvPr>
          <p:cNvPicPr>
            <a:picLocks noChangeAspect="1"/>
          </p:cNvPicPr>
          <p:nvPr/>
        </p:nvPicPr>
        <p:blipFill>
          <a:blip r:embed="rId5"/>
          <a:stretch>
            <a:fillRect/>
          </a:stretch>
        </p:blipFill>
        <p:spPr>
          <a:xfrm>
            <a:off x="1304925" y="1905000"/>
            <a:ext cx="9582150" cy="3048000"/>
          </a:xfrm>
          <a:prstGeom prst="rect">
            <a:avLst/>
          </a:prstGeom>
        </p:spPr>
      </p:pic>
      <p:sp>
        <p:nvSpPr>
          <p:cNvPr id="10" name="Rectangle: Rounded Corners 9">
            <a:extLst>
              <a:ext uri="{FF2B5EF4-FFF2-40B4-BE49-F238E27FC236}">
                <a16:creationId xmlns:a16="http://schemas.microsoft.com/office/drawing/2014/main" id="{CFCC5619-7901-B4E6-FCE0-39E3F1437830}"/>
              </a:ext>
            </a:extLst>
          </p:cNvPr>
          <p:cNvSpPr/>
          <p:nvPr/>
        </p:nvSpPr>
        <p:spPr>
          <a:xfrm>
            <a:off x="4073235" y="4091291"/>
            <a:ext cx="3132503" cy="99828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022012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pplication&#10;&#10;Description automatically generated with low confidence">
            <a:extLst>
              <a:ext uri="{FF2B5EF4-FFF2-40B4-BE49-F238E27FC236}">
                <a16:creationId xmlns:a16="http://schemas.microsoft.com/office/drawing/2014/main" id="{6E219143-D814-419F-9EE8-534C7104B4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3" name="Rectangle 32">
            <a:extLst>
              <a:ext uri="{FF2B5EF4-FFF2-40B4-BE49-F238E27FC236}">
                <a16:creationId xmlns:a16="http://schemas.microsoft.com/office/drawing/2014/main" id="{209E220A-044A-435C-9184-FD68547F6DFA}"/>
              </a:ext>
            </a:extLst>
          </p:cNvPr>
          <p:cNvSpPr/>
          <p:nvPr/>
        </p:nvSpPr>
        <p:spPr>
          <a:xfrm>
            <a:off x="-288762" y="2622025"/>
            <a:ext cx="3310799" cy="400110"/>
          </a:xfrm>
          <a:prstGeom prst="rect">
            <a:avLst/>
          </a:prstGeom>
        </p:spPr>
        <p:txBody>
          <a:bodyPr wrap="square">
            <a:spAutoFit/>
          </a:bodyPr>
          <a:lstStyle/>
          <a:p>
            <a:pPr algn="ctr">
              <a:defRPr/>
            </a:pPr>
            <a:r>
              <a:rPr lang="en-US" sz="2000" b="1">
                <a:solidFill>
                  <a:prstClr val="white"/>
                </a:solidFill>
                <a:latin typeface="Calibri" panose="020F0502020204030204"/>
              </a:rPr>
              <a:t>Agenda</a:t>
            </a:r>
          </a:p>
        </p:txBody>
      </p:sp>
      <p:sp>
        <p:nvSpPr>
          <p:cNvPr id="35" name="TextBox 34">
            <a:extLst>
              <a:ext uri="{FF2B5EF4-FFF2-40B4-BE49-F238E27FC236}">
                <a16:creationId xmlns:a16="http://schemas.microsoft.com/office/drawing/2014/main" id="{A34DB282-E84A-49E0-AF67-E639EF431E4F}"/>
              </a:ext>
            </a:extLst>
          </p:cNvPr>
          <p:cNvSpPr txBox="1"/>
          <p:nvPr/>
        </p:nvSpPr>
        <p:spPr>
          <a:xfrm>
            <a:off x="-306914" y="5653091"/>
            <a:ext cx="2388637" cy="307777"/>
          </a:xfrm>
          <a:prstGeom prst="rect">
            <a:avLst/>
          </a:prstGeom>
          <a:noFill/>
        </p:spPr>
        <p:txBody>
          <a:bodyPr wrap="square" rtlCol="0">
            <a:spAutoFit/>
          </a:bodyPr>
          <a:lstStyle/>
          <a:p>
            <a:pPr algn="ctr">
              <a:defRPr/>
            </a:pPr>
            <a:r>
              <a:rPr lang="en-US" sz="1400" b="1">
                <a:solidFill>
                  <a:prstClr val="white"/>
                </a:solidFill>
                <a:latin typeface="Calibri" panose="020F0502020204030204"/>
              </a:rPr>
              <a:t>Products</a:t>
            </a:r>
          </a:p>
        </p:txBody>
      </p:sp>
      <p:sp>
        <p:nvSpPr>
          <p:cNvPr id="40" name="TextBox 39">
            <a:extLst>
              <a:ext uri="{FF2B5EF4-FFF2-40B4-BE49-F238E27FC236}">
                <a16:creationId xmlns:a16="http://schemas.microsoft.com/office/drawing/2014/main" id="{AF489123-6D61-476C-835E-2ACB2C91E8FC}"/>
              </a:ext>
            </a:extLst>
          </p:cNvPr>
          <p:cNvSpPr txBox="1"/>
          <p:nvPr/>
        </p:nvSpPr>
        <p:spPr>
          <a:xfrm>
            <a:off x="474577" y="195669"/>
            <a:ext cx="8650569" cy="707578"/>
          </a:xfrm>
          <a:prstGeom prst="rect">
            <a:avLst/>
          </a:prstGeom>
          <a:noFill/>
        </p:spPr>
        <p:txBody>
          <a:bodyPr wrap="square" rtlCol="0">
            <a:noAutofit/>
          </a:bodyPr>
          <a:lstStyle/>
          <a:p>
            <a:r>
              <a:rPr lang="en-US" sz="5200" b="1" dirty="0">
                <a:solidFill>
                  <a:schemeClr val="bg1"/>
                </a:solidFill>
                <a:latin typeface="Helvetica" pitchFamily="2" charset="0"/>
              </a:rPr>
              <a:t>Orange County Council</a:t>
            </a:r>
          </a:p>
        </p:txBody>
      </p:sp>
      <p:sp>
        <p:nvSpPr>
          <p:cNvPr id="12" name="Shape 261">
            <a:extLst>
              <a:ext uri="{FF2B5EF4-FFF2-40B4-BE49-F238E27FC236}">
                <a16:creationId xmlns:a16="http://schemas.microsoft.com/office/drawing/2014/main" id="{6C80F71D-06FA-EC32-130F-E9679D565E95}"/>
              </a:ext>
            </a:extLst>
          </p:cNvPr>
          <p:cNvSpPr/>
          <p:nvPr/>
        </p:nvSpPr>
        <p:spPr>
          <a:xfrm>
            <a:off x="1668604" y="5695141"/>
            <a:ext cx="8653826" cy="398007"/>
          </a:xfrm>
          <a:prstGeom prst="rect">
            <a:avLst/>
          </a:prstGeom>
          <a:ln w="12700">
            <a:miter lim="400000"/>
          </a:ln>
          <a:extLst>
            <a:ext uri="{C572A759-6A51-4108-AA02-DFA0A04FC94B}">
              <ma14:wrappingTextBoxFlag xmlns:ma14="http://schemas.microsoft.com/office/mac/drawingml/2011/main" xmlns="" val="1"/>
            </a:ext>
          </a:extLst>
        </p:spPr>
        <p:txBody>
          <a:bodyPr wrap="square" lIns="50775" tIns="50775" rIns="50775" bIns="50775" anchor="ctr">
            <a:spAutoFit/>
          </a:bodyPr>
          <a:lstStyle/>
          <a:p>
            <a:pPr algn="ctr" defTabSz="825046">
              <a:lnSpc>
                <a:spcPct val="80000"/>
              </a:lnSpc>
              <a:defRPr sz="1800"/>
            </a:pPr>
            <a:endParaRPr lang="en-US" sz="2400" b="1" i="1" kern="0" dirty="0">
              <a:solidFill>
                <a:srgbClr val="000000"/>
              </a:solidFill>
              <a:latin typeface="Helvetica" panose="020B0604020202020204" pitchFamily="34" charset="0"/>
              <a:ea typeface="Helvetica Neue Condensed Black" charset="0"/>
              <a:cs typeface="Helvetica" panose="020B0604020202020204" pitchFamily="34" charset="0"/>
              <a:sym typeface="BebasNeueRegular"/>
            </a:endParaRPr>
          </a:p>
        </p:txBody>
      </p:sp>
      <p:sp>
        <p:nvSpPr>
          <p:cNvPr id="10" name="TextBox 9">
            <a:extLst>
              <a:ext uri="{FF2B5EF4-FFF2-40B4-BE49-F238E27FC236}">
                <a16:creationId xmlns:a16="http://schemas.microsoft.com/office/drawing/2014/main" id="{E8260153-441D-6E6C-8394-8AF63EA08D1E}"/>
              </a:ext>
            </a:extLst>
          </p:cNvPr>
          <p:cNvSpPr txBox="1"/>
          <p:nvPr/>
        </p:nvSpPr>
        <p:spPr>
          <a:xfrm>
            <a:off x="3022037" y="2622026"/>
            <a:ext cx="4926981" cy="1799146"/>
          </a:xfrm>
          <a:prstGeom prst="rect">
            <a:avLst/>
          </a:prstGeom>
          <a:noFill/>
        </p:spPr>
        <p:txBody>
          <a:bodyPr wrap="square" numCol="1" rtlCol="0" anchor="t">
            <a:noAutofit/>
          </a:bodyPr>
          <a:lstStyle/>
          <a:p>
            <a:pPr lvl="2" fontAlgn="base"/>
            <a:r>
              <a:rPr lang="en-US" sz="2700" b="1" dirty="0">
                <a:latin typeface="Calibri" panose="020F0502020204030204" pitchFamily="34" charset="0"/>
              </a:rPr>
              <a:t>Q: What’s New This Year?</a:t>
            </a:r>
          </a:p>
          <a:p>
            <a:pPr lvl="2" fontAlgn="base"/>
            <a:endParaRPr lang="en-US" sz="2700" b="1" dirty="0">
              <a:latin typeface="Calibri" panose="020F0502020204030204" pitchFamily="34" charset="0"/>
            </a:endParaRPr>
          </a:p>
          <a:p>
            <a:pPr lvl="2" fontAlgn="base"/>
            <a:r>
              <a:rPr lang="en-US" sz="2700" b="1" dirty="0">
                <a:latin typeface="Calibri" panose="020F0502020204030204" pitchFamily="34" charset="0"/>
              </a:rPr>
              <a:t>A: Almost everything!!</a:t>
            </a:r>
          </a:p>
        </p:txBody>
      </p:sp>
    </p:spTree>
    <p:extLst>
      <p:ext uri="{BB962C8B-B14F-4D97-AF65-F5344CB8AC3E}">
        <p14:creationId xmlns:p14="http://schemas.microsoft.com/office/powerpoint/2010/main" val="16272034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af10a0b3-b8a7-4f3d-b8f7-eee37fc014de">
      <Terms xmlns="http://schemas.microsoft.com/office/infopath/2007/PartnerControls"/>
    </lcf76f155ced4ddcb4097134ff3c332f>
    <TaxCatchAll xmlns="2415ca97-d97f-468f-a8fa-9f6ac331eea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3210987CAFF2545B2A6013DEC052C6F" ma:contentTypeVersion="17" ma:contentTypeDescription="Create a new document." ma:contentTypeScope="" ma:versionID="17331ce0c5297aca4a9498ee864008f7">
  <xsd:schema xmlns:xsd="http://www.w3.org/2001/XMLSchema" xmlns:xs="http://www.w3.org/2001/XMLSchema" xmlns:p="http://schemas.microsoft.com/office/2006/metadata/properties" xmlns:ns1="http://schemas.microsoft.com/sharepoint/v3" xmlns:ns2="af10a0b3-b8a7-4f3d-b8f7-eee37fc014de" xmlns:ns3="5fb487ca-7bf0-482e-99ce-49222b42cd4c" xmlns:ns4="2415ca97-d97f-468f-a8fa-9f6ac331eeaa" targetNamespace="http://schemas.microsoft.com/office/2006/metadata/properties" ma:root="true" ma:fieldsID="e7cedae8a035271c605d7112c99e6c23" ns1:_="" ns2:_="" ns3:_="" ns4:_="">
    <xsd:import namespace="http://schemas.microsoft.com/sharepoint/v3"/>
    <xsd:import namespace="af10a0b3-b8a7-4f3d-b8f7-eee37fc014de"/>
    <xsd:import namespace="5fb487ca-7bf0-482e-99ce-49222b42cd4c"/>
    <xsd:import namespace="2415ca97-d97f-468f-a8fa-9f6ac331eea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1:_ip_UnifiedCompliancePolicyProperties" minOccurs="0"/>
                <xsd:element ref="ns1:_ip_UnifiedCompliancePolicyUIAc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hidden="true" ma:internalName="_ip_UnifiedCompliancePolicyProperties">
      <xsd:simpleType>
        <xsd:restriction base="dms:Note"/>
      </xsd:simpleType>
    </xsd:element>
    <xsd:element name="_ip_UnifiedCompliancePolicyUIAction" ma:index="1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f10a0b3-b8a7-4f3d-b8f7-eee37fc014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79308d4-bde5-4dca-adcb-0162404f863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fb487ca-7bf0-482e-99ce-49222b42cd4c"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415ca97-d97f-468f-a8fa-9f6ac331eeaa"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c54bffd1-32d9-4514-a502-e6acbc49b262}" ma:internalName="TaxCatchAll" ma:showField="CatchAllData" ma:web="2415ca97-d97f-468f-a8fa-9f6ac331eea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F8581FC-6A18-49DF-A95D-1E4627A5E01A}">
  <ds:schemaRefs>
    <ds:schemaRef ds:uri="5f508f23-4ea3-4983-a679-a4160c9c217f"/>
    <ds:schemaRef ds:uri="b9585b0d-2b59-4f9f-aa15-b4db3843521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http://schemas.microsoft.com/sharepoint/v3"/>
    <ds:schemaRef ds:uri="af10a0b3-b8a7-4f3d-b8f7-eee37fc014de"/>
    <ds:schemaRef ds:uri="2415ca97-d97f-468f-a8fa-9f6ac331eeaa"/>
  </ds:schemaRefs>
</ds:datastoreItem>
</file>

<file path=customXml/itemProps2.xml><?xml version="1.0" encoding="utf-8"?>
<ds:datastoreItem xmlns:ds="http://schemas.openxmlformats.org/officeDocument/2006/customXml" ds:itemID="{9A308C4E-324B-45A8-B9E9-2B2C706030AD}">
  <ds:schemaRefs>
    <ds:schemaRef ds:uri="http://schemas.microsoft.com/sharepoint/v3/contenttype/forms"/>
  </ds:schemaRefs>
</ds:datastoreItem>
</file>

<file path=customXml/itemProps3.xml><?xml version="1.0" encoding="utf-8"?>
<ds:datastoreItem xmlns:ds="http://schemas.openxmlformats.org/officeDocument/2006/customXml" ds:itemID="{D0EAFBD8-ED2B-4F22-9FFE-EA6251611B0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f10a0b3-b8a7-4f3d-b8f7-eee37fc014de"/>
    <ds:schemaRef ds:uri="5fb487ca-7bf0-482e-99ce-49222b42cd4c"/>
    <ds:schemaRef ds:uri="2415ca97-d97f-468f-a8fa-9f6ac331ee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3389</TotalTime>
  <Words>2547</Words>
  <Application>Microsoft Office PowerPoint</Application>
  <PresentationFormat>Widescreen</PresentationFormat>
  <Paragraphs>449</Paragraphs>
  <Slides>42</Slides>
  <Notes>27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42</vt:i4>
      </vt:variant>
    </vt:vector>
  </HeadingPairs>
  <TitlesOfParts>
    <vt:vector size="53" baseType="lpstr">
      <vt:lpstr>Arial</vt:lpstr>
      <vt:lpstr>Arial Black</vt:lpstr>
      <vt:lpstr>Arial,Sans-Serif</vt:lpstr>
      <vt:lpstr>Calibri</vt:lpstr>
      <vt:lpstr>Calibri Light</vt:lpstr>
      <vt:lpstr>Comic Sans MS</vt:lpstr>
      <vt:lpstr>Helvetica</vt:lpstr>
      <vt:lpstr>Helvetica Neue</vt:lpstr>
      <vt:lpstr>Helvetica Neue Condensed Black</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Arielle Lupinacci</dc:creator>
  <cp:lastModifiedBy>Randall Aldrich</cp:lastModifiedBy>
  <cp:revision>26</cp:revision>
  <dcterms:created xsi:type="dcterms:W3CDTF">2019-10-22T13:32:28Z</dcterms:created>
  <dcterms:modified xsi:type="dcterms:W3CDTF">2023-06-17T01:19:48Z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0x010100A3210987CAFF2545B2A6013DEC052C6F</vt:lpwstr>
  </property>
  <property fmtid="{D5CDD505-2E9C-101B-9397-08002B2CF9AE}" pid="3" name="MediaServiceImageTags">
    <vt:lpwstr/>
  </property>
</Properties>
</file>