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2.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4.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5.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6.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7.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8.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9.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0.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1.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2.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23.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4.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25.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26.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27.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28.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1" r:id="rId2"/>
    <p:sldMasterId id="2147483679" r:id="rId3"/>
    <p:sldMasterId id="2147483666" r:id="rId4"/>
  </p:sldMasterIdLst>
  <p:notesMasterIdLst>
    <p:notesMasterId r:id="rId34"/>
  </p:notesMasterIdLst>
  <p:handoutMasterIdLst>
    <p:handoutMasterId r:id="rId35"/>
  </p:handoutMasterIdLst>
  <p:sldIdLst>
    <p:sldId id="256" r:id="rId5"/>
    <p:sldId id="406" r:id="rId6"/>
    <p:sldId id="407" r:id="rId7"/>
    <p:sldId id="409" r:id="rId8"/>
    <p:sldId id="480" r:id="rId9"/>
    <p:sldId id="479" r:id="rId10"/>
    <p:sldId id="416" r:id="rId11"/>
    <p:sldId id="429" r:id="rId12"/>
    <p:sldId id="411" r:id="rId13"/>
    <p:sldId id="412" r:id="rId14"/>
    <p:sldId id="413" r:id="rId15"/>
    <p:sldId id="417" r:id="rId16"/>
    <p:sldId id="414" r:id="rId17"/>
    <p:sldId id="430" r:id="rId18"/>
    <p:sldId id="419" r:id="rId19"/>
    <p:sldId id="420" r:id="rId20"/>
    <p:sldId id="462" r:id="rId21"/>
    <p:sldId id="463" r:id="rId22"/>
    <p:sldId id="464" r:id="rId23"/>
    <p:sldId id="465" r:id="rId24"/>
    <p:sldId id="466" r:id="rId25"/>
    <p:sldId id="477" r:id="rId26"/>
    <p:sldId id="470" r:id="rId27"/>
    <p:sldId id="467" r:id="rId28"/>
    <p:sldId id="478" r:id="rId29"/>
    <p:sldId id="469" r:id="rId30"/>
    <p:sldId id="471" r:id="rId31"/>
    <p:sldId id="472" r:id="rId32"/>
    <p:sldId id="475" r:id="rId33"/>
  </p:sldIdLst>
  <p:sldSz cx="9144000" cy="6858000" type="screen4x3"/>
  <p:notesSz cx="6858000" cy="9080500"/>
  <p:custDataLst>
    <p:tags r:id="rId36"/>
  </p:custDataLst>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906"/>
    <a:srgbClr val="0066FF"/>
    <a:srgbClr val="FF053F"/>
    <a:srgbClr val="FF9900"/>
    <a:srgbClr val="66FF66"/>
    <a:srgbClr val="FF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66" autoAdjust="0"/>
    <p:restoredTop sz="68620" autoAdjust="0"/>
  </p:normalViewPr>
  <p:slideViewPr>
    <p:cSldViewPr>
      <p:cViewPr varScale="1">
        <p:scale>
          <a:sx n="68" d="100"/>
          <a:sy n="68" d="100"/>
        </p:scale>
        <p:origin x="1620" y="288"/>
      </p:cViewPr>
      <p:guideLst>
        <p:guide orient="horz" pos="2160"/>
        <p:guide pos="2880"/>
      </p:guideLst>
    </p:cSldViewPr>
  </p:slideViewPr>
  <p:outlineViewPr>
    <p:cViewPr>
      <p:scale>
        <a:sx n="33" d="100"/>
        <a:sy n="33" d="100"/>
      </p:scale>
      <p:origin x="1016" y="409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3154" y="-101"/>
      </p:cViewPr>
      <p:guideLst>
        <p:guide orient="horz" pos="286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slideMaster" Target="slideMasters/slideMaster3.xml"/></Relationships>
</file>

<file path=ppt/diagrams/_rels/data1.xml.rels><?xml version="1.0" encoding="UTF-8" standalone="yes"?>
<Relationships xmlns="http://schemas.openxmlformats.org/package/2006/relationships"><Relationship Id="rId1" Type="http://schemas.openxmlformats.org/officeDocument/2006/relationships/image" Target="../media/image3.jpg"/></Relationships>
</file>

<file path=ppt/diagrams/_rels/data28.xml.rels><?xml version="1.0" encoding="UTF-8" standalone="yes"?>
<Relationships xmlns="http://schemas.openxmlformats.org/package/2006/relationships"><Relationship Id="rId2" Type="http://schemas.openxmlformats.org/officeDocument/2006/relationships/hyperlink" Target="http://www.ocbsa.org/bsaadvancement/advancement/" TargetMode="External"/><Relationship Id="rId1" Type="http://schemas.openxmlformats.org/officeDocument/2006/relationships/hyperlink" Target="http://www.ocbsa.org/" TargetMode="External"/></Relationships>
</file>

<file path=ppt/diagrams/_rels/drawing1.xml.rels><?xml version="1.0" encoding="UTF-8" standalone="yes"?>
<Relationships xmlns="http://schemas.openxmlformats.org/package/2006/relationships"><Relationship Id="rId1" Type="http://schemas.openxmlformats.org/officeDocument/2006/relationships/image" Target="../media/image3.jpg"/></Relationships>
</file>

<file path=ppt/diagrams/_rels/drawing28.xml.rels><?xml version="1.0" encoding="UTF-8" standalone="yes"?>
<Relationships xmlns="http://schemas.openxmlformats.org/package/2006/relationships"><Relationship Id="rId2" Type="http://schemas.openxmlformats.org/officeDocument/2006/relationships/hyperlink" Target="http://www.ocbsa.org/bsaadvancement/advancement/" TargetMode="External"/><Relationship Id="rId1" Type="http://schemas.openxmlformats.org/officeDocument/2006/relationships/hyperlink" Target="http://www.ocbsa.org/" TargetMode="Externa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1E7C20-A08F-467E-A5C7-B8C13A3FC7EE}" type="doc">
      <dgm:prSet loTypeId="urn:microsoft.com/office/officeart/2005/8/layout/hList7" loCatId="list" qsTypeId="urn:microsoft.com/office/officeart/2005/8/quickstyle/simple1" qsCatId="simple" csTypeId="urn:microsoft.com/office/officeart/2005/8/colors/accent6_2" csCatId="accent6" phldr="1"/>
      <dgm:spPr/>
      <dgm:t>
        <a:bodyPr/>
        <a:lstStyle/>
        <a:p>
          <a:endParaRPr lang="en-US"/>
        </a:p>
      </dgm:t>
    </dgm:pt>
    <dgm:pt modelId="{BFCA0F7E-31EA-48FC-AEC8-CEC00B4AB518}">
      <dgm:prSet/>
      <dgm:spPr/>
      <dgm:t>
        <a:bodyPr/>
        <a:lstStyle/>
        <a:p>
          <a:pPr rtl="0"/>
          <a:r>
            <a:rPr lang="en-US" dirty="0"/>
            <a:t>Review the outing America Eagle Scout – Venturing Summit-Sea Scout Quartermaster Requirements</a:t>
          </a:r>
        </a:p>
      </dgm:t>
    </dgm:pt>
    <dgm:pt modelId="{63F16409-EE1B-4EE2-A20C-F7EDF4459AAB}" type="parTrans" cxnId="{C025A186-FEDA-40A9-8903-FC082B77E54F}">
      <dgm:prSet/>
      <dgm:spPr/>
      <dgm:t>
        <a:bodyPr/>
        <a:lstStyle/>
        <a:p>
          <a:endParaRPr lang="en-US"/>
        </a:p>
      </dgm:t>
    </dgm:pt>
    <dgm:pt modelId="{71D5EB19-B0BB-48D6-BE74-DEB55585D62E}" type="sibTrans" cxnId="{C025A186-FEDA-40A9-8903-FC082B77E54F}">
      <dgm:prSet/>
      <dgm:spPr/>
      <dgm:t>
        <a:bodyPr/>
        <a:lstStyle/>
        <a:p>
          <a:endParaRPr lang="en-US"/>
        </a:p>
      </dgm:t>
    </dgm:pt>
    <dgm:pt modelId="{7EA0120B-8317-4F8F-B760-3C61AD8CD1B6}" type="pres">
      <dgm:prSet presAssocID="{4E1E7C20-A08F-467E-A5C7-B8C13A3FC7EE}" presName="Name0" presStyleCnt="0">
        <dgm:presLayoutVars>
          <dgm:dir/>
          <dgm:resizeHandles val="exact"/>
        </dgm:presLayoutVars>
      </dgm:prSet>
      <dgm:spPr/>
    </dgm:pt>
    <dgm:pt modelId="{34CB438C-518B-4BFF-BB72-FD15F624C516}" type="pres">
      <dgm:prSet presAssocID="{4E1E7C20-A08F-467E-A5C7-B8C13A3FC7EE}" presName="fgShape" presStyleLbl="fgShp" presStyleIdx="0" presStyleCnt="1"/>
      <dgm:spPr/>
    </dgm:pt>
    <dgm:pt modelId="{A037E1D1-69C5-47D7-918E-CF02EF08214E}" type="pres">
      <dgm:prSet presAssocID="{4E1E7C20-A08F-467E-A5C7-B8C13A3FC7EE}" presName="linComp" presStyleCnt="0"/>
      <dgm:spPr/>
    </dgm:pt>
    <dgm:pt modelId="{8A410A07-14EA-41BB-8E4A-FED655569007}" type="pres">
      <dgm:prSet presAssocID="{BFCA0F7E-31EA-48FC-AEC8-CEC00B4AB518}" presName="compNode" presStyleCnt="0"/>
      <dgm:spPr/>
    </dgm:pt>
    <dgm:pt modelId="{61A669C2-6F3A-4B82-822A-098398A0444A}" type="pres">
      <dgm:prSet presAssocID="{BFCA0F7E-31EA-48FC-AEC8-CEC00B4AB518}" presName="bkgdShape" presStyleLbl="node1" presStyleIdx="0" presStyleCnt="1"/>
      <dgm:spPr/>
    </dgm:pt>
    <dgm:pt modelId="{24A390F8-1AAF-4AD5-935B-D041DF60DEE7}" type="pres">
      <dgm:prSet presAssocID="{BFCA0F7E-31EA-48FC-AEC8-CEC00B4AB518}" presName="nodeTx" presStyleLbl="node1" presStyleIdx="0" presStyleCnt="1">
        <dgm:presLayoutVars>
          <dgm:bulletEnabled val="1"/>
        </dgm:presLayoutVars>
      </dgm:prSet>
      <dgm:spPr/>
    </dgm:pt>
    <dgm:pt modelId="{90AE4CD5-A52A-444F-99CB-822052BAF75F}" type="pres">
      <dgm:prSet presAssocID="{BFCA0F7E-31EA-48FC-AEC8-CEC00B4AB518}" presName="invisiNode" presStyleLbl="node1" presStyleIdx="0" presStyleCnt="1"/>
      <dgm:spPr/>
    </dgm:pt>
    <dgm:pt modelId="{CD929404-8484-4600-A4CB-CFDE9150A61F}" type="pres">
      <dgm:prSet presAssocID="{BFCA0F7E-31EA-48FC-AEC8-CEC00B4AB518}" presName="imagNode"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t="-25000" b="-25000"/>
          </a:stretch>
        </a:blipFill>
      </dgm:spPr>
    </dgm:pt>
  </dgm:ptLst>
  <dgm:cxnLst>
    <dgm:cxn modelId="{3756182C-EB71-4C97-8E61-C0784F4810EB}" type="presOf" srcId="{4E1E7C20-A08F-467E-A5C7-B8C13A3FC7EE}" destId="{7EA0120B-8317-4F8F-B760-3C61AD8CD1B6}" srcOrd="0" destOrd="0" presId="urn:microsoft.com/office/officeart/2005/8/layout/hList7"/>
    <dgm:cxn modelId="{D64E7044-6B90-4D37-95F3-895B183D02CF}" type="presOf" srcId="{BFCA0F7E-31EA-48FC-AEC8-CEC00B4AB518}" destId="{61A669C2-6F3A-4B82-822A-098398A0444A}" srcOrd="0" destOrd="0" presId="urn:microsoft.com/office/officeart/2005/8/layout/hList7"/>
    <dgm:cxn modelId="{C025A186-FEDA-40A9-8903-FC082B77E54F}" srcId="{4E1E7C20-A08F-467E-A5C7-B8C13A3FC7EE}" destId="{BFCA0F7E-31EA-48FC-AEC8-CEC00B4AB518}" srcOrd="0" destOrd="0" parTransId="{63F16409-EE1B-4EE2-A20C-F7EDF4459AAB}" sibTransId="{71D5EB19-B0BB-48D6-BE74-DEB55585D62E}"/>
    <dgm:cxn modelId="{9A4569B5-9C87-4CDE-B1EA-1E890B8DDA1E}" type="presOf" srcId="{BFCA0F7E-31EA-48FC-AEC8-CEC00B4AB518}" destId="{24A390F8-1AAF-4AD5-935B-D041DF60DEE7}" srcOrd="1" destOrd="0" presId="urn:microsoft.com/office/officeart/2005/8/layout/hList7"/>
    <dgm:cxn modelId="{F275DBC1-AA38-4DAE-A9BD-BACE04779090}" type="presParOf" srcId="{7EA0120B-8317-4F8F-B760-3C61AD8CD1B6}" destId="{34CB438C-518B-4BFF-BB72-FD15F624C516}" srcOrd="0" destOrd="0" presId="urn:microsoft.com/office/officeart/2005/8/layout/hList7"/>
    <dgm:cxn modelId="{62A09BF2-FF9C-46FA-8270-0055E561D7C8}" type="presParOf" srcId="{7EA0120B-8317-4F8F-B760-3C61AD8CD1B6}" destId="{A037E1D1-69C5-47D7-918E-CF02EF08214E}" srcOrd="1" destOrd="0" presId="urn:microsoft.com/office/officeart/2005/8/layout/hList7"/>
    <dgm:cxn modelId="{C8F698F4-B581-4F75-B1B3-C0749A85E9E5}" type="presParOf" srcId="{A037E1D1-69C5-47D7-918E-CF02EF08214E}" destId="{8A410A07-14EA-41BB-8E4A-FED655569007}" srcOrd="0" destOrd="0" presId="urn:microsoft.com/office/officeart/2005/8/layout/hList7"/>
    <dgm:cxn modelId="{76590211-EBA8-4755-8949-1AA5FEFBBEE7}" type="presParOf" srcId="{8A410A07-14EA-41BB-8E4A-FED655569007}" destId="{61A669C2-6F3A-4B82-822A-098398A0444A}" srcOrd="0" destOrd="0" presId="urn:microsoft.com/office/officeart/2005/8/layout/hList7"/>
    <dgm:cxn modelId="{8D5C6C33-BA94-485B-9016-5EC694D6F609}" type="presParOf" srcId="{8A410A07-14EA-41BB-8E4A-FED655569007}" destId="{24A390F8-1AAF-4AD5-935B-D041DF60DEE7}" srcOrd="1" destOrd="0" presId="urn:microsoft.com/office/officeart/2005/8/layout/hList7"/>
    <dgm:cxn modelId="{D58610A6-5718-4330-97B5-5462444AAC3F}" type="presParOf" srcId="{8A410A07-14EA-41BB-8E4A-FED655569007}" destId="{90AE4CD5-A52A-444F-99CB-822052BAF75F}" srcOrd="2" destOrd="0" presId="urn:microsoft.com/office/officeart/2005/8/layout/hList7"/>
    <dgm:cxn modelId="{BFD1DE43-8273-4B86-9073-E687ECADC2ED}" type="presParOf" srcId="{8A410A07-14EA-41BB-8E4A-FED655569007}" destId="{CD929404-8484-4600-A4CB-CFDE9150A61F}"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r>
            <a:rPr lang="en-US" altLang="en-US" sz="1800" b="1" i="0" dirty="0">
              <a:latin typeface="+mj-lt"/>
            </a:rPr>
            <a:t>Earn a total of 21 Merit Badges including the following</a:t>
          </a:r>
          <a:endParaRPr lang="en-US" altLang="en-US" sz="1800" i="0" dirty="0">
            <a:latin typeface="+mj-lt"/>
            <a:ea typeface="ＭＳ Ｐゴシック" pitchFamily="34" charset="-128"/>
          </a:endParaRPr>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548F7459-A40A-4C25-BFE6-AB56B0E05111}">
      <dgm:prSet custT="1"/>
      <dgm:spPr/>
      <dgm:t>
        <a:bodyPr/>
        <a:lstStyle/>
        <a:p>
          <a:pPr algn="l" rtl="0"/>
          <a:br>
            <a:rPr lang="en-US" altLang="en-US" sz="1800" dirty="0">
              <a:ea typeface="ＭＳ Ｐゴシック" pitchFamily="34" charset="-128"/>
            </a:rPr>
          </a:br>
          <a:r>
            <a:rPr lang="en-US" altLang="en-US" sz="1800" b="1" i="0" dirty="0">
              <a:latin typeface="+mj-lt"/>
            </a:rPr>
            <a:t>** You must choose only one of these merit badges as a “Required” Merit Badge.  </a:t>
          </a:r>
          <a:br>
            <a:rPr lang="en-US" altLang="en-US" sz="1800" dirty="0">
              <a:ea typeface="ＭＳ Ｐゴシック" pitchFamily="34" charset="-128"/>
            </a:rPr>
          </a:br>
          <a:endParaRPr lang="en-US" altLang="en-US" sz="1800" i="0" dirty="0">
            <a:latin typeface="+mj-lt"/>
            <a:ea typeface="ＭＳ Ｐゴシック" pitchFamily="34" charset="-128"/>
          </a:endParaRPr>
        </a:p>
      </dgm:t>
    </dgm:pt>
    <dgm:pt modelId="{2334617F-BC88-4D0D-9269-F6AE5AF72A73}" type="sibTrans" cxnId="{F658D0B7-DCB1-47C3-A2AD-421D8591F76A}">
      <dgm:prSet/>
      <dgm:spPr/>
      <dgm:t>
        <a:bodyPr/>
        <a:lstStyle/>
        <a:p>
          <a:endParaRPr lang="en-US"/>
        </a:p>
      </dgm:t>
    </dgm:pt>
    <dgm:pt modelId="{F45D1D48-ECC5-455D-A236-3986697AF0C7}" type="parTrans" cxnId="{F658D0B7-DCB1-47C3-A2AD-421D8591F76A}">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2"/>
      <dgm:spPr/>
    </dgm:pt>
    <dgm:pt modelId="{844FDA5F-3551-4CA1-9CF2-70B9DF1B4617}" type="pres">
      <dgm:prSet presAssocID="{F05D5820-F2F8-4CDF-989D-EF77EB6BB111}" presName="parentText" presStyleLbl="node1" presStyleIdx="0" presStyleCnt="2" custScaleY="40620" custLinFactNeighborY="-21314">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2" custScaleY="241905">
        <dgm:presLayoutVars>
          <dgm:bulletEnabled val="1"/>
        </dgm:presLayoutVars>
      </dgm:prSet>
      <dgm:spPr/>
    </dgm:pt>
    <dgm:pt modelId="{B5EB61BE-6250-4D9A-8217-9B0A80004C8E}" type="pres">
      <dgm:prSet presAssocID="{C55EBC40-06BE-4FE0-A700-259D2A51EE80}" presName="spaceBetweenRectangles" presStyleCnt="0"/>
      <dgm:spPr/>
    </dgm:pt>
    <dgm:pt modelId="{F93459F8-5630-471B-ACCA-1DCE4474E3BD}" type="pres">
      <dgm:prSet presAssocID="{548F7459-A40A-4C25-BFE6-AB56B0E05111}" presName="parentLin" presStyleCnt="0"/>
      <dgm:spPr/>
    </dgm:pt>
    <dgm:pt modelId="{9604C0DC-A222-47A1-ADD7-9D5B523DCBB5}" type="pres">
      <dgm:prSet presAssocID="{548F7459-A40A-4C25-BFE6-AB56B0E05111}" presName="parentLeftMargin" presStyleLbl="node1" presStyleIdx="0" presStyleCnt="2"/>
      <dgm:spPr/>
    </dgm:pt>
    <dgm:pt modelId="{A644AC71-FC6B-484E-BA4C-A20B7FB19DFC}" type="pres">
      <dgm:prSet presAssocID="{548F7459-A40A-4C25-BFE6-AB56B0E05111}" presName="parentText" presStyleLbl="node1" presStyleIdx="1" presStyleCnt="2" custScaleX="119577" custScaleY="33665" custLinFactNeighborX="3700" custLinFactNeighborY="-22967">
        <dgm:presLayoutVars>
          <dgm:chMax val="0"/>
          <dgm:bulletEnabled val="1"/>
        </dgm:presLayoutVars>
      </dgm:prSet>
      <dgm:spPr/>
    </dgm:pt>
    <dgm:pt modelId="{A5744246-7810-4918-94B1-4DB016499922}" type="pres">
      <dgm:prSet presAssocID="{548F7459-A40A-4C25-BFE6-AB56B0E05111}" presName="negativeSpace" presStyleCnt="0"/>
      <dgm:spPr/>
    </dgm:pt>
    <dgm:pt modelId="{858802BA-D6B1-4A47-A559-6E8880352F01}" type="pres">
      <dgm:prSet presAssocID="{548F7459-A40A-4C25-BFE6-AB56B0E05111}" presName="childText" presStyleLbl="conFgAcc1" presStyleIdx="1" presStyleCnt="2" custFlipVert="1" custScaleY="6597">
        <dgm:presLayoutVars>
          <dgm:bulletEnabled val="1"/>
        </dgm:presLayoutVars>
      </dgm:prSet>
      <dgm:spPr/>
    </dgm:pt>
  </dgm:ptLst>
  <dgm:cxnLst>
    <dgm:cxn modelId="{DFD83917-4F69-419C-92FD-97C505330A8E}" type="presOf" srcId="{F05D5820-F2F8-4CDF-989D-EF77EB6BB111}" destId="{D3C75B76-4F2D-44DC-ABEB-89066BDAC5A9}" srcOrd="0" destOrd="0" presId="urn:microsoft.com/office/officeart/2005/8/layout/list1"/>
    <dgm:cxn modelId="{E7B41A31-751B-4D35-A2DE-709C579A10C2}" type="presOf" srcId="{548F7459-A40A-4C25-BFE6-AB56B0E05111}" destId="{A644AC71-FC6B-484E-BA4C-A20B7FB19DFC}" srcOrd="1"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4BE4CC6B-5821-4648-99AF-EDEFBE1A7E76}" type="presOf" srcId="{548F7459-A40A-4C25-BFE6-AB56B0E05111}" destId="{9604C0DC-A222-47A1-ADD7-9D5B523DCBB5}" srcOrd="0" destOrd="0" presId="urn:microsoft.com/office/officeart/2005/8/layout/list1"/>
    <dgm:cxn modelId="{61EACC85-C84D-4009-A946-6A67BA2B77E3}" type="presOf" srcId="{F05D5820-F2F8-4CDF-989D-EF77EB6BB111}" destId="{844FDA5F-3551-4CA1-9CF2-70B9DF1B4617}" srcOrd="1" destOrd="0" presId="urn:microsoft.com/office/officeart/2005/8/layout/list1"/>
    <dgm:cxn modelId="{F658D0B7-DCB1-47C3-A2AD-421D8591F76A}" srcId="{EA88E065-6DF8-48C9-8643-59E47A9D2D5F}" destId="{548F7459-A40A-4C25-BFE6-AB56B0E05111}" srcOrd="1" destOrd="0" parTransId="{F45D1D48-ECC5-455D-A236-3986697AF0C7}" sibTransId="{2334617F-BC88-4D0D-9269-F6AE5AF72A73}"/>
    <dgm:cxn modelId="{7A8015F2-69F9-4FEE-A42B-7C6569F5762D}" type="presOf" srcId="{EA88E065-6DF8-48C9-8643-59E47A9D2D5F}" destId="{F039789C-37C1-498C-B007-F2948A27E6CD}" srcOrd="0" destOrd="0" presId="urn:microsoft.com/office/officeart/2005/8/layout/list1"/>
    <dgm:cxn modelId="{FAB2C426-CA05-41F8-94C0-F3CE9EBC962A}" type="presParOf" srcId="{F039789C-37C1-498C-B007-F2948A27E6CD}" destId="{9C9FA1CC-96AC-4EE9-ACB1-D31A0046B0E4}" srcOrd="0" destOrd="0" presId="urn:microsoft.com/office/officeart/2005/8/layout/list1"/>
    <dgm:cxn modelId="{B49283ED-08A6-4C55-81AB-8D2FB81BBFF7}" type="presParOf" srcId="{9C9FA1CC-96AC-4EE9-ACB1-D31A0046B0E4}" destId="{D3C75B76-4F2D-44DC-ABEB-89066BDAC5A9}" srcOrd="0" destOrd="0" presId="urn:microsoft.com/office/officeart/2005/8/layout/list1"/>
    <dgm:cxn modelId="{DF391F48-4B0E-40CF-9604-771C90388EB5}" type="presParOf" srcId="{9C9FA1CC-96AC-4EE9-ACB1-D31A0046B0E4}" destId="{844FDA5F-3551-4CA1-9CF2-70B9DF1B4617}" srcOrd="1" destOrd="0" presId="urn:microsoft.com/office/officeart/2005/8/layout/list1"/>
    <dgm:cxn modelId="{6F8396F3-BD52-4647-95EA-88596C80F1B4}" type="presParOf" srcId="{F039789C-37C1-498C-B007-F2948A27E6CD}" destId="{515CBDB7-7D21-4134-93F7-A41FCA89A972}" srcOrd="1" destOrd="0" presId="urn:microsoft.com/office/officeart/2005/8/layout/list1"/>
    <dgm:cxn modelId="{80734308-5EDD-4C5A-9822-2B464AB1EAA1}" type="presParOf" srcId="{F039789C-37C1-498C-B007-F2948A27E6CD}" destId="{ABC2FFE7-D1AE-41CE-9C70-49EAE92FCE12}" srcOrd="2" destOrd="0" presId="urn:microsoft.com/office/officeart/2005/8/layout/list1"/>
    <dgm:cxn modelId="{391646A3-02E9-4CB6-B8CE-1354014B09B3}" type="presParOf" srcId="{F039789C-37C1-498C-B007-F2948A27E6CD}" destId="{B5EB61BE-6250-4D9A-8217-9B0A80004C8E}" srcOrd="3" destOrd="0" presId="urn:microsoft.com/office/officeart/2005/8/layout/list1"/>
    <dgm:cxn modelId="{7A3C6361-540C-464F-8F9D-BC5BBF2F57A6}" type="presParOf" srcId="{F039789C-37C1-498C-B007-F2948A27E6CD}" destId="{F93459F8-5630-471B-ACCA-1DCE4474E3BD}" srcOrd="4" destOrd="0" presId="urn:microsoft.com/office/officeart/2005/8/layout/list1"/>
    <dgm:cxn modelId="{23BC4431-5008-47F6-849E-CB10450BF8F5}" type="presParOf" srcId="{F93459F8-5630-471B-ACCA-1DCE4474E3BD}" destId="{9604C0DC-A222-47A1-ADD7-9D5B523DCBB5}" srcOrd="0" destOrd="0" presId="urn:microsoft.com/office/officeart/2005/8/layout/list1"/>
    <dgm:cxn modelId="{355B541C-07C5-4775-9D9D-125E4352A97D}" type="presParOf" srcId="{F93459F8-5630-471B-ACCA-1DCE4474E3BD}" destId="{A644AC71-FC6B-484E-BA4C-A20B7FB19DFC}" srcOrd="1" destOrd="0" presId="urn:microsoft.com/office/officeart/2005/8/layout/list1"/>
    <dgm:cxn modelId="{B10419B2-8CAB-4DB8-A20E-743F5E2B31E1}" type="presParOf" srcId="{F039789C-37C1-498C-B007-F2948A27E6CD}" destId="{A5744246-7810-4918-94B1-4DB016499922}" srcOrd="5" destOrd="0" presId="urn:microsoft.com/office/officeart/2005/8/layout/list1"/>
    <dgm:cxn modelId="{F33F0E8B-F085-4494-8251-A1574A544CFF}" type="presParOf" srcId="{F039789C-37C1-498C-B007-F2948A27E6CD}" destId="{858802BA-D6B1-4A47-A559-6E8880352F01}"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6E280403-9AA6-42E4-B734-21E88FD0EFB2}">
      <dgm:prSet custT="1"/>
      <dgm:spPr/>
      <dgm:t>
        <a:bodyPr/>
        <a:lstStyle/>
        <a:p>
          <a:pPr algn="l"/>
          <a:r>
            <a:rPr lang="en-US" altLang="en-US" sz="1800" dirty="0">
              <a:ea typeface="ＭＳ Ｐゴシック" pitchFamily="34" charset="-128"/>
            </a:rPr>
            <a:t>Though individual requirements for merit badges may not be modified or substituted, youth with special needs may request approval for alternative badges they </a:t>
          </a:r>
          <a:r>
            <a:rPr lang="en-US" altLang="en-US" sz="1800" i="1" dirty="0">
              <a:ea typeface="ＭＳ Ｐゴシック" pitchFamily="34" charset="-128"/>
            </a:rPr>
            <a:t>can</a:t>
          </a:r>
          <a:r>
            <a:rPr lang="en-US" altLang="en-US" sz="1800" dirty="0">
              <a:ea typeface="ＭＳ Ｐゴシック" pitchFamily="34" charset="-128"/>
            </a:rPr>
            <a:t> complete.</a:t>
          </a:r>
        </a:p>
        <a:p>
          <a:pPr algn="r"/>
          <a:r>
            <a:rPr lang="en-US" altLang="en-US" sz="1400" dirty="0">
              <a:ea typeface="ＭＳ Ｐゴシック" pitchFamily="34" charset="-128"/>
            </a:rPr>
            <a:t>Guide to Advancement 10.2.2.3.</a:t>
          </a:r>
        </a:p>
      </dgm:t>
    </dgm:pt>
    <dgm:pt modelId="{8A4763A8-0F1B-4583-ABAF-116E8E81C199}" type="parTrans" cxnId="{F75E3854-2D32-4C76-9FD3-E8938C074B2C}">
      <dgm:prSet/>
      <dgm:spPr/>
      <dgm:t>
        <a:bodyPr/>
        <a:lstStyle/>
        <a:p>
          <a:endParaRPr lang="en-US"/>
        </a:p>
      </dgm:t>
    </dgm:pt>
    <dgm:pt modelId="{3F1D64F5-6C38-4DE6-A59D-0FC09AC2D5B7}" type="sibTrans" cxnId="{F75E3854-2D32-4C76-9FD3-E8938C074B2C}">
      <dgm:prSet/>
      <dgm:spPr/>
      <dgm:t>
        <a:bodyPr/>
        <a:lstStyle/>
        <a:p>
          <a:endParaRPr lang="en-US"/>
        </a:p>
      </dgm:t>
    </dgm:pt>
    <dgm:pt modelId="{39765314-BFE4-4FD0-B005-9485D643409F}">
      <dgm:prSet custT="1"/>
      <dgm:spPr/>
      <dgm:t>
        <a:bodyPr/>
        <a:lstStyle/>
        <a:p>
          <a:r>
            <a:rPr lang="en-US" altLang="en-US" sz="2000" dirty="0">
              <a:ea typeface="ＭＳ Ｐゴシック" pitchFamily="34" charset="-128"/>
            </a:rPr>
            <a:t>Visit the OCC Advancement site (www.ocbsa.org/bsaadvancement/)</a:t>
          </a:r>
        </a:p>
      </dgm:t>
    </dgm:pt>
    <dgm:pt modelId="{AA439AB3-08E9-4E3E-8BD3-0D08B0B212BA}" type="sibTrans" cxnId="{5E56A7D4-2D25-44DD-AFD6-A2C7FAB333EC}">
      <dgm:prSet/>
      <dgm:spPr/>
      <dgm:t>
        <a:bodyPr/>
        <a:lstStyle/>
        <a:p>
          <a:endParaRPr lang="en-US"/>
        </a:p>
      </dgm:t>
    </dgm:pt>
    <dgm:pt modelId="{6C5506C2-C947-4055-BE20-7AC86E71E88E}" type="parTrans" cxnId="{5E56A7D4-2D25-44DD-AFD6-A2C7FAB333EC}">
      <dgm:prSet/>
      <dgm:spPr/>
      <dgm:t>
        <a:bodyPr/>
        <a:lstStyle/>
        <a:p>
          <a:endParaRPr lang="en-US"/>
        </a:p>
      </dgm:t>
    </dgm:pt>
    <dgm:pt modelId="{FE7832E9-C7A9-448F-BF06-FE8830DBF095}">
      <dgm:prSet custT="1"/>
      <dgm:spPr/>
      <dgm:t>
        <a:bodyPr/>
        <a:lstStyle/>
        <a:p>
          <a:r>
            <a:rPr lang="en-US" altLang="en-US" sz="2000" dirty="0">
              <a:ea typeface="ＭＳ Ｐゴシック" pitchFamily="34" charset="-128"/>
            </a:rPr>
            <a:t>See Guide to Advancement section 10.0.0.0 for full details</a:t>
          </a:r>
        </a:p>
      </dgm:t>
    </dgm:pt>
    <dgm:pt modelId="{344B4577-8217-4D8B-83DE-8CC5CFA29267}" type="sibTrans" cxnId="{FC87AA00-ED4F-4122-AB15-6CA00C35FFA5}">
      <dgm:prSet/>
      <dgm:spPr/>
      <dgm:t>
        <a:bodyPr/>
        <a:lstStyle/>
        <a:p>
          <a:endParaRPr lang="en-US"/>
        </a:p>
      </dgm:t>
    </dgm:pt>
    <dgm:pt modelId="{CC244558-11C3-4F31-A93A-446231058B87}" type="parTrans" cxnId="{FC87AA00-ED4F-4122-AB15-6CA00C35FFA5}">
      <dgm:prSet/>
      <dgm:spPr/>
      <dgm:t>
        <a:bodyPr/>
        <a:lstStyle/>
        <a:p>
          <a:endParaRPr lang="en-US"/>
        </a:p>
      </dgm:t>
    </dgm:pt>
    <dgm:pt modelId="{E617FE2B-20DB-4923-89E1-6E26F460DCCA}">
      <dgm:prSet custT="1"/>
      <dgm:spPr/>
      <dgm:t>
        <a:bodyPr/>
        <a:lstStyle/>
        <a:p>
          <a:r>
            <a:rPr lang="en-US" altLang="en-US" sz="2000" dirty="0">
              <a:ea typeface="ＭＳ Ｐゴシック" pitchFamily="34" charset="-128"/>
            </a:rPr>
            <a:t>Contact your District Advancement Chair for guidance</a:t>
          </a:r>
        </a:p>
      </dgm:t>
    </dgm:pt>
    <dgm:pt modelId="{06FE1A44-0DB0-431E-8809-AD108E211002}" type="sibTrans" cxnId="{3B450333-769A-4E85-9269-3985560C86E8}">
      <dgm:prSet/>
      <dgm:spPr/>
      <dgm:t>
        <a:bodyPr/>
        <a:lstStyle/>
        <a:p>
          <a:endParaRPr lang="en-US"/>
        </a:p>
      </dgm:t>
    </dgm:pt>
    <dgm:pt modelId="{FB68597E-249C-49E0-A5D2-57A765BA92C9}" type="parTrans" cxnId="{3B450333-769A-4E85-9269-3985560C86E8}">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000D5CB1-E712-4ACC-B1F8-2579C646228D}" type="pres">
      <dgm:prSet presAssocID="{6E280403-9AA6-42E4-B734-21E88FD0EFB2}" presName="parentLin" presStyleCnt="0"/>
      <dgm:spPr/>
    </dgm:pt>
    <dgm:pt modelId="{707CABED-6BA2-4BA9-B3EA-16CFC09E2241}" type="pres">
      <dgm:prSet presAssocID="{6E280403-9AA6-42E4-B734-21E88FD0EFB2}" presName="parentLeftMargin" presStyleLbl="node1" presStyleIdx="0" presStyleCnt="1"/>
      <dgm:spPr/>
    </dgm:pt>
    <dgm:pt modelId="{043B8CFC-F868-42D3-8F8C-5099B0F64091}" type="pres">
      <dgm:prSet presAssocID="{6E280403-9AA6-42E4-B734-21E88FD0EFB2}" presName="parentText" presStyleLbl="node1" presStyleIdx="0" presStyleCnt="1" custScaleY="217240">
        <dgm:presLayoutVars>
          <dgm:chMax val="0"/>
          <dgm:bulletEnabled val="1"/>
        </dgm:presLayoutVars>
      </dgm:prSet>
      <dgm:spPr/>
    </dgm:pt>
    <dgm:pt modelId="{538F5A9D-1351-43CA-9521-9FD68E1CFE38}" type="pres">
      <dgm:prSet presAssocID="{6E280403-9AA6-42E4-B734-21E88FD0EFB2}" presName="negativeSpace" presStyleCnt="0"/>
      <dgm:spPr/>
    </dgm:pt>
    <dgm:pt modelId="{9068435D-D737-4224-BAE4-9BE3A5432E5D}" type="pres">
      <dgm:prSet presAssocID="{6E280403-9AA6-42E4-B734-21E88FD0EFB2}" presName="childText" presStyleLbl="conFgAcc1" presStyleIdx="0" presStyleCnt="1" custScaleY="110804" custLinFactNeighborY="-13004">
        <dgm:presLayoutVars>
          <dgm:bulletEnabled val="1"/>
        </dgm:presLayoutVars>
      </dgm:prSet>
      <dgm:spPr/>
    </dgm:pt>
  </dgm:ptLst>
  <dgm:cxnLst>
    <dgm:cxn modelId="{FC87AA00-ED4F-4122-AB15-6CA00C35FFA5}" srcId="{6E280403-9AA6-42E4-B734-21E88FD0EFB2}" destId="{FE7832E9-C7A9-448F-BF06-FE8830DBF095}" srcOrd="1" destOrd="0" parTransId="{CC244558-11C3-4F31-A93A-446231058B87}" sibTransId="{344B4577-8217-4D8B-83DE-8CC5CFA29267}"/>
    <dgm:cxn modelId="{57C2C60E-74F1-46A4-87A4-8F085C5538A9}" type="presOf" srcId="{39765314-BFE4-4FD0-B005-9485D643409F}" destId="{9068435D-D737-4224-BAE4-9BE3A5432E5D}" srcOrd="0" destOrd="2" presId="urn:microsoft.com/office/officeart/2005/8/layout/list1"/>
    <dgm:cxn modelId="{F3280917-81BD-4200-AD58-5A79A6077F6E}" type="presOf" srcId="{EA88E065-6DF8-48C9-8643-59E47A9D2D5F}" destId="{F039789C-37C1-498C-B007-F2948A27E6CD}" srcOrd="0" destOrd="0" presId="urn:microsoft.com/office/officeart/2005/8/layout/list1"/>
    <dgm:cxn modelId="{3B450333-769A-4E85-9269-3985560C86E8}" srcId="{6E280403-9AA6-42E4-B734-21E88FD0EFB2}" destId="{E617FE2B-20DB-4923-89E1-6E26F460DCCA}" srcOrd="0" destOrd="0" parTransId="{FB68597E-249C-49E0-A5D2-57A765BA92C9}" sibTransId="{06FE1A44-0DB0-431E-8809-AD108E211002}"/>
    <dgm:cxn modelId="{B317D233-AC67-4E64-A6E3-FD5D29FDB2C1}" type="presOf" srcId="{E617FE2B-20DB-4923-89E1-6E26F460DCCA}" destId="{9068435D-D737-4224-BAE4-9BE3A5432E5D}" srcOrd="0" destOrd="0" presId="urn:microsoft.com/office/officeart/2005/8/layout/list1"/>
    <dgm:cxn modelId="{93E9BF3F-F4A9-4241-BF25-823FC44DFEB2}" type="presOf" srcId="{FE7832E9-C7A9-448F-BF06-FE8830DBF095}" destId="{9068435D-D737-4224-BAE4-9BE3A5432E5D}" srcOrd="0" destOrd="1" presId="urn:microsoft.com/office/officeart/2005/8/layout/list1"/>
    <dgm:cxn modelId="{58E3364E-D833-4751-B619-F78F9CAD6378}" type="presOf" srcId="{6E280403-9AA6-42E4-B734-21E88FD0EFB2}" destId="{707CABED-6BA2-4BA9-B3EA-16CFC09E2241}" srcOrd="0" destOrd="0" presId="urn:microsoft.com/office/officeart/2005/8/layout/list1"/>
    <dgm:cxn modelId="{F75E3854-2D32-4C76-9FD3-E8938C074B2C}" srcId="{EA88E065-6DF8-48C9-8643-59E47A9D2D5F}" destId="{6E280403-9AA6-42E4-B734-21E88FD0EFB2}" srcOrd="0" destOrd="0" parTransId="{8A4763A8-0F1B-4583-ABAF-116E8E81C199}" sibTransId="{3F1D64F5-6C38-4DE6-A59D-0FC09AC2D5B7}"/>
    <dgm:cxn modelId="{1E0D58B4-A6E6-4875-80D2-7F8C48A8E695}" type="presOf" srcId="{6E280403-9AA6-42E4-B734-21E88FD0EFB2}" destId="{043B8CFC-F868-42D3-8F8C-5099B0F64091}" srcOrd="1" destOrd="0" presId="urn:microsoft.com/office/officeart/2005/8/layout/list1"/>
    <dgm:cxn modelId="{5E56A7D4-2D25-44DD-AFD6-A2C7FAB333EC}" srcId="{6E280403-9AA6-42E4-B734-21E88FD0EFB2}" destId="{39765314-BFE4-4FD0-B005-9485D643409F}" srcOrd="2" destOrd="0" parTransId="{6C5506C2-C947-4055-BE20-7AC86E71E88E}" sibTransId="{AA439AB3-08E9-4E3E-8BD3-0D08B0B212BA}"/>
    <dgm:cxn modelId="{2D27C2A9-F237-41E6-AA8C-588B5C9BC5ED}" type="presParOf" srcId="{F039789C-37C1-498C-B007-F2948A27E6CD}" destId="{000D5CB1-E712-4ACC-B1F8-2579C646228D}" srcOrd="0" destOrd="0" presId="urn:microsoft.com/office/officeart/2005/8/layout/list1"/>
    <dgm:cxn modelId="{684AC665-C832-43B6-8005-D26ED9257436}" type="presParOf" srcId="{000D5CB1-E712-4ACC-B1F8-2579C646228D}" destId="{707CABED-6BA2-4BA9-B3EA-16CFC09E2241}" srcOrd="0" destOrd="0" presId="urn:microsoft.com/office/officeart/2005/8/layout/list1"/>
    <dgm:cxn modelId="{7D7891D3-BFDE-418F-9C2A-006919375185}" type="presParOf" srcId="{000D5CB1-E712-4ACC-B1F8-2579C646228D}" destId="{043B8CFC-F868-42D3-8F8C-5099B0F64091}" srcOrd="1" destOrd="0" presId="urn:microsoft.com/office/officeart/2005/8/layout/list1"/>
    <dgm:cxn modelId="{C288BEC6-FDD7-40A0-BAA4-257F2A593255}" type="presParOf" srcId="{F039789C-37C1-498C-B007-F2948A27E6CD}" destId="{538F5A9D-1351-43CA-9521-9FD68E1CFE38}" srcOrd="1" destOrd="0" presId="urn:microsoft.com/office/officeart/2005/8/layout/list1"/>
    <dgm:cxn modelId="{881C5BF2-000B-48D6-8295-A64097894BC6}" type="presParOf" srcId="{F039789C-37C1-498C-B007-F2948A27E6CD}" destId="{9068435D-D737-4224-BAE4-9BE3A5432E5D}"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rtl="0">
            <a:lnSpc>
              <a:spcPct val="100000"/>
            </a:lnSpc>
          </a:pPr>
          <a:r>
            <a:rPr lang="en-US" altLang="en-US" sz="1800" dirty="0">
              <a:ea typeface="ＭＳ Ｐゴシック" pitchFamily="34" charset="-128"/>
            </a:rPr>
            <a:t>While a Life/Pathfinder Scout, serve actively in your troop/crew for (six) months in one or more…positions of responsibility. </a:t>
          </a:r>
        </a:p>
        <a:p>
          <a:pPr algn="r" rtl="0">
            <a:lnSpc>
              <a:spcPct val="90000"/>
            </a:lnSpc>
          </a:pPr>
          <a:r>
            <a:rPr lang="en-US" altLang="en-US" sz="1400" dirty="0">
              <a:ea typeface="ＭＳ Ｐゴシック" pitchFamily="34" charset="-128"/>
            </a:rPr>
            <a:t>Guide to Advancement 4.2.3.4</a:t>
          </a:r>
          <a:r>
            <a:rPr lang="en-US" altLang="en-US" sz="1800" dirty="0">
              <a:ea typeface="ＭＳ Ｐゴシック" pitchFamily="34" charset="-128"/>
            </a:rPr>
            <a:t>.</a:t>
          </a:r>
          <a:endParaRPr lang="en-US" sz="18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1C62D744-0426-4902-9F14-3FCBE9CF35D2}">
      <dgm:prSet custT="1"/>
      <dgm:spPr/>
      <dgm:t>
        <a:bodyPr/>
        <a:lstStyle/>
        <a:p>
          <a:r>
            <a:rPr lang="en-US" altLang="en-US" sz="1800" dirty="0">
              <a:ea typeface="ＭＳ Ｐゴシック" pitchFamily="34" charset="-128"/>
            </a:rPr>
            <a:t>Any six (6) month period, not necessarily consecutive</a:t>
          </a:r>
        </a:p>
      </dgm:t>
    </dgm:pt>
    <dgm:pt modelId="{1FC203E4-4B64-4B53-A2BE-1C1E13B8CD32}" type="parTrans" cxnId="{DFD6CA61-6B22-4BB8-A9ED-780AAE36E3B7}">
      <dgm:prSet/>
      <dgm:spPr/>
      <dgm:t>
        <a:bodyPr/>
        <a:lstStyle/>
        <a:p>
          <a:endParaRPr lang="en-US"/>
        </a:p>
      </dgm:t>
    </dgm:pt>
    <dgm:pt modelId="{F32260E0-B698-466B-837D-CB95873E52A1}" type="sibTrans" cxnId="{DFD6CA61-6B22-4BB8-A9ED-780AAE36E3B7}">
      <dgm:prSet/>
      <dgm:spPr/>
      <dgm:t>
        <a:bodyPr/>
        <a:lstStyle/>
        <a:p>
          <a:endParaRPr lang="en-US"/>
        </a:p>
      </dgm:t>
    </dgm:pt>
    <dgm:pt modelId="{6E280403-9AA6-42E4-B734-21E88FD0EFB2}">
      <dgm:prSet custT="1"/>
      <dgm:spPr/>
      <dgm:t>
        <a:bodyPr/>
        <a:lstStyle/>
        <a:p>
          <a:r>
            <a:rPr lang="en-US" altLang="en-US" sz="1800" dirty="0">
              <a:ea typeface="ＭＳ Ｐゴシック" pitchFamily="34" charset="-128"/>
            </a:rPr>
            <a:t>Only certain positions are acceptable for Eagle/Summit Rank</a:t>
          </a:r>
        </a:p>
      </dgm:t>
    </dgm:pt>
    <dgm:pt modelId="{8A4763A8-0F1B-4583-ABAF-116E8E81C199}" type="parTrans" cxnId="{F75E3854-2D32-4C76-9FD3-E8938C074B2C}">
      <dgm:prSet/>
      <dgm:spPr/>
      <dgm:t>
        <a:bodyPr/>
        <a:lstStyle/>
        <a:p>
          <a:endParaRPr lang="en-US"/>
        </a:p>
      </dgm:t>
    </dgm:pt>
    <dgm:pt modelId="{3F1D64F5-6C38-4DE6-A59D-0FC09AC2D5B7}" type="sibTrans" cxnId="{F75E3854-2D32-4C76-9FD3-E8938C074B2C}">
      <dgm:prSet/>
      <dgm:spPr/>
      <dgm:t>
        <a:bodyPr/>
        <a:lstStyle/>
        <a:p>
          <a:endParaRPr lang="en-US"/>
        </a:p>
      </dgm:t>
    </dgm:pt>
    <dgm:pt modelId="{0C088830-23F1-45AB-BF69-4CD32B71B5AC}">
      <dgm:prSet custT="1"/>
      <dgm:spPr/>
      <dgm:t>
        <a:bodyPr/>
        <a:lstStyle/>
        <a:p>
          <a:r>
            <a:rPr lang="en-US" altLang="en-US" sz="1800" dirty="0">
              <a:ea typeface="ＭＳ Ｐゴシック" pitchFamily="34" charset="-128"/>
            </a:rPr>
            <a:t>Must be performed while a Life/Pathfinder Scout </a:t>
          </a:r>
        </a:p>
      </dgm:t>
    </dgm:pt>
    <dgm:pt modelId="{F585AC56-719D-4B5D-9095-A3DE7A878F57}" type="parTrans" cxnId="{5F31D638-5192-4173-9345-BF24FB967056}">
      <dgm:prSet/>
      <dgm:spPr/>
      <dgm:t>
        <a:bodyPr/>
        <a:lstStyle/>
        <a:p>
          <a:endParaRPr lang="en-US"/>
        </a:p>
      </dgm:t>
    </dgm:pt>
    <dgm:pt modelId="{B76DB84C-032A-45D6-BE20-96EB06F99132}" type="sibTrans" cxnId="{5F31D638-5192-4173-9345-BF24FB96705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28026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10334">
        <dgm:presLayoutVars>
          <dgm:bulletEnabled val="1"/>
        </dgm:presLayoutVars>
      </dgm:prSet>
      <dgm:spPr/>
    </dgm:pt>
  </dgm:ptLst>
  <dgm:cxnLst>
    <dgm:cxn modelId="{96CAE40F-D767-401C-BE63-7F644B8ADF89}" type="presOf" srcId="{1C62D744-0426-4902-9F14-3FCBE9CF35D2}" destId="{ABC2FFE7-D1AE-41CE-9C70-49EAE92FCE12}" srcOrd="0" destOrd="1" presId="urn:microsoft.com/office/officeart/2005/8/layout/list1"/>
    <dgm:cxn modelId="{BD7C7732-5128-4404-83F0-B38EDDFC8448}" type="presOf" srcId="{6E280403-9AA6-42E4-B734-21E88FD0EFB2}" destId="{ABC2FFE7-D1AE-41CE-9C70-49EAE92FCE12}" srcOrd="0" destOrd="0" presId="urn:microsoft.com/office/officeart/2005/8/layout/list1"/>
    <dgm:cxn modelId="{5F31D638-5192-4173-9345-BF24FB967056}" srcId="{F05D5820-F2F8-4CDF-989D-EF77EB6BB111}" destId="{0C088830-23F1-45AB-BF69-4CD32B71B5AC}" srcOrd="2" destOrd="0" parTransId="{F585AC56-719D-4B5D-9095-A3DE7A878F57}" sibTransId="{B76DB84C-032A-45D6-BE20-96EB06F99132}"/>
    <dgm:cxn modelId="{7948003F-1974-4C11-ACE7-BA3C535F08B4}" srcId="{EA88E065-6DF8-48C9-8643-59E47A9D2D5F}" destId="{F05D5820-F2F8-4CDF-989D-EF77EB6BB111}" srcOrd="0" destOrd="0" parTransId="{5889BD9C-C084-45E6-A2D5-9209C09EE56C}" sibTransId="{C55EBC40-06BE-4FE0-A700-259D2A51EE80}"/>
    <dgm:cxn modelId="{DFD6CA61-6B22-4BB8-A9ED-780AAE36E3B7}" srcId="{F05D5820-F2F8-4CDF-989D-EF77EB6BB111}" destId="{1C62D744-0426-4902-9F14-3FCBE9CF35D2}" srcOrd="1" destOrd="0" parTransId="{1FC203E4-4B64-4B53-A2BE-1C1E13B8CD32}" sibTransId="{F32260E0-B698-466B-837D-CB95873E52A1}"/>
    <dgm:cxn modelId="{F7A5146C-C159-4AF9-A8A4-A389E15CC369}" type="presOf" srcId="{0C088830-23F1-45AB-BF69-4CD32B71B5AC}" destId="{ABC2FFE7-D1AE-41CE-9C70-49EAE92FCE12}" srcOrd="0" destOrd="2" presId="urn:microsoft.com/office/officeart/2005/8/layout/list1"/>
    <dgm:cxn modelId="{F75E3854-2D32-4C76-9FD3-E8938C074B2C}" srcId="{F05D5820-F2F8-4CDF-989D-EF77EB6BB111}" destId="{6E280403-9AA6-42E4-B734-21E88FD0EFB2}" srcOrd="0" destOrd="0" parTransId="{8A4763A8-0F1B-4583-ABAF-116E8E81C199}" sibTransId="{3F1D64F5-6C38-4DE6-A59D-0FC09AC2D5B7}"/>
    <dgm:cxn modelId="{C3466384-67E1-403D-8ABC-EA38A6919937}" type="presOf" srcId="{F05D5820-F2F8-4CDF-989D-EF77EB6BB111}" destId="{844FDA5F-3551-4CA1-9CF2-70B9DF1B4617}" srcOrd="1" destOrd="0" presId="urn:microsoft.com/office/officeart/2005/8/layout/list1"/>
    <dgm:cxn modelId="{E02CC796-2CF8-4005-A7A1-4DC8BA0088F0}" type="presOf" srcId="{F05D5820-F2F8-4CDF-989D-EF77EB6BB111}" destId="{D3C75B76-4F2D-44DC-ABEB-89066BDAC5A9}" srcOrd="0" destOrd="0" presId="urn:microsoft.com/office/officeart/2005/8/layout/list1"/>
    <dgm:cxn modelId="{4D0FA0AC-0DCD-4007-BD44-B170393B28F8}" type="presOf" srcId="{EA88E065-6DF8-48C9-8643-59E47A9D2D5F}" destId="{F039789C-37C1-498C-B007-F2948A27E6CD}" srcOrd="0" destOrd="0" presId="urn:microsoft.com/office/officeart/2005/8/layout/list1"/>
    <dgm:cxn modelId="{BF62B890-9DF9-4F47-95EB-57F0483EF077}" type="presParOf" srcId="{F039789C-37C1-498C-B007-F2948A27E6CD}" destId="{9C9FA1CC-96AC-4EE9-ACB1-D31A0046B0E4}" srcOrd="0" destOrd="0" presId="urn:microsoft.com/office/officeart/2005/8/layout/list1"/>
    <dgm:cxn modelId="{90C35200-47F3-492B-BE7A-9FC5D01C5440}" type="presParOf" srcId="{9C9FA1CC-96AC-4EE9-ACB1-D31A0046B0E4}" destId="{D3C75B76-4F2D-44DC-ABEB-89066BDAC5A9}" srcOrd="0" destOrd="0" presId="urn:microsoft.com/office/officeart/2005/8/layout/list1"/>
    <dgm:cxn modelId="{AA4892D4-7538-40AD-9D14-FE0A3E9DA1B1}" type="presParOf" srcId="{9C9FA1CC-96AC-4EE9-ACB1-D31A0046B0E4}" destId="{844FDA5F-3551-4CA1-9CF2-70B9DF1B4617}" srcOrd="1" destOrd="0" presId="urn:microsoft.com/office/officeart/2005/8/layout/list1"/>
    <dgm:cxn modelId="{AC5E45DA-52CE-4328-8CE2-42D05B6C5960}" type="presParOf" srcId="{F039789C-37C1-498C-B007-F2948A27E6CD}" destId="{515CBDB7-7D21-4134-93F7-A41FCA89A972}" srcOrd="1" destOrd="0" presId="urn:microsoft.com/office/officeart/2005/8/layout/list1"/>
    <dgm:cxn modelId="{E9984ECD-50CD-43E6-94AB-6A83EA9AD5A7}"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altLang="en-US" sz="1800" dirty="0">
              <a:ea typeface="ＭＳ Ｐゴシック" pitchFamily="34" charset="-128"/>
            </a:rPr>
            <a:t>While a Life Scout, plan, develop, and give leadership to others in a service project helpful to any religious institution, any school, or your community. </a:t>
          </a:r>
        </a:p>
        <a:p>
          <a:pPr algn="r" rtl="0">
            <a:lnSpc>
              <a:spcPct val="100000"/>
            </a:lnSpc>
          </a:pPr>
          <a:r>
            <a:rPr lang="en-US" altLang="en-US" sz="1400" dirty="0">
              <a:ea typeface="ＭＳ Ｐゴシック" pitchFamily="34" charset="-128"/>
            </a:rPr>
            <a:t>Guide to Advancement </a:t>
          </a:r>
          <a:r>
            <a:rPr lang="en-US" sz="1400" dirty="0">
              <a:ea typeface="ＭＳ Ｐゴシック" pitchFamily="34" charset="-128"/>
            </a:rPr>
            <a:t>9.0.2.0</a:t>
          </a:r>
          <a:r>
            <a:rPr lang="en-US" altLang="en-US" sz="1400" dirty="0">
              <a:ea typeface="ＭＳ Ｐゴシック" pitchFamily="34" charset="-128"/>
            </a:rPr>
            <a:t>.</a:t>
          </a:r>
          <a:endParaRPr lang="en-US" sz="14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6E280403-9AA6-42E4-B734-21E88FD0EFB2}">
      <dgm:prSet custT="1"/>
      <dgm:spPr/>
      <dgm:t>
        <a:bodyPr/>
        <a:lstStyle/>
        <a:p>
          <a:endParaRPr lang="en-US" altLang="en-US" sz="1800" dirty="0">
            <a:ea typeface="ＭＳ Ｐゴシック" pitchFamily="34" charset="-128"/>
          </a:endParaRPr>
        </a:p>
      </dgm:t>
    </dgm:pt>
    <dgm:pt modelId="{8A4763A8-0F1B-4583-ABAF-116E8E81C199}" type="parTrans" cxnId="{F75E3854-2D32-4C76-9FD3-E8938C074B2C}">
      <dgm:prSet/>
      <dgm:spPr/>
      <dgm:t>
        <a:bodyPr/>
        <a:lstStyle/>
        <a:p>
          <a:endParaRPr lang="en-US"/>
        </a:p>
      </dgm:t>
    </dgm:pt>
    <dgm:pt modelId="{3F1D64F5-6C38-4DE6-A59D-0FC09AC2D5B7}" type="sibTrans" cxnId="{F75E3854-2D32-4C76-9FD3-E8938C074B2C}">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142079">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10781">
        <dgm:presLayoutVars>
          <dgm:bulletEnabled val="1"/>
        </dgm:presLayoutVars>
      </dgm:prSet>
      <dgm:spPr/>
    </dgm:pt>
  </dgm:ptLst>
  <dgm:cxnLst>
    <dgm:cxn modelId="{6BC77C08-1ABA-4394-BD95-EC2CC76EA0BB}" type="presOf" srcId="{EA88E065-6DF8-48C9-8643-59E47A9D2D5F}" destId="{F039789C-37C1-498C-B007-F2948A27E6CD}" srcOrd="0" destOrd="0" presId="urn:microsoft.com/office/officeart/2005/8/layout/list1"/>
    <dgm:cxn modelId="{48B8301D-8D18-4990-A880-2579F4516C1B}" type="presOf" srcId="{F05D5820-F2F8-4CDF-989D-EF77EB6BB111}" destId="{844FDA5F-3551-4CA1-9CF2-70B9DF1B4617}" srcOrd="1" destOrd="0" presId="urn:microsoft.com/office/officeart/2005/8/layout/list1"/>
    <dgm:cxn modelId="{FBAD1F32-73A6-4684-B863-54216FDDB4C3}" type="presOf" srcId="{F05D5820-F2F8-4CDF-989D-EF77EB6BB111}" destId="{D3C75B76-4F2D-44DC-ABEB-89066BDAC5A9}" srcOrd="0" destOrd="0" presId="urn:microsoft.com/office/officeart/2005/8/layout/list1"/>
    <dgm:cxn modelId="{84C52135-7DE1-480B-91B5-4CDE79D170D3}" type="presOf" srcId="{6E280403-9AA6-42E4-B734-21E88FD0EFB2}" destId="{ABC2FFE7-D1AE-41CE-9C70-49EAE92FCE12}"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F75E3854-2D32-4C76-9FD3-E8938C074B2C}" srcId="{F05D5820-F2F8-4CDF-989D-EF77EB6BB111}" destId="{6E280403-9AA6-42E4-B734-21E88FD0EFB2}" srcOrd="0" destOrd="0" parTransId="{8A4763A8-0F1B-4583-ABAF-116E8E81C199}" sibTransId="{3F1D64F5-6C38-4DE6-A59D-0FC09AC2D5B7}"/>
    <dgm:cxn modelId="{FAC9493A-8544-4E1A-B367-4F88D5440693}" type="presParOf" srcId="{F039789C-37C1-498C-B007-F2948A27E6CD}" destId="{9C9FA1CC-96AC-4EE9-ACB1-D31A0046B0E4}" srcOrd="0" destOrd="0" presId="urn:microsoft.com/office/officeart/2005/8/layout/list1"/>
    <dgm:cxn modelId="{FC50903C-8A22-4F86-A1C7-FF670D53D14B}" type="presParOf" srcId="{9C9FA1CC-96AC-4EE9-ACB1-D31A0046B0E4}" destId="{D3C75B76-4F2D-44DC-ABEB-89066BDAC5A9}" srcOrd="0" destOrd="0" presId="urn:microsoft.com/office/officeart/2005/8/layout/list1"/>
    <dgm:cxn modelId="{D7AB576A-CFB7-4F63-A3E0-4427D813DA83}" type="presParOf" srcId="{9C9FA1CC-96AC-4EE9-ACB1-D31A0046B0E4}" destId="{844FDA5F-3551-4CA1-9CF2-70B9DF1B4617}" srcOrd="1" destOrd="0" presId="urn:microsoft.com/office/officeart/2005/8/layout/list1"/>
    <dgm:cxn modelId="{8BE9BCA8-7F13-4CF5-84F4-F9D1F05892C2}" type="presParOf" srcId="{F039789C-37C1-498C-B007-F2948A27E6CD}" destId="{515CBDB7-7D21-4134-93F7-A41FCA89A972}" srcOrd="1" destOrd="0" presId="urn:microsoft.com/office/officeart/2005/8/layout/list1"/>
    <dgm:cxn modelId="{4446E1D5-CC81-4D2F-8A4D-F753FC3F18DA}"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sz="1800" b="0" i="0" dirty="0"/>
            <a:t>Take part in a unit leader conference.</a:t>
          </a:r>
        </a:p>
        <a:p>
          <a:pPr algn="r" rtl="0">
            <a:lnSpc>
              <a:spcPct val="100000"/>
            </a:lnSpc>
          </a:pPr>
          <a:r>
            <a:rPr lang="en-US" altLang="en-US" sz="1400" dirty="0">
              <a:ea typeface="ＭＳ Ｐゴシック" pitchFamily="34" charset="-128"/>
            </a:rPr>
            <a:t>Guide to Advancement 4.2.3.5</a:t>
          </a:r>
          <a:r>
            <a:rPr lang="en-US" altLang="en-US" sz="1800" dirty="0">
              <a:ea typeface="ＭＳ Ｐゴシック" pitchFamily="34" charset="-128"/>
            </a:rPr>
            <a:t>.</a:t>
          </a:r>
          <a:endParaRPr lang="en-US" sz="18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6E280403-9AA6-42E4-B734-21E88FD0EFB2}">
      <dgm:prSet custT="1"/>
      <dgm:spPr/>
      <dgm:t>
        <a:bodyPr/>
        <a:lstStyle/>
        <a:p>
          <a:r>
            <a:rPr lang="en-US" altLang="en-US" sz="1800" dirty="0">
              <a:ea typeface="ＭＳ Ｐゴシック" pitchFamily="34" charset="-128"/>
            </a:rPr>
            <a:t>Need not be the final step </a:t>
          </a:r>
          <a:r>
            <a:rPr lang="en-US" altLang="en-US" sz="1400" dirty="0">
              <a:ea typeface="ＭＳ Ｐゴシック" pitchFamily="34" charset="-128"/>
            </a:rPr>
            <a:t>(9.0.1.1)</a:t>
          </a:r>
        </a:p>
      </dgm:t>
    </dgm:pt>
    <dgm:pt modelId="{8A4763A8-0F1B-4583-ABAF-116E8E81C199}" type="parTrans" cxnId="{F75E3854-2D32-4C76-9FD3-E8938C074B2C}">
      <dgm:prSet/>
      <dgm:spPr/>
      <dgm:t>
        <a:bodyPr/>
        <a:lstStyle/>
        <a:p>
          <a:endParaRPr lang="en-US"/>
        </a:p>
      </dgm:t>
    </dgm:pt>
    <dgm:pt modelId="{3F1D64F5-6C38-4DE6-A59D-0FC09AC2D5B7}" type="sibTrans" cxnId="{F75E3854-2D32-4C76-9FD3-E8938C074B2C}">
      <dgm:prSet/>
      <dgm:spPr/>
      <dgm:t>
        <a:bodyPr/>
        <a:lstStyle/>
        <a:p>
          <a:endParaRPr lang="en-US"/>
        </a:p>
      </dgm:t>
    </dgm:pt>
    <dgm:pt modelId="{1480BF77-677F-4A1F-BE44-29E19204FD34}">
      <dgm:prSet custT="1"/>
      <dgm:spPr/>
      <dgm:t>
        <a:bodyPr/>
        <a:lstStyle/>
        <a:p>
          <a:r>
            <a:rPr lang="en-US" altLang="en-US" sz="1800" dirty="0">
              <a:ea typeface="ＭＳ Ｐゴシック" pitchFamily="34" charset="-128"/>
            </a:rPr>
            <a:t>Unit Leader may hold multiple conferences and any one may be used to fulfill the requirements.</a:t>
          </a:r>
        </a:p>
      </dgm:t>
    </dgm:pt>
    <dgm:pt modelId="{F5449DD2-2E4D-4955-B2A9-212CDC8C5979}" type="parTrans" cxnId="{3F9AE390-140E-47A0-9D90-6027EB6762E1}">
      <dgm:prSet/>
      <dgm:spPr/>
      <dgm:t>
        <a:bodyPr/>
        <a:lstStyle/>
        <a:p>
          <a:endParaRPr lang="en-US"/>
        </a:p>
      </dgm:t>
    </dgm:pt>
    <dgm:pt modelId="{991F5FF3-C98E-42E3-9201-59085C762950}" type="sibTrans" cxnId="{3F9AE390-140E-47A0-9D90-6027EB6762E1}">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153163">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10334">
        <dgm:presLayoutVars>
          <dgm:bulletEnabled val="1"/>
        </dgm:presLayoutVars>
      </dgm:prSet>
      <dgm:spPr/>
    </dgm:pt>
  </dgm:ptLst>
  <dgm:cxnLst>
    <dgm:cxn modelId="{CF8A6E14-551C-4198-8CBD-87C56C80705A}" type="presOf" srcId="{1480BF77-677F-4A1F-BE44-29E19204FD34}" destId="{ABC2FFE7-D1AE-41CE-9C70-49EAE92FCE12}" srcOrd="0" destOrd="1" presId="urn:microsoft.com/office/officeart/2005/8/layout/list1"/>
    <dgm:cxn modelId="{5C89BF2C-7E02-463C-9E06-662682F85EDA}" type="presOf" srcId="{F05D5820-F2F8-4CDF-989D-EF77EB6BB111}" destId="{D3C75B76-4F2D-44DC-ABEB-89066BDAC5A9}"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824D8348-28FF-49FE-91CB-ADEC61C91218}" type="presOf" srcId="{EA88E065-6DF8-48C9-8643-59E47A9D2D5F}" destId="{F039789C-37C1-498C-B007-F2948A27E6CD}" srcOrd="0" destOrd="0" presId="urn:microsoft.com/office/officeart/2005/8/layout/list1"/>
    <dgm:cxn modelId="{F75E3854-2D32-4C76-9FD3-E8938C074B2C}" srcId="{F05D5820-F2F8-4CDF-989D-EF77EB6BB111}" destId="{6E280403-9AA6-42E4-B734-21E88FD0EFB2}" srcOrd="0" destOrd="0" parTransId="{8A4763A8-0F1B-4583-ABAF-116E8E81C199}" sibTransId="{3F1D64F5-6C38-4DE6-A59D-0FC09AC2D5B7}"/>
    <dgm:cxn modelId="{3F9AE390-140E-47A0-9D90-6027EB6762E1}" srcId="{F05D5820-F2F8-4CDF-989D-EF77EB6BB111}" destId="{1480BF77-677F-4A1F-BE44-29E19204FD34}" srcOrd="1" destOrd="0" parTransId="{F5449DD2-2E4D-4955-B2A9-212CDC8C5979}" sibTransId="{991F5FF3-C98E-42E3-9201-59085C762950}"/>
    <dgm:cxn modelId="{A25C86AA-0B06-4E1D-A732-BEFCB7DB2C09}" type="presOf" srcId="{F05D5820-F2F8-4CDF-989D-EF77EB6BB111}" destId="{844FDA5F-3551-4CA1-9CF2-70B9DF1B4617}" srcOrd="1" destOrd="0" presId="urn:microsoft.com/office/officeart/2005/8/layout/list1"/>
    <dgm:cxn modelId="{4EED43D4-C316-434A-BA43-5A340939E7B6}" type="presOf" srcId="{6E280403-9AA6-42E4-B734-21E88FD0EFB2}" destId="{ABC2FFE7-D1AE-41CE-9C70-49EAE92FCE12}" srcOrd="0" destOrd="0" presId="urn:microsoft.com/office/officeart/2005/8/layout/list1"/>
    <dgm:cxn modelId="{69B48359-8371-48A4-8569-EB403CC4BEE0}" type="presParOf" srcId="{F039789C-37C1-498C-B007-F2948A27E6CD}" destId="{9C9FA1CC-96AC-4EE9-ACB1-D31A0046B0E4}" srcOrd="0" destOrd="0" presId="urn:microsoft.com/office/officeart/2005/8/layout/list1"/>
    <dgm:cxn modelId="{E4B18B92-FF85-497E-8C17-49F16E560FEF}" type="presParOf" srcId="{9C9FA1CC-96AC-4EE9-ACB1-D31A0046B0E4}" destId="{D3C75B76-4F2D-44DC-ABEB-89066BDAC5A9}" srcOrd="0" destOrd="0" presId="urn:microsoft.com/office/officeart/2005/8/layout/list1"/>
    <dgm:cxn modelId="{B58B6C99-70A7-4192-A37E-76C2E3DD73AF}" type="presParOf" srcId="{9C9FA1CC-96AC-4EE9-ACB1-D31A0046B0E4}" destId="{844FDA5F-3551-4CA1-9CF2-70B9DF1B4617}" srcOrd="1" destOrd="0" presId="urn:microsoft.com/office/officeart/2005/8/layout/list1"/>
    <dgm:cxn modelId="{5798E50A-E6FB-43D0-B353-4738820676A2}" type="presParOf" srcId="{F039789C-37C1-498C-B007-F2948A27E6CD}" destId="{515CBDB7-7D21-4134-93F7-A41FCA89A972}" srcOrd="1" destOrd="0" presId="urn:microsoft.com/office/officeart/2005/8/layout/list1"/>
    <dgm:cxn modelId="{1471C76C-4373-4575-A641-4DBD9523414B}"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sz="1800" b="0" i="0" dirty="0"/>
            <a:t>Successfully complete an Eagle/Summit/Quartermaster Scout Board of Review.</a:t>
          </a:r>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59969">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10334">
        <dgm:presLayoutVars>
          <dgm:bulletEnabled val="1"/>
        </dgm:presLayoutVars>
      </dgm:prSet>
      <dgm:spPr/>
    </dgm:pt>
  </dgm:ptLst>
  <dgm:cxnLst>
    <dgm:cxn modelId="{B6765119-74FB-4AC2-B3BC-19AF7CB7EE01}" type="presOf" srcId="{EA88E065-6DF8-48C9-8643-59E47A9D2D5F}" destId="{F039789C-37C1-498C-B007-F2948A27E6CD}"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C78AB24D-3576-416F-88A4-0B77F1B19735}" type="presOf" srcId="{F05D5820-F2F8-4CDF-989D-EF77EB6BB111}" destId="{844FDA5F-3551-4CA1-9CF2-70B9DF1B4617}" srcOrd="1" destOrd="0" presId="urn:microsoft.com/office/officeart/2005/8/layout/list1"/>
    <dgm:cxn modelId="{A54FA1C7-7B80-4B1B-B3CD-3F12453F97A2}" type="presOf" srcId="{F05D5820-F2F8-4CDF-989D-EF77EB6BB111}" destId="{D3C75B76-4F2D-44DC-ABEB-89066BDAC5A9}" srcOrd="0" destOrd="0" presId="urn:microsoft.com/office/officeart/2005/8/layout/list1"/>
    <dgm:cxn modelId="{BDCA0767-827F-4690-BF7A-13AC519A107C}" type="presParOf" srcId="{F039789C-37C1-498C-B007-F2948A27E6CD}" destId="{9C9FA1CC-96AC-4EE9-ACB1-D31A0046B0E4}" srcOrd="0" destOrd="0" presId="urn:microsoft.com/office/officeart/2005/8/layout/list1"/>
    <dgm:cxn modelId="{53930F60-401C-45CE-9FDC-1584A3A92FC8}" type="presParOf" srcId="{9C9FA1CC-96AC-4EE9-ACB1-D31A0046B0E4}" destId="{D3C75B76-4F2D-44DC-ABEB-89066BDAC5A9}" srcOrd="0" destOrd="0" presId="urn:microsoft.com/office/officeart/2005/8/layout/list1"/>
    <dgm:cxn modelId="{7D0F28E4-BED6-4604-AAD9-7676567B08FC}" type="presParOf" srcId="{9C9FA1CC-96AC-4EE9-ACB1-D31A0046B0E4}" destId="{844FDA5F-3551-4CA1-9CF2-70B9DF1B4617}" srcOrd="1" destOrd="0" presId="urn:microsoft.com/office/officeart/2005/8/layout/list1"/>
    <dgm:cxn modelId="{292D493D-1F9F-48C0-97F6-C328317DF04C}" type="presParOf" srcId="{F039789C-37C1-498C-B007-F2948A27E6CD}" destId="{515CBDB7-7D21-4134-93F7-A41FCA89A972}" srcOrd="1" destOrd="0" presId="urn:microsoft.com/office/officeart/2005/8/layout/list1"/>
    <dgm:cxn modelId="{769F702F-9375-4CCC-8EC7-842326A92A30}"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09A27FD-0929-430E-A3C0-DAE9CA0AC274}">
      <dgm:prSet custT="1"/>
      <dgm:spPr/>
      <dgm:t>
        <a:bodyPr/>
        <a:lstStyle/>
        <a:p>
          <a:r>
            <a:rPr lang="en-US" altLang="en-US" sz="1800" dirty="0">
              <a:ea typeface="ＭＳ Ｐゴシック" pitchFamily="34" charset="-128"/>
            </a:rPr>
            <a:t>Preparing for your Board of Review</a:t>
          </a:r>
        </a:p>
      </dgm:t>
    </dgm:pt>
    <dgm:pt modelId="{AA52C0B9-51CD-4A22-8540-B5E39FCF6DA9}" type="parTrans" cxnId="{8D772179-A220-4028-94BB-E9F479FFA703}">
      <dgm:prSet/>
      <dgm:spPr/>
      <dgm:t>
        <a:bodyPr/>
        <a:lstStyle/>
        <a:p>
          <a:endParaRPr lang="en-US"/>
        </a:p>
      </dgm:t>
    </dgm:pt>
    <dgm:pt modelId="{6B184168-38EB-44AA-B5D3-E6C2D7D593F7}" type="sibTrans" cxnId="{8D772179-A220-4028-94BB-E9F479FFA703}">
      <dgm:prSet/>
      <dgm:spPr/>
      <dgm:t>
        <a:bodyPr/>
        <a:lstStyle/>
        <a:p>
          <a:endParaRPr lang="en-US"/>
        </a:p>
      </dgm:t>
    </dgm:pt>
    <dgm:pt modelId="{9D374699-3476-4F5A-A7B5-842459D82616}">
      <dgm:prSet custT="1"/>
      <dgm:spPr/>
      <dgm:t>
        <a:bodyPr/>
        <a:lstStyle/>
        <a:p>
          <a:r>
            <a:rPr lang="en-US" sz="1800" b="0" i="0" dirty="0"/>
            <a:t>Reviewing all materials</a:t>
          </a:r>
          <a:endParaRPr lang="en-US" altLang="en-US" sz="1800" dirty="0">
            <a:ea typeface="ＭＳ Ｐゴシック" pitchFamily="34" charset="-128"/>
          </a:endParaRPr>
        </a:p>
      </dgm:t>
    </dgm:pt>
    <dgm:pt modelId="{D52E23DC-0E72-448B-8D97-B4B93EE7CFD1}" type="parTrans" cxnId="{DAD6D1E5-1310-4D58-AFB9-770FBF485FF6}">
      <dgm:prSet/>
      <dgm:spPr/>
      <dgm:t>
        <a:bodyPr/>
        <a:lstStyle/>
        <a:p>
          <a:endParaRPr lang="en-US"/>
        </a:p>
      </dgm:t>
    </dgm:pt>
    <dgm:pt modelId="{BC6E8B71-B5C0-4565-8A39-A61C5A6B3142}" type="sibTrans" cxnId="{DAD6D1E5-1310-4D58-AFB9-770FBF485FF6}">
      <dgm:prSet/>
      <dgm:spPr/>
      <dgm:t>
        <a:bodyPr/>
        <a:lstStyle/>
        <a:p>
          <a:endParaRPr lang="en-US"/>
        </a:p>
      </dgm:t>
    </dgm:pt>
    <dgm:pt modelId="{BF14918C-6B2C-4291-A0F6-0D121FBE1385}">
      <dgm:prSet custT="1"/>
      <dgm:spPr/>
      <dgm:t>
        <a:bodyPr/>
        <a:lstStyle/>
        <a:p>
          <a:pPr rtl="0"/>
          <a:r>
            <a:rPr lang="en-US" sz="1800" b="0" i="0" dirty="0"/>
            <a:t>Preparing your Rank Application</a:t>
          </a:r>
        </a:p>
      </dgm:t>
    </dgm:pt>
    <dgm:pt modelId="{DF5FA101-8791-4F59-94E8-22BCB1080FAB}" type="parTrans" cxnId="{9519FFAF-D2C0-49AB-9DFF-FCB69D72B709}">
      <dgm:prSet/>
      <dgm:spPr/>
      <dgm:t>
        <a:bodyPr/>
        <a:lstStyle/>
        <a:p>
          <a:endParaRPr lang="en-US"/>
        </a:p>
      </dgm:t>
    </dgm:pt>
    <dgm:pt modelId="{3B5A115E-FCA6-48B6-9D4A-D06F9BA5A6D2}" type="sibTrans" cxnId="{9519FFAF-D2C0-49AB-9DFF-FCB69D72B709}">
      <dgm:prSet/>
      <dgm:spPr/>
      <dgm:t>
        <a:bodyPr/>
        <a:lstStyle/>
        <a:p>
          <a:endParaRPr lang="en-US"/>
        </a:p>
      </dgm:t>
    </dgm:pt>
    <dgm:pt modelId="{D3A6E3E4-12DB-450D-8109-F139BDCE4DFE}">
      <dgm:prSet custT="1"/>
      <dgm:spPr/>
      <dgm:t>
        <a:bodyPr/>
        <a:lstStyle/>
        <a:p>
          <a:pPr rtl="0"/>
          <a:r>
            <a:rPr lang="en-US" sz="1800" b="0" i="0" dirty="0"/>
            <a:t>Confidential Appraisals</a:t>
          </a:r>
        </a:p>
      </dgm:t>
    </dgm:pt>
    <dgm:pt modelId="{A28BA87F-1D78-45D4-B93B-F179C6BCB25F}" type="parTrans" cxnId="{78A786CD-A976-499D-8FEA-2A83345801AF}">
      <dgm:prSet/>
      <dgm:spPr/>
      <dgm:t>
        <a:bodyPr/>
        <a:lstStyle/>
        <a:p>
          <a:endParaRPr lang="en-US"/>
        </a:p>
      </dgm:t>
    </dgm:pt>
    <dgm:pt modelId="{0E072C22-8A96-4217-B70B-476096F4D2A7}" type="sibTrans" cxnId="{78A786CD-A976-499D-8FEA-2A83345801AF}">
      <dgm:prSet/>
      <dgm:spPr/>
      <dgm:t>
        <a:bodyPr/>
        <a:lstStyle/>
        <a:p>
          <a:endParaRPr lang="en-US"/>
        </a:p>
      </dgm:t>
    </dgm:pt>
    <dgm:pt modelId="{B6CADD1A-7549-4708-A6AE-FC7058835137}">
      <dgm:prSet custT="1"/>
      <dgm:spPr/>
      <dgm:t>
        <a:bodyPr/>
        <a:lstStyle/>
        <a:p>
          <a:pPr rtl="0"/>
          <a:r>
            <a:rPr lang="en-US" sz="1800" b="0" i="0" dirty="0"/>
            <a:t>Staffing the Board of Review</a:t>
          </a:r>
        </a:p>
      </dgm:t>
    </dgm:pt>
    <dgm:pt modelId="{70DE5525-F267-47DE-992F-72E404113D02}" type="parTrans" cxnId="{179364A1-C8DA-4E8B-B627-7988B7237B29}">
      <dgm:prSet/>
      <dgm:spPr/>
      <dgm:t>
        <a:bodyPr/>
        <a:lstStyle/>
        <a:p>
          <a:endParaRPr lang="en-US"/>
        </a:p>
      </dgm:t>
    </dgm:pt>
    <dgm:pt modelId="{C1C60818-D228-449F-A544-A374041DB7A4}" type="sibTrans" cxnId="{179364A1-C8DA-4E8B-B627-7988B7237B29}">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DDF413CE-125D-4201-A1A8-3CB4AD67462C}" type="pres">
      <dgm:prSet presAssocID="{E09A27FD-0929-430E-A3C0-DAE9CA0AC274}" presName="parentLin" presStyleCnt="0"/>
      <dgm:spPr/>
    </dgm:pt>
    <dgm:pt modelId="{F5FA39CC-DD3C-4D21-8B25-87A627E1824E}" type="pres">
      <dgm:prSet presAssocID="{E09A27FD-0929-430E-A3C0-DAE9CA0AC274}" presName="parentLeftMargin" presStyleLbl="node1" presStyleIdx="0" presStyleCnt="1"/>
      <dgm:spPr/>
    </dgm:pt>
    <dgm:pt modelId="{712F1FC7-773B-4C40-9B3E-7838F5DC9D2A}" type="pres">
      <dgm:prSet presAssocID="{E09A27FD-0929-430E-A3C0-DAE9CA0AC274}" presName="parentText" presStyleLbl="node1" presStyleIdx="0" presStyleCnt="1" custScaleY="36509" custLinFactNeighborY="-25182">
        <dgm:presLayoutVars>
          <dgm:chMax val="0"/>
          <dgm:bulletEnabled val="1"/>
        </dgm:presLayoutVars>
      </dgm:prSet>
      <dgm:spPr/>
    </dgm:pt>
    <dgm:pt modelId="{EEEB9248-5A7D-4FA4-A24E-BACF0CD34705}" type="pres">
      <dgm:prSet presAssocID="{E09A27FD-0929-430E-A3C0-DAE9CA0AC274}" presName="negativeSpace" presStyleCnt="0"/>
      <dgm:spPr/>
    </dgm:pt>
    <dgm:pt modelId="{6BD92CDE-3877-4209-ABE9-8062FD220873}" type="pres">
      <dgm:prSet presAssocID="{E09A27FD-0929-430E-A3C0-DAE9CA0AC274}" presName="childText" presStyleLbl="conFgAcc1" presStyleIdx="0" presStyleCnt="1" custScaleY="70170" custLinFactNeighborY="18835">
        <dgm:presLayoutVars>
          <dgm:bulletEnabled val="1"/>
        </dgm:presLayoutVars>
      </dgm:prSet>
      <dgm:spPr/>
    </dgm:pt>
  </dgm:ptLst>
  <dgm:cxnLst>
    <dgm:cxn modelId="{72500B2A-4A6B-4BEF-B882-5A0C11ED3F5E}" type="presOf" srcId="{B6CADD1A-7549-4708-A6AE-FC7058835137}" destId="{6BD92CDE-3877-4209-ABE9-8062FD220873}" srcOrd="0" destOrd="3" presId="urn:microsoft.com/office/officeart/2005/8/layout/list1"/>
    <dgm:cxn modelId="{A4678C3F-B12B-453D-A8E1-03DCC43F133E}" type="presOf" srcId="{D3A6E3E4-12DB-450D-8109-F139BDCE4DFE}" destId="{6BD92CDE-3877-4209-ABE9-8062FD220873}" srcOrd="0" destOrd="2" presId="urn:microsoft.com/office/officeart/2005/8/layout/list1"/>
    <dgm:cxn modelId="{D0DFA144-5093-4CC1-AD6A-64D46BDE82FC}" type="presOf" srcId="{BF14918C-6B2C-4291-A0F6-0D121FBE1385}" destId="{6BD92CDE-3877-4209-ABE9-8062FD220873}" srcOrd="0" destOrd="1" presId="urn:microsoft.com/office/officeart/2005/8/layout/list1"/>
    <dgm:cxn modelId="{8D772179-A220-4028-94BB-E9F479FFA703}" srcId="{EA88E065-6DF8-48C9-8643-59E47A9D2D5F}" destId="{E09A27FD-0929-430E-A3C0-DAE9CA0AC274}" srcOrd="0" destOrd="0" parTransId="{AA52C0B9-51CD-4A22-8540-B5E39FCF6DA9}" sibTransId="{6B184168-38EB-44AA-B5D3-E6C2D7D593F7}"/>
    <dgm:cxn modelId="{B3212B87-7997-4EE7-A3BC-1E03A3F24259}" type="presOf" srcId="{E09A27FD-0929-430E-A3C0-DAE9CA0AC274}" destId="{F5FA39CC-DD3C-4D21-8B25-87A627E1824E}" srcOrd="0" destOrd="0" presId="urn:microsoft.com/office/officeart/2005/8/layout/list1"/>
    <dgm:cxn modelId="{03DFAE8A-6A6F-4AAA-9F2E-85E5CA03B39D}" type="presOf" srcId="{E09A27FD-0929-430E-A3C0-DAE9CA0AC274}" destId="{712F1FC7-773B-4C40-9B3E-7838F5DC9D2A}" srcOrd="1" destOrd="0" presId="urn:microsoft.com/office/officeart/2005/8/layout/list1"/>
    <dgm:cxn modelId="{179364A1-C8DA-4E8B-B627-7988B7237B29}" srcId="{E09A27FD-0929-430E-A3C0-DAE9CA0AC274}" destId="{B6CADD1A-7549-4708-A6AE-FC7058835137}" srcOrd="3" destOrd="0" parTransId="{70DE5525-F267-47DE-992F-72E404113D02}" sibTransId="{C1C60818-D228-449F-A544-A374041DB7A4}"/>
    <dgm:cxn modelId="{9519FFAF-D2C0-49AB-9DFF-FCB69D72B709}" srcId="{E09A27FD-0929-430E-A3C0-DAE9CA0AC274}" destId="{BF14918C-6B2C-4291-A0F6-0D121FBE1385}" srcOrd="1" destOrd="0" parTransId="{DF5FA101-8791-4F59-94E8-22BCB1080FAB}" sibTransId="{3B5A115E-FCA6-48B6-9D4A-D06F9BA5A6D2}"/>
    <dgm:cxn modelId="{78A786CD-A976-499D-8FEA-2A83345801AF}" srcId="{E09A27FD-0929-430E-A3C0-DAE9CA0AC274}" destId="{D3A6E3E4-12DB-450D-8109-F139BDCE4DFE}" srcOrd="2" destOrd="0" parTransId="{A28BA87F-1D78-45D4-B93B-F179C6BCB25F}" sibTransId="{0E072C22-8A96-4217-B70B-476096F4D2A7}"/>
    <dgm:cxn modelId="{664983D8-0329-4424-A472-C1663D701486}" type="presOf" srcId="{9D374699-3476-4F5A-A7B5-842459D82616}" destId="{6BD92CDE-3877-4209-ABE9-8062FD220873}" srcOrd="0" destOrd="0" presId="urn:microsoft.com/office/officeart/2005/8/layout/list1"/>
    <dgm:cxn modelId="{DAD6D1E5-1310-4D58-AFB9-770FBF485FF6}" srcId="{E09A27FD-0929-430E-A3C0-DAE9CA0AC274}" destId="{9D374699-3476-4F5A-A7B5-842459D82616}" srcOrd="0" destOrd="0" parTransId="{D52E23DC-0E72-448B-8D97-B4B93EE7CFD1}" sibTransId="{BC6E8B71-B5C0-4565-8A39-A61C5A6B3142}"/>
    <dgm:cxn modelId="{E07F39EB-4030-40BA-B76E-7B9893E2C7B8}" type="presOf" srcId="{EA88E065-6DF8-48C9-8643-59E47A9D2D5F}" destId="{F039789C-37C1-498C-B007-F2948A27E6CD}" srcOrd="0" destOrd="0" presId="urn:microsoft.com/office/officeart/2005/8/layout/list1"/>
    <dgm:cxn modelId="{78E90917-80BF-4BB8-B529-E938A330BF58}" type="presParOf" srcId="{F039789C-37C1-498C-B007-F2948A27E6CD}" destId="{DDF413CE-125D-4201-A1A8-3CB4AD67462C}" srcOrd="0" destOrd="0" presId="urn:microsoft.com/office/officeart/2005/8/layout/list1"/>
    <dgm:cxn modelId="{FB9DFBFA-11F8-4009-AE5A-E207FB595DF3}" type="presParOf" srcId="{DDF413CE-125D-4201-A1A8-3CB4AD67462C}" destId="{F5FA39CC-DD3C-4D21-8B25-87A627E1824E}" srcOrd="0" destOrd="0" presId="urn:microsoft.com/office/officeart/2005/8/layout/list1"/>
    <dgm:cxn modelId="{4C2E4284-A785-4116-ACFA-F644920B6976}" type="presParOf" srcId="{DDF413CE-125D-4201-A1A8-3CB4AD67462C}" destId="{712F1FC7-773B-4C40-9B3E-7838F5DC9D2A}" srcOrd="1" destOrd="0" presId="urn:microsoft.com/office/officeart/2005/8/layout/list1"/>
    <dgm:cxn modelId="{B1572AD3-F41F-4F05-8A10-569783951733}" type="presParOf" srcId="{F039789C-37C1-498C-B007-F2948A27E6CD}" destId="{EEEB9248-5A7D-4FA4-A24E-BACF0CD34705}" srcOrd="1" destOrd="0" presId="urn:microsoft.com/office/officeart/2005/8/layout/list1"/>
    <dgm:cxn modelId="{09FA8716-73D3-44B2-9A03-E2E7AF054B64}" type="presParOf" srcId="{F039789C-37C1-498C-B007-F2948A27E6CD}" destId="{6BD92CDE-3877-4209-ABE9-8062FD22087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09A27FD-0929-430E-A3C0-DAE9CA0AC274}">
      <dgm:prSet custT="1"/>
      <dgm:spPr/>
      <dgm:t>
        <a:bodyPr/>
        <a:lstStyle/>
        <a:p>
          <a:r>
            <a:rPr lang="en-US" altLang="en-US" sz="1800" dirty="0">
              <a:ea typeface="ＭＳ Ｐゴシック" pitchFamily="34" charset="-128"/>
            </a:rPr>
            <a:t>District Representative review</a:t>
          </a:r>
        </a:p>
      </dgm:t>
    </dgm:pt>
    <dgm:pt modelId="{AA52C0B9-51CD-4A22-8540-B5E39FCF6DA9}" type="parTrans" cxnId="{8D772179-A220-4028-94BB-E9F479FFA703}">
      <dgm:prSet/>
      <dgm:spPr/>
      <dgm:t>
        <a:bodyPr/>
        <a:lstStyle/>
        <a:p>
          <a:endParaRPr lang="en-US"/>
        </a:p>
      </dgm:t>
    </dgm:pt>
    <dgm:pt modelId="{6B184168-38EB-44AA-B5D3-E6C2D7D593F7}" type="sibTrans" cxnId="{8D772179-A220-4028-94BB-E9F479FFA703}">
      <dgm:prSet/>
      <dgm:spPr/>
      <dgm:t>
        <a:bodyPr/>
        <a:lstStyle/>
        <a:p>
          <a:endParaRPr lang="en-US"/>
        </a:p>
      </dgm:t>
    </dgm:pt>
    <dgm:pt modelId="{9D374699-3476-4F5A-A7B5-842459D82616}">
      <dgm:prSet custT="1"/>
      <dgm:spPr/>
      <dgm:t>
        <a:bodyPr/>
        <a:lstStyle/>
        <a:p>
          <a:r>
            <a:rPr lang="en-US" sz="1800" b="0" i="0" dirty="0"/>
            <a:t>Your District Representative will:</a:t>
          </a:r>
          <a:endParaRPr lang="en-US" altLang="en-US" sz="1800" dirty="0">
            <a:ea typeface="ＭＳ Ｐゴシック" pitchFamily="34" charset="-128"/>
          </a:endParaRPr>
        </a:p>
      </dgm:t>
    </dgm:pt>
    <dgm:pt modelId="{D52E23DC-0E72-448B-8D97-B4B93EE7CFD1}" type="parTrans" cxnId="{DAD6D1E5-1310-4D58-AFB9-770FBF485FF6}">
      <dgm:prSet/>
      <dgm:spPr/>
      <dgm:t>
        <a:bodyPr/>
        <a:lstStyle/>
        <a:p>
          <a:endParaRPr lang="en-US"/>
        </a:p>
      </dgm:t>
    </dgm:pt>
    <dgm:pt modelId="{BC6E8B71-B5C0-4565-8A39-A61C5A6B3142}" type="sibTrans" cxnId="{DAD6D1E5-1310-4D58-AFB9-770FBF485FF6}">
      <dgm:prSet/>
      <dgm:spPr/>
      <dgm:t>
        <a:bodyPr/>
        <a:lstStyle/>
        <a:p>
          <a:endParaRPr lang="en-US"/>
        </a:p>
      </dgm:t>
    </dgm:pt>
    <dgm:pt modelId="{73DC83EC-259C-4E4D-A0C3-869E37CC4B99}">
      <dgm:prSet custT="1"/>
      <dgm:spPr/>
      <dgm:t>
        <a:bodyPr/>
        <a:lstStyle/>
        <a:p>
          <a:r>
            <a:rPr lang="en-US" sz="1800" b="0" i="0" dirty="0"/>
            <a:t>Review your Service Project Workbook to ensure you’ve documented everything correctly.</a:t>
          </a:r>
          <a:endParaRPr lang="en-US" altLang="en-US" sz="1800" dirty="0">
            <a:ea typeface="ＭＳ Ｐゴシック" pitchFamily="34" charset="-128"/>
          </a:endParaRPr>
        </a:p>
      </dgm:t>
    </dgm:pt>
    <dgm:pt modelId="{8BD83218-45CA-4A8F-96F5-69B0B9FD8A94}" type="parTrans" cxnId="{60854126-B1F1-4178-8D82-79201A8C760E}">
      <dgm:prSet/>
      <dgm:spPr/>
      <dgm:t>
        <a:bodyPr/>
        <a:lstStyle/>
        <a:p>
          <a:endParaRPr lang="en-US"/>
        </a:p>
      </dgm:t>
    </dgm:pt>
    <dgm:pt modelId="{34550966-4BC7-4255-BE35-0D3C15C5B545}" type="sibTrans" cxnId="{60854126-B1F1-4178-8D82-79201A8C760E}">
      <dgm:prSet/>
      <dgm:spPr/>
      <dgm:t>
        <a:bodyPr/>
        <a:lstStyle/>
        <a:p>
          <a:endParaRPr lang="en-US"/>
        </a:p>
      </dgm:t>
    </dgm:pt>
    <dgm:pt modelId="{217FA997-558A-49AD-9604-6BE4B85BD012}">
      <dgm:prSet custT="1"/>
      <dgm:spPr/>
      <dgm:t>
        <a:bodyPr/>
        <a:lstStyle/>
        <a:p>
          <a:r>
            <a:rPr lang="en-US" altLang="en-US" sz="1800" dirty="0">
              <a:ea typeface="ＭＳ Ｐゴシック" pitchFamily="34" charset="-128"/>
            </a:rPr>
            <a:t>Provide guidance for your next steps and collect any additional materials to be sent to Council.</a:t>
          </a:r>
        </a:p>
      </dgm:t>
    </dgm:pt>
    <dgm:pt modelId="{A6FD3647-285D-4477-BE3A-C333281FEADA}" type="parTrans" cxnId="{DC4FB32F-B3FE-4A1C-B1BC-7795F1F2DC3A}">
      <dgm:prSet/>
      <dgm:spPr/>
      <dgm:t>
        <a:bodyPr/>
        <a:lstStyle/>
        <a:p>
          <a:endParaRPr lang="en-US"/>
        </a:p>
      </dgm:t>
    </dgm:pt>
    <dgm:pt modelId="{53769D65-94FE-4E85-B9F9-03E956889194}" type="sibTrans" cxnId="{DC4FB32F-B3FE-4A1C-B1BC-7795F1F2DC3A}">
      <dgm:prSet/>
      <dgm:spPr/>
      <dgm:t>
        <a:bodyPr/>
        <a:lstStyle/>
        <a:p>
          <a:endParaRPr lang="en-US"/>
        </a:p>
      </dgm:t>
    </dgm:pt>
    <dgm:pt modelId="{2357E351-6061-4228-BF8C-75301596B6AD}">
      <dgm:prSet custT="1"/>
      <dgm:spPr/>
      <dgm:t>
        <a:bodyPr/>
        <a:lstStyle/>
        <a:p>
          <a:r>
            <a:rPr lang="en-US" altLang="en-US" sz="1800" dirty="0">
              <a:ea typeface="ＭＳ Ｐゴシック" pitchFamily="34" charset="-128"/>
            </a:rPr>
            <a:t>Confidential Appraisals</a:t>
          </a:r>
        </a:p>
      </dgm:t>
    </dgm:pt>
    <dgm:pt modelId="{0482BC6D-A1CA-43F1-8187-82EBE305E625}" type="parTrans" cxnId="{1143C62A-BDC7-4C01-83AE-DB524826A2F4}">
      <dgm:prSet/>
      <dgm:spPr/>
      <dgm:t>
        <a:bodyPr/>
        <a:lstStyle/>
        <a:p>
          <a:endParaRPr lang="en-US"/>
        </a:p>
      </dgm:t>
    </dgm:pt>
    <dgm:pt modelId="{5BD48650-35F9-4C1A-A0CB-FFC6A75A1589}" type="sibTrans" cxnId="{1143C62A-BDC7-4C01-83AE-DB524826A2F4}">
      <dgm:prSet/>
      <dgm:spPr/>
      <dgm:t>
        <a:bodyPr/>
        <a:lstStyle/>
        <a:p>
          <a:endParaRPr lang="en-US"/>
        </a:p>
      </dgm:t>
    </dgm:pt>
    <dgm:pt modelId="{038DF8BA-C994-4403-8167-4104443BDEA8}">
      <dgm:prSet custT="1"/>
      <dgm:spPr/>
      <dgm:t>
        <a:bodyPr/>
        <a:lstStyle/>
        <a:p>
          <a:r>
            <a:rPr lang="en-US" altLang="en-US" sz="1800" dirty="0">
              <a:ea typeface="ＭＳ Ｐゴシック" pitchFamily="34" charset="-128"/>
            </a:rPr>
            <a:t>Statement of Ambition and Life Purpose</a:t>
          </a:r>
        </a:p>
      </dgm:t>
    </dgm:pt>
    <dgm:pt modelId="{83EE66B9-463D-4D99-93C3-A82140C95425}" type="parTrans" cxnId="{5F54249E-CCB0-40C1-A24B-55DD352F0CB7}">
      <dgm:prSet/>
      <dgm:spPr/>
      <dgm:t>
        <a:bodyPr/>
        <a:lstStyle/>
        <a:p>
          <a:endParaRPr lang="en-US"/>
        </a:p>
      </dgm:t>
    </dgm:pt>
    <dgm:pt modelId="{E5A99D3A-F2D6-4F19-ACE8-5EBD359F82F3}" type="sibTrans" cxnId="{5F54249E-CCB0-40C1-A24B-55DD352F0CB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DDF413CE-125D-4201-A1A8-3CB4AD67462C}" type="pres">
      <dgm:prSet presAssocID="{E09A27FD-0929-430E-A3C0-DAE9CA0AC274}" presName="parentLin" presStyleCnt="0"/>
      <dgm:spPr/>
    </dgm:pt>
    <dgm:pt modelId="{F5FA39CC-DD3C-4D21-8B25-87A627E1824E}" type="pres">
      <dgm:prSet presAssocID="{E09A27FD-0929-430E-A3C0-DAE9CA0AC274}" presName="parentLeftMargin" presStyleLbl="node1" presStyleIdx="0" presStyleCnt="1"/>
      <dgm:spPr/>
    </dgm:pt>
    <dgm:pt modelId="{712F1FC7-773B-4C40-9B3E-7838F5DC9D2A}" type="pres">
      <dgm:prSet presAssocID="{E09A27FD-0929-430E-A3C0-DAE9CA0AC274}" presName="parentText" presStyleLbl="node1" presStyleIdx="0" presStyleCnt="1" custScaleY="36509" custLinFactNeighborY="-56156">
        <dgm:presLayoutVars>
          <dgm:chMax val="0"/>
          <dgm:bulletEnabled val="1"/>
        </dgm:presLayoutVars>
      </dgm:prSet>
      <dgm:spPr/>
    </dgm:pt>
    <dgm:pt modelId="{EEEB9248-5A7D-4FA4-A24E-BACF0CD34705}" type="pres">
      <dgm:prSet presAssocID="{E09A27FD-0929-430E-A3C0-DAE9CA0AC274}" presName="negativeSpace" presStyleCnt="0"/>
      <dgm:spPr/>
    </dgm:pt>
    <dgm:pt modelId="{6BD92CDE-3877-4209-ABE9-8062FD220873}" type="pres">
      <dgm:prSet presAssocID="{E09A27FD-0929-430E-A3C0-DAE9CA0AC274}" presName="childText" presStyleLbl="conFgAcc1" presStyleIdx="0" presStyleCnt="1" custScaleY="74776" custLinFactNeighborY="-42924">
        <dgm:presLayoutVars>
          <dgm:bulletEnabled val="1"/>
        </dgm:presLayoutVars>
      </dgm:prSet>
      <dgm:spPr/>
    </dgm:pt>
  </dgm:ptLst>
  <dgm:cxnLst>
    <dgm:cxn modelId="{2055150D-71DD-44C5-9CE6-EAE9C2FB534D}" type="presOf" srcId="{9D374699-3476-4F5A-A7B5-842459D82616}" destId="{6BD92CDE-3877-4209-ABE9-8062FD220873}" srcOrd="0" destOrd="0" presId="urn:microsoft.com/office/officeart/2005/8/layout/list1"/>
    <dgm:cxn modelId="{60854126-B1F1-4178-8D82-79201A8C760E}" srcId="{9D374699-3476-4F5A-A7B5-842459D82616}" destId="{73DC83EC-259C-4E4D-A0C3-869E37CC4B99}" srcOrd="0" destOrd="0" parTransId="{8BD83218-45CA-4A8F-96F5-69B0B9FD8A94}" sibTransId="{34550966-4BC7-4255-BE35-0D3C15C5B545}"/>
    <dgm:cxn modelId="{1143C62A-BDC7-4C01-83AE-DB524826A2F4}" srcId="{217FA997-558A-49AD-9604-6BE4B85BD012}" destId="{2357E351-6061-4228-BF8C-75301596B6AD}" srcOrd="0" destOrd="0" parTransId="{0482BC6D-A1CA-43F1-8187-82EBE305E625}" sibTransId="{5BD48650-35F9-4C1A-A0CB-FFC6A75A1589}"/>
    <dgm:cxn modelId="{E49B7A2C-3DE9-4C14-8B25-EE40D73E1588}" type="presOf" srcId="{217FA997-558A-49AD-9604-6BE4B85BD012}" destId="{6BD92CDE-3877-4209-ABE9-8062FD220873}" srcOrd="0" destOrd="2" presId="urn:microsoft.com/office/officeart/2005/8/layout/list1"/>
    <dgm:cxn modelId="{DC4FB32F-B3FE-4A1C-B1BC-7795F1F2DC3A}" srcId="{9D374699-3476-4F5A-A7B5-842459D82616}" destId="{217FA997-558A-49AD-9604-6BE4B85BD012}" srcOrd="1" destOrd="0" parTransId="{A6FD3647-285D-4477-BE3A-C333281FEADA}" sibTransId="{53769D65-94FE-4E85-B9F9-03E956889194}"/>
    <dgm:cxn modelId="{8D772179-A220-4028-94BB-E9F479FFA703}" srcId="{EA88E065-6DF8-48C9-8643-59E47A9D2D5F}" destId="{E09A27FD-0929-430E-A3C0-DAE9CA0AC274}" srcOrd="0" destOrd="0" parTransId="{AA52C0B9-51CD-4A22-8540-B5E39FCF6DA9}" sibTransId="{6B184168-38EB-44AA-B5D3-E6C2D7D593F7}"/>
    <dgm:cxn modelId="{F89BB459-EDB7-4728-A651-AFEF3DB9F572}" type="presOf" srcId="{E09A27FD-0929-430E-A3C0-DAE9CA0AC274}" destId="{712F1FC7-773B-4C40-9B3E-7838F5DC9D2A}" srcOrd="1" destOrd="0" presId="urn:microsoft.com/office/officeart/2005/8/layout/list1"/>
    <dgm:cxn modelId="{37E87B81-146E-4969-B8EB-CB1A6B10C7B1}" type="presOf" srcId="{038DF8BA-C994-4403-8167-4104443BDEA8}" destId="{6BD92CDE-3877-4209-ABE9-8062FD220873}" srcOrd="0" destOrd="4" presId="urn:microsoft.com/office/officeart/2005/8/layout/list1"/>
    <dgm:cxn modelId="{CEF1E386-0499-4DB1-9A65-3AAF29337806}" type="presOf" srcId="{2357E351-6061-4228-BF8C-75301596B6AD}" destId="{6BD92CDE-3877-4209-ABE9-8062FD220873}" srcOrd="0" destOrd="3" presId="urn:microsoft.com/office/officeart/2005/8/layout/list1"/>
    <dgm:cxn modelId="{5F54249E-CCB0-40C1-A24B-55DD352F0CB7}" srcId="{217FA997-558A-49AD-9604-6BE4B85BD012}" destId="{038DF8BA-C994-4403-8167-4104443BDEA8}" srcOrd="1" destOrd="0" parTransId="{83EE66B9-463D-4D99-93C3-A82140C95425}" sibTransId="{E5A99D3A-F2D6-4F19-ACE8-5EBD359F82F3}"/>
    <dgm:cxn modelId="{ABC462AB-A459-432C-91DB-861E9A9F8C27}" type="presOf" srcId="{73DC83EC-259C-4E4D-A0C3-869E37CC4B99}" destId="{6BD92CDE-3877-4209-ABE9-8062FD220873}" srcOrd="0" destOrd="1" presId="urn:microsoft.com/office/officeart/2005/8/layout/list1"/>
    <dgm:cxn modelId="{CB854AC3-D7B6-4FA4-8C8F-1EFAFE385366}" type="presOf" srcId="{E09A27FD-0929-430E-A3C0-DAE9CA0AC274}" destId="{F5FA39CC-DD3C-4D21-8B25-87A627E1824E}" srcOrd="0" destOrd="0" presId="urn:microsoft.com/office/officeart/2005/8/layout/list1"/>
    <dgm:cxn modelId="{DAD6D1E5-1310-4D58-AFB9-770FBF485FF6}" srcId="{E09A27FD-0929-430E-A3C0-DAE9CA0AC274}" destId="{9D374699-3476-4F5A-A7B5-842459D82616}" srcOrd="0" destOrd="0" parTransId="{D52E23DC-0E72-448B-8D97-B4B93EE7CFD1}" sibTransId="{BC6E8B71-B5C0-4565-8A39-A61C5A6B3142}"/>
    <dgm:cxn modelId="{A9A5B6F1-809F-4A0C-8243-F64214E833B4}" type="presOf" srcId="{EA88E065-6DF8-48C9-8643-59E47A9D2D5F}" destId="{F039789C-37C1-498C-B007-F2948A27E6CD}" srcOrd="0" destOrd="0" presId="urn:microsoft.com/office/officeart/2005/8/layout/list1"/>
    <dgm:cxn modelId="{56F73B95-93B7-4AAF-AB32-2D171BFD5FBF}" type="presParOf" srcId="{F039789C-37C1-498C-B007-F2948A27E6CD}" destId="{DDF413CE-125D-4201-A1A8-3CB4AD67462C}" srcOrd="0" destOrd="0" presId="urn:microsoft.com/office/officeart/2005/8/layout/list1"/>
    <dgm:cxn modelId="{067D1D3C-3A3A-4C8B-8768-770C78183509}" type="presParOf" srcId="{DDF413CE-125D-4201-A1A8-3CB4AD67462C}" destId="{F5FA39CC-DD3C-4D21-8B25-87A627E1824E}" srcOrd="0" destOrd="0" presId="urn:microsoft.com/office/officeart/2005/8/layout/list1"/>
    <dgm:cxn modelId="{0500427E-1029-422C-8CE4-EB4670EC27E4}" type="presParOf" srcId="{DDF413CE-125D-4201-A1A8-3CB4AD67462C}" destId="{712F1FC7-773B-4C40-9B3E-7838F5DC9D2A}" srcOrd="1" destOrd="0" presId="urn:microsoft.com/office/officeart/2005/8/layout/list1"/>
    <dgm:cxn modelId="{7606B31F-A255-4A6A-A962-F5B2DB3713DC}" type="presParOf" srcId="{F039789C-37C1-498C-B007-F2948A27E6CD}" destId="{EEEB9248-5A7D-4FA4-A24E-BACF0CD34705}" srcOrd="1" destOrd="0" presId="urn:microsoft.com/office/officeart/2005/8/layout/list1"/>
    <dgm:cxn modelId="{EE5DFF51-D932-4B8D-B11E-5EAF7EB0780E}" type="presParOf" srcId="{F039789C-37C1-498C-B007-F2948A27E6CD}" destId="{6BD92CDE-3877-4209-ABE9-8062FD22087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6D51A1B-18B1-4E19-879F-90CDE9CBAB2E}" type="doc">
      <dgm:prSet loTypeId="urn:microsoft.com/office/officeart/2005/8/layout/list1" loCatId="list" qsTypeId="urn:microsoft.com/office/officeart/2005/8/quickstyle/simple5" qsCatId="simple" csTypeId="urn:microsoft.com/office/officeart/2005/8/colors/accent2_1" csCatId="accent2" phldr="1"/>
      <dgm:spPr/>
      <dgm:t>
        <a:bodyPr/>
        <a:lstStyle/>
        <a:p>
          <a:endParaRPr lang="en-US"/>
        </a:p>
      </dgm:t>
    </dgm:pt>
    <dgm:pt modelId="{13FA06F8-0465-4EF1-A49A-B8C58CF74FBF}">
      <dgm:prSet custT="1"/>
      <dgm:spPr/>
      <dgm:t>
        <a:bodyPr/>
        <a:lstStyle/>
        <a:p>
          <a:r>
            <a:rPr lang="en-US" altLang="en-US" sz="1800" dirty="0">
              <a:ea typeface="ＭＳ Ｐゴシック" pitchFamily="34" charset="-128"/>
            </a:rPr>
            <a:t>Information and Dates</a:t>
          </a:r>
        </a:p>
      </dgm:t>
    </dgm:pt>
    <dgm:pt modelId="{80F015C4-5A9C-4444-B6D5-DCA56460F919}" type="sibTrans" cxnId="{A6C17DF3-2A41-4E88-B2D6-D6EB3588DED3}">
      <dgm:prSet/>
      <dgm:spPr/>
      <dgm:t>
        <a:bodyPr/>
        <a:lstStyle/>
        <a:p>
          <a:endParaRPr lang="en-US" sz="6600"/>
        </a:p>
      </dgm:t>
    </dgm:pt>
    <dgm:pt modelId="{B9DC7871-A793-43BE-B538-3FA5B92F823C}" type="parTrans" cxnId="{A6C17DF3-2A41-4E88-B2D6-D6EB3588DED3}">
      <dgm:prSet/>
      <dgm:spPr/>
      <dgm:t>
        <a:bodyPr/>
        <a:lstStyle/>
        <a:p>
          <a:endParaRPr lang="en-US" sz="6600"/>
        </a:p>
      </dgm:t>
    </dgm:pt>
    <dgm:pt modelId="{538AAF91-ECC6-4BFB-9277-9AA4313591BD}">
      <dgm:prSet custT="1"/>
      <dgm:spPr/>
      <dgm:t>
        <a:bodyPr/>
        <a:lstStyle/>
        <a:p>
          <a:pPr algn="l" rtl="0"/>
          <a:r>
            <a:rPr lang="en-US" sz="1800" b="0" i="0" dirty="0"/>
            <a:t>Always ensure you have the correct version</a:t>
          </a:r>
          <a:r>
            <a:rPr lang="en-US" sz="1400" b="0" i="0" dirty="0"/>
            <a:t>!</a:t>
          </a:r>
          <a:endParaRPr lang="en-US" sz="1400" dirty="0"/>
        </a:p>
      </dgm:t>
    </dgm:pt>
    <dgm:pt modelId="{C93B0356-2102-4BE5-8830-AE0E7828F75F}" type="parTrans" cxnId="{250B32A6-FAB8-47DD-91D9-5209E0BA43C3}">
      <dgm:prSet/>
      <dgm:spPr/>
      <dgm:t>
        <a:bodyPr/>
        <a:lstStyle/>
        <a:p>
          <a:endParaRPr lang="en-US"/>
        </a:p>
      </dgm:t>
    </dgm:pt>
    <dgm:pt modelId="{C00A8314-283F-4DA0-8634-F9FBF7AF5E64}" type="sibTrans" cxnId="{250B32A6-FAB8-47DD-91D9-5209E0BA43C3}">
      <dgm:prSet/>
      <dgm:spPr/>
      <dgm:t>
        <a:bodyPr/>
        <a:lstStyle/>
        <a:p>
          <a:endParaRPr lang="en-US"/>
        </a:p>
      </dgm:t>
    </dgm:pt>
    <dgm:pt modelId="{6E33E6B2-CA8D-4C5A-9EEA-4E53394771DF}">
      <dgm:prSet custT="1"/>
      <dgm:spPr/>
      <dgm:t>
        <a:bodyPr/>
        <a:lstStyle/>
        <a:p>
          <a:pPr algn="l" rtl="0"/>
          <a:r>
            <a:rPr lang="en-US" sz="1800" dirty="0"/>
            <a:t>You must use Scouting America form 512-728 </a:t>
          </a:r>
          <a:endParaRPr lang="en-US" sz="1800" b="0" i="0" dirty="0"/>
        </a:p>
        <a:p>
          <a:pPr algn="r" rtl="0"/>
          <a:r>
            <a:rPr lang="en-US" altLang="en-US" sz="1400" dirty="0">
              <a:ea typeface="ＭＳ Ｐゴシック" pitchFamily="34" charset="-128"/>
            </a:rPr>
            <a:t>Guide to Advancement 9.0.1.0 – 9.0.1.10.</a:t>
          </a:r>
          <a:endParaRPr lang="en-US" sz="1400" dirty="0"/>
        </a:p>
      </dgm:t>
    </dgm:pt>
    <dgm:pt modelId="{98F8E992-F8F7-4D33-9C0A-C813BC2D3EE6}" type="parTrans" cxnId="{ABA4EAE5-0302-47A9-B2B3-2DDC5BFEF985}">
      <dgm:prSet/>
      <dgm:spPr/>
      <dgm:t>
        <a:bodyPr/>
        <a:lstStyle/>
        <a:p>
          <a:endParaRPr lang="en-US"/>
        </a:p>
      </dgm:t>
    </dgm:pt>
    <dgm:pt modelId="{879819C4-5006-404F-947C-EC64FBF33714}" type="sibTrans" cxnId="{ABA4EAE5-0302-47A9-B2B3-2DDC5BFEF985}">
      <dgm:prSet/>
      <dgm:spPr/>
      <dgm:t>
        <a:bodyPr/>
        <a:lstStyle/>
        <a:p>
          <a:endParaRPr lang="en-US"/>
        </a:p>
      </dgm:t>
    </dgm:pt>
    <dgm:pt modelId="{D2526CB2-5B36-4467-956A-C2B90C142ECE}">
      <dgm:prSet custT="1"/>
      <dgm:spPr/>
      <dgm:t>
        <a:bodyPr/>
        <a:lstStyle/>
        <a:p>
          <a:r>
            <a:rPr lang="en-US" sz="1800" b="0" i="0" dirty="0"/>
            <a:t>Be sure all dates are correct</a:t>
          </a:r>
          <a:endParaRPr lang="en-US" altLang="en-US" sz="1800" dirty="0">
            <a:ea typeface="ＭＳ Ｐゴシック" pitchFamily="34" charset="-128"/>
          </a:endParaRPr>
        </a:p>
      </dgm:t>
    </dgm:pt>
    <dgm:pt modelId="{8BE9707B-19A9-4D07-BCCA-8B40F9F04CB5}" type="parTrans" cxnId="{679AD65E-9BC5-40C8-B836-40C90DD70B57}">
      <dgm:prSet/>
      <dgm:spPr/>
      <dgm:t>
        <a:bodyPr/>
        <a:lstStyle/>
        <a:p>
          <a:endParaRPr lang="en-US"/>
        </a:p>
      </dgm:t>
    </dgm:pt>
    <dgm:pt modelId="{437FD402-FF7E-462D-9B96-C2062CF6D019}" type="sibTrans" cxnId="{679AD65E-9BC5-40C8-B836-40C90DD70B57}">
      <dgm:prSet/>
      <dgm:spPr/>
      <dgm:t>
        <a:bodyPr/>
        <a:lstStyle/>
        <a:p>
          <a:endParaRPr lang="en-US"/>
        </a:p>
      </dgm:t>
    </dgm:pt>
    <dgm:pt modelId="{CE82968E-E8B6-47D7-BF54-35400B7673A4}">
      <dgm:prSet custT="1"/>
      <dgm:spPr/>
      <dgm:t>
        <a:bodyPr/>
        <a:lstStyle/>
        <a:p>
          <a:r>
            <a:rPr lang="en-US" altLang="en-US" dirty="0">
              <a:ea typeface="ＭＳ Ｐゴシック" pitchFamily="34" charset="-128"/>
            </a:rPr>
            <a:t>Use </a:t>
          </a:r>
          <a:r>
            <a:rPr lang="en-US" altLang="en-US" dirty="0" err="1">
              <a:ea typeface="ＭＳ Ｐゴシック" pitchFamily="34" charset="-128"/>
            </a:rPr>
            <a:t>Scoutbook</a:t>
          </a:r>
          <a:r>
            <a:rPr lang="en-US" altLang="en-US" dirty="0">
              <a:ea typeface="ＭＳ Ｐゴシック" pitchFamily="34" charset="-128"/>
            </a:rPr>
            <a:t> or Contact Council to verify</a:t>
          </a:r>
          <a:endParaRPr lang="en-US" altLang="en-US" sz="1800" dirty="0">
            <a:ea typeface="ＭＳ Ｐゴシック" pitchFamily="34" charset="-128"/>
          </a:endParaRPr>
        </a:p>
      </dgm:t>
    </dgm:pt>
    <dgm:pt modelId="{7A723FDC-2009-4DA9-9E39-3F3A5BBCA4DB}" type="parTrans" cxnId="{440F93F2-4F23-481D-8E62-A1167435AC92}">
      <dgm:prSet/>
      <dgm:spPr/>
      <dgm:t>
        <a:bodyPr/>
        <a:lstStyle/>
        <a:p>
          <a:endParaRPr lang="en-US"/>
        </a:p>
      </dgm:t>
    </dgm:pt>
    <dgm:pt modelId="{9CAD5E46-1BF2-4D5F-AD88-6DAFA44A6236}" type="sibTrans" cxnId="{440F93F2-4F23-481D-8E62-A1167435AC92}">
      <dgm:prSet/>
      <dgm:spPr/>
      <dgm:t>
        <a:bodyPr/>
        <a:lstStyle/>
        <a:p>
          <a:endParaRPr lang="en-US"/>
        </a:p>
      </dgm:t>
    </dgm:pt>
    <dgm:pt modelId="{562DBAC6-3F90-4CB2-9829-984F14DE7EDE}">
      <dgm:prSet custT="1"/>
      <dgm:spPr/>
      <dgm:t>
        <a:bodyPr/>
        <a:lstStyle/>
        <a:p>
          <a:r>
            <a:rPr lang="en-US" b="0" i="0" dirty="0"/>
            <a:t>List only 21 merit badges</a:t>
          </a:r>
          <a:endParaRPr lang="en-US" altLang="en-US" sz="1800" dirty="0">
            <a:ea typeface="ＭＳ Ｐゴシック" pitchFamily="34" charset="-128"/>
          </a:endParaRPr>
        </a:p>
      </dgm:t>
    </dgm:pt>
    <dgm:pt modelId="{EB6FD23C-6537-4687-A14B-657AAE4BFAB4}" type="parTrans" cxnId="{750A682F-793E-4703-9A4C-8671B136220E}">
      <dgm:prSet/>
      <dgm:spPr/>
      <dgm:t>
        <a:bodyPr/>
        <a:lstStyle/>
        <a:p>
          <a:endParaRPr lang="en-US"/>
        </a:p>
      </dgm:t>
    </dgm:pt>
    <dgm:pt modelId="{484F621A-CF9D-43E2-80F7-FACC7CBB76AA}" type="sibTrans" cxnId="{750A682F-793E-4703-9A4C-8671B136220E}">
      <dgm:prSet/>
      <dgm:spPr/>
      <dgm:t>
        <a:bodyPr/>
        <a:lstStyle/>
        <a:p>
          <a:endParaRPr lang="en-US"/>
        </a:p>
      </dgm:t>
    </dgm:pt>
    <dgm:pt modelId="{F9CC8E69-5FB2-47EC-BEE9-AF20357B9B25}">
      <dgm:prSet custT="1"/>
      <dgm:spPr/>
      <dgm:t>
        <a:bodyPr/>
        <a:lstStyle/>
        <a:p>
          <a:r>
            <a:rPr lang="en-US" b="0" i="0" dirty="0"/>
            <a:t>Include unit numbers for merit badges.</a:t>
          </a:r>
          <a:endParaRPr lang="en-US" altLang="en-US" sz="1800" dirty="0">
            <a:ea typeface="ＭＳ Ｐゴシック" pitchFamily="34" charset="-128"/>
          </a:endParaRPr>
        </a:p>
      </dgm:t>
    </dgm:pt>
    <dgm:pt modelId="{E79737DB-F635-4543-B030-1E0FD32BABD1}" type="parTrans" cxnId="{4D4FCD89-3EC1-418C-9384-320F1E95DFD9}">
      <dgm:prSet/>
      <dgm:spPr/>
      <dgm:t>
        <a:bodyPr/>
        <a:lstStyle/>
        <a:p>
          <a:endParaRPr lang="en-US"/>
        </a:p>
      </dgm:t>
    </dgm:pt>
    <dgm:pt modelId="{483C02BD-1C83-4885-BCEC-FBC726F68035}" type="sibTrans" cxnId="{4D4FCD89-3EC1-418C-9384-320F1E95DFD9}">
      <dgm:prSet/>
      <dgm:spPr/>
      <dgm:t>
        <a:bodyPr/>
        <a:lstStyle/>
        <a:p>
          <a:endParaRPr lang="en-US"/>
        </a:p>
      </dgm:t>
    </dgm:pt>
    <dgm:pt modelId="{999233D6-DB65-4282-BA81-3E3E5798F69D}">
      <dgm:prSet custT="1"/>
      <dgm:spPr/>
      <dgm:t>
        <a:bodyPr/>
        <a:lstStyle/>
        <a:p>
          <a:r>
            <a:rPr lang="en-US" b="0" i="0" dirty="0"/>
            <a:t>Provide all 4 references.</a:t>
          </a:r>
          <a:endParaRPr lang="en-US" altLang="en-US" sz="1800" dirty="0">
            <a:ea typeface="ＭＳ Ｐゴシック" pitchFamily="34" charset="-128"/>
          </a:endParaRPr>
        </a:p>
      </dgm:t>
    </dgm:pt>
    <dgm:pt modelId="{2CB50389-493E-4C50-BC60-1251E9342384}" type="parTrans" cxnId="{4E941C34-2373-41F0-A742-1B60EA1E5913}">
      <dgm:prSet/>
      <dgm:spPr/>
      <dgm:t>
        <a:bodyPr/>
        <a:lstStyle/>
        <a:p>
          <a:endParaRPr lang="en-US"/>
        </a:p>
      </dgm:t>
    </dgm:pt>
    <dgm:pt modelId="{E30E84E2-A88C-497F-A9FD-D3ED49C23BF5}" type="sibTrans" cxnId="{4E941C34-2373-41F0-A742-1B60EA1E5913}">
      <dgm:prSet/>
      <dgm:spPr/>
      <dgm:t>
        <a:bodyPr/>
        <a:lstStyle/>
        <a:p>
          <a:endParaRPr lang="en-US"/>
        </a:p>
      </dgm:t>
    </dgm:pt>
    <dgm:pt modelId="{813831DE-A8DB-404F-89BE-58831E9A9498}">
      <dgm:prSet custT="1"/>
      <dgm:spPr/>
      <dgm:t>
        <a:bodyPr/>
        <a:lstStyle/>
        <a:p>
          <a:r>
            <a:rPr lang="en-US" b="0" i="0" dirty="0"/>
            <a:t>Signatures</a:t>
          </a:r>
          <a:endParaRPr lang="en-US" altLang="en-US" sz="1800" dirty="0">
            <a:ea typeface="ＭＳ Ｐゴシック" pitchFamily="34" charset="-128"/>
          </a:endParaRPr>
        </a:p>
      </dgm:t>
    </dgm:pt>
    <dgm:pt modelId="{270D0A77-27CE-419A-8C75-E1885C82B885}" type="parTrans" cxnId="{510C8092-B06E-4171-96FE-BCBAD48D1016}">
      <dgm:prSet/>
      <dgm:spPr/>
      <dgm:t>
        <a:bodyPr/>
        <a:lstStyle/>
        <a:p>
          <a:endParaRPr lang="en-US"/>
        </a:p>
      </dgm:t>
    </dgm:pt>
    <dgm:pt modelId="{40433CAC-D44A-478D-8917-5AD9A8402C73}" type="sibTrans" cxnId="{510C8092-B06E-4171-96FE-BCBAD48D1016}">
      <dgm:prSet/>
      <dgm:spPr/>
      <dgm:t>
        <a:bodyPr/>
        <a:lstStyle/>
        <a:p>
          <a:endParaRPr lang="en-US"/>
        </a:p>
      </dgm:t>
    </dgm:pt>
    <dgm:pt modelId="{3753CC86-F14F-42AE-871D-91230FC5EC75}">
      <dgm:prSet custT="1"/>
      <dgm:spPr/>
      <dgm:t>
        <a:bodyPr/>
        <a:lstStyle/>
        <a:p>
          <a:r>
            <a:rPr lang="en-US" b="0" i="0" dirty="0"/>
            <a:t>Yours</a:t>
          </a:r>
          <a:endParaRPr lang="en-US" altLang="en-US" sz="1800" dirty="0">
            <a:ea typeface="ＭＳ Ｐゴシック" pitchFamily="34" charset="-128"/>
          </a:endParaRPr>
        </a:p>
      </dgm:t>
    </dgm:pt>
    <dgm:pt modelId="{2B1252C4-E7C9-4DC6-AC2A-044C8D6DD67B}" type="parTrans" cxnId="{94A6EC84-3E1C-4C29-8C8B-0F2F526C5376}">
      <dgm:prSet/>
      <dgm:spPr/>
      <dgm:t>
        <a:bodyPr/>
        <a:lstStyle/>
        <a:p>
          <a:endParaRPr lang="en-US"/>
        </a:p>
      </dgm:t>
    </dgm:pt>
    <dgm:pt modelId="{3051139B-0475-467D-9033-572564B1D49C}" type="sibTrans" cxnId="{94A6EC84-3E1C-4C29-8C8B-0F2F526C5376}">
      <dgm:prSet/>
      <dgm:spPr/>
      <dgm:t>
        <a:bodyPr/>
        <a:lstStyle/>
        <a:p>
          <a:endParaRPr lang="en-US"/>
        </a:p>
      </dgm:t>
    </dgm:pt>
    <dgm:pt modelId="{1F53DD90-0AF6-4DCC-913C-A39FF296B8CA}">
      <dgm:prSet custT="1"/>
      <dgm:spPr/>
      <dgm:t>
        <a:bodyPr/>
        <a:lstStyle/>
        <a:p>
          <a:r>
            <a:rPr lang="en-US" b="0" i="0" dirty="0"/>
            <a:t>Unit Leader</a:t>
          </a:r>
          <a:endParaRPr lang="en-US" altLang="en-US" sz="1800" dirty="0">
            <a:ea typeface="ＭＳ Ｐゴシック" pitchFamily="34" charset="-128"/>
          </a:endParaRPr>
        </a:p>
      </dgm:t>
    </dgm:pt>
    <dgm:pt modelId="{637573B9-B25C-4717-B2C7-0529E03A6A36}" type="parTrans" cxnId="{C0781A25-2F8C-4942-84ED-E2066A2572D6}">
      <dgm:prSet/>
      <dgm:spPr/>
      <dgm:t>
        <a:bodyPr/>
        <a:lstStyle/>
        <a:p>
          <a:endParaRPr lang="en-US"/>
        </a:p>
      </dgm:t>
    </dgm:pt>
    <dgm:pt modelId="{8A8AC5D8-C53D-42B4-A53E-56E7B096FA16}" type="sibTrans" cxnId="{C0781A25-2F8C-4942-84ED-E2066A2572D6}">
      <dgm:prSet/>
      <dgm:spPr/>
      <dgm:t>
        <a:bodyPr/>
        <a:lstStyle/>
        <a:p>
          <a:endParaRPr lang="en-US"/>
        </a:p>
      </dgm:t>
    </dgm:pt>
    <dgm:pt modelId="{CE750689-CD9E-4871-84F2-2B38611D4F4C}">
      <dgm:prSet custT="1"/>
      <dgm:spPr/>
      <dgm:t>
        <a:bodyPr/>
        <a:lstStyle/>
        <a:p>
          <a:r>
            <a:rPr lang="en-US" b="0" i="0" dirty="0"/>
            <a:t>Committee Chair</a:t>
          </a:r>
          <a:endParaRPr lang="en-US" altLang="en-US" sz="1800" dirty="0">
            <a:ea typeface="ＭＳ Ｐゴシック" pitchFamily="34" charset="-128"/>
          </a:endParaRPr>
        </a:p>
      </dgm:t>
    </dgm:pt>
    <dgm:pt modelId="{518AA892-139E-4879-BD7A-04F7028DB6EC}" type="parTrans" cxnId="{5D5FDD43-A553-4AB2-988E-E2E156E3F1ED}">
      <dgm:prSet/>
      <dgm:spPr/>
      <dgm:t>
        <a:bodyPr/>
        <a:lstStyle/>
        <a:p>
          <a:endParaRPr lang="en-US"/>
        </a:p>
      </dgm:t>
    </dgm:pt>
    <dgm:pt modelId="{5E8C0F4E-1155-4DF2-B488-F9FA46A93C00}" type="sibTrans" cxnId="{5D5FDD43-A553-4AB2-988E-E2E156E3F1ED}">
      <dgm:prSet/>
      <dgm:spPr/>
      <dgm:t>
        <a:bodyPr/>
        <a:lstStyle/>
        <a:p>
          <a:endParaRPr lang="en-US"/>
        </a:p>
      </dgm:t>
    </dgm:pt>
    <dgm:pt modelId="{CCCE3A2C-909E-4E82-B8E9-96A827D4B6D4}">
      <dgm:prSet custT="1"/>
      <dgm:spPr/>
      <dgm:t>
        <a:bodyPr/>
        <a:lstStyle/>
        <a:p>
          <a:r>
            <a:rPr lang="en-US" altLang="en-US" sz="1800" dirty="0">
              <a:ea typeface="ＭＳ Ｐゴシック" pitchFamily="34" charset="-128"/>
            </a:rPr>
            <a:t>Position(s) of Responsibility</a:t>
          </a:r>
        </a:p>
      </dgm:t>
    </dgm:pt>
    <dgm:pt modelId="{5BA181DE-9F74-4780-8CFD-32E249B62E36}" type="parTrans" cxnId="{35FD625F-761F-4704-AE10-33A2AD6EB21D}">
      <dgm:prSet/>
      <dgm:spPr/>
      <dgm:t>
        <a:bodyPr/>
        <a:lstStyle/>
        <a:p>
          <a:endParaRPr lang="en-US"/>
        </a:p>
      </dgm:t>
    </dgm:pt>
    <dgm:pt modelId="{64338ADC-B5CB-4120-8386-2EB73B9F5FD3}" type="sibTrans" cxnId="{35FD625F-761F-4704-AE10-33A2AD6EB21D}">
      <dgm:prSet/>
      <dgm:spPr/>
      <dgm:t>
        <a:bodyPr/>
        <a:lstStyle/>
        <a:p>
          <a:endParaRPr lang="en-US"/>
        </a:p>
      </dgm:t>
    </dgm:pt>
    <dgm:pt modelId="{44A07ACC-0B74-4218-91D1-C3755C632D02}" type="pres">
      <dgm:prSet presAssocID="{26D51A1B-18B1-4E19-879F-90CDE9CBAB2E}" presName="linear" presStyleCnt="0">
        <dgm:presLayoutVars>
          <dgm:dir/>
          <dgm:animLvl val="lvl"/>
          <dgm:resizeHandles val="exact"/>
        </dgm:presLayoutVars>
      </dgm:prSet>
      <dgm:spPr/>
    </dgm:pt>
    <dgm:pt modelId="{5BF27D0C-B4B7-4493-8CF9-2D91BDBDE992}" type="pres">
      <dgm:prSet presAssocID="{6E33E6B2-CA8D-4C5A-9EEA-4E53394771DF}" presName="parentLin" presStyleCnt="0"/>
      <dgm:spPr/>
    </dgm:pt>
    <dgm:pt modelId="{DAA4B7C7-AE29-496F-9A2A-5E0E6AFE39E7}" type="pres">
      <dgm:prSet presAssocID="{6E33E6B2-CA8D-4C5A-9EEA-4E53394771DF}" presName="parentLeftMargin" presStyleLbl="node1" presStyleIdx="0" presStyleCnt="2"/>
      <dgm:spPr/>
    </dgm:pt>
    <dgm:pt modelId="{12728A92-E216-4BCE-A08F-D91CD00670E8}" type="pres">
      <dgm:prSet presAssocID="{6E33E6B2-CA8D-4C5A-9EEA-4E53394771DF}" presName="parentText" presStyleLbl="node1" presStyleIdx="0" presStyleCnt="2" custScaleY="35122" custLinFactNeighborY="-40725">
        <dgm:presLayoutVars>
          <dgm:chMax val="0"/>
          <dgm:bulletEnabled val="1"/>
        </dgm:presLayoutVars>
      </dgm:prSet>
      <dgm:spPr/>
    </dgm:pt>
    <dgm:pt modelId="{F0B9B20B-3CBF-45EE-9D8B-A812F32C9367}" type="pres">
      <dgm:prSet presAssocID="{6E33E6B2-CA8D-4C5A-9EEA-4E53394771DF}" presName="negativeSpace" presStyleCnt="0"/>
      <dgm:spPr/>
    </dgm:pt>
    <dgm:pt modelId="{44601FA7-FE5A-4FCA-A855-E6074F1E93CE}" type="pres">
      <dgm:prSet presAssocID="{6E33E6B2-CA8D-4C5A-9EEA-4E53394771DF}" presName="childText" presStyleLbl="conFgAcc1" presStyleIdx="0" presStyleCnt="2" custScaleY="47617" custLinFactNeighborY="5351">
        <dgm:presLayoutVars>
          <dgm:bulletEnabled val="1"/>
        </dgm:presLayoutVars>
      </dgm:prSet>
      <dgm:spPr/>
    </dgm:pt>
    <dgm:pt modelId="{444F3028-7949-456A-9414-AFA3F67C8756}" type="pres">
      <dgm:prSet presAssocID="{879819C4-5006-404F-947C-EC64FBF33714}" presName="spaceBetweenRectangles" presStyleCnt="0"/>
      <dgm:spPr/>
    </dgm:pt>
    <dgm:pt modelId="{7E4A3ACD-1C32-4976-BB87-9E33D889C578}" type="pres">
      <dgm:prSet presAssocID="{13FA06F8-0465-4EF1-A49A-B8C58CF74FBF}" presName="parentLin" presStyleCnt="0"/>
      <dgm:spPr/>
    </dgm:pt>
    <dgm:pt modelId="{2B7C0CFD-2BC3-4FB5-A87A-F33A0BFF1DF7}" type="pres">
      <dgm:prSet presAssocID="{13FA06F8-0465-4EF1-A49A-B8C58CF74FBF}" presName="parentLeftMargin" presStyleLbl="node1" presStyleIdx="0" presStyleCnt="2" custScaleY="23116"/>
      <dgm:spPr/>
    </dgm:pt>
    <dgm:pt modelId="{EFB4BF84-BEBB-4381-AA63-3785A568ABBF}" type="pres">
      <dgm:prSet presAssocID="{13FA06F8-0465-4EF1-A49A-B8C58CF74FBF}" presName="parentText" presStyleLbl="node1" presStyleIdx="1" presStyleCnt="2" custScaleY="27455" custLinFactNeighborX="-6542" custLinFactNeighborY="-27565">
        <dgm:presLayoutVars>
          <dgm:chMax val="0"/>
          <dgm:bulletEnabled val="1"/>
        </dgm:presLayoutVars>
      </dgm:prSet>
      <dgm:spPr/>
    </dgm:pt>
    <dgm:pt modelId="{09A5B777-6F3E-4910-96BA-95EFE8407858}" type="pres">
      <dgm:prSet presAssocID="{13FA06F8-0465-4EF1-A49A-B8C58CF74FBF}" presName="negativeSpace" presStyleCnt="0"/>
      <dgm:spPr/>
    </dgm:pt>
    <dgm:pt modelId="{11977094-7504-4693-9907-F873F3106AD5}" type="pres">
      <dgm:prSet presAssocID="{13FA06F8-0465-4EF1-A49A-B8C58CF74FBF}" presName="childText" presStyleLbl="conFgAcc1" presStyleIdx="1" presStyleCnt="2" custScaleX="75701" custScaleY="79401" custLinFactNeighborY="21836">
        <dgm:presLayoutVars>
          <dgm:bulletEnabled val="1"/>
        </dgm:presLayoutVars>
      </dgm:prSet>
      <dgm:spPr/>
    </dgm:pt>
  </dgm:ptLst>
  <dgm:cxnLst>
    <dgm:cxn modelId="{C1EF3205-053D-438A-8487-8E032ABE995B}" type="presOf" srcId="{CCCE3A2C-909E-4E82-B8E9-96A827D4B6D4}" destId="{11977094-7504-4693-9907-F873F3106AD5}" srcOrd="0" destOrd="4" presId="urn:microsoft.com/office/officeart/2005/8/layout/list1"/>
    <dgm:cxn modelId="{87523B07-3438-4E8A-ABB4-E1C4634EBAAF}" type="presOf" srcId="{813831DE-A8DB-404F-89BE-58831E9A9498}" destId="{11977094-7504-4693-9907-F873F3106AD5}" srcOrd="0" destOrd="6" presId="urn:microsoft.com/office/officeart/2005/8/layout/list1"/>
    <dgm:cxn modelId="{CDD25E19-6B66-4F34-95EE-C6D1696407FE}" type="presOf" srcId="{6E33E6B2-CA8D-4C5A-9EEA-4E53394771DF}" destId="{DAA4B7C7-AE29-496F-9A2A-5E0E6AFE39E7}" srcOrd="0" destOrd="0" presId="urn:microsoft.com/office/officeart/2005/8/layout/list1"/>
    <dgm:cxn modelId="{ADC9EF20-78D1-4EB2-A014-1E9EC4214487}" type="presOf" srcId="{538AAF91-ECC6-4BFB-9277-9AA4313591BD}" destId="{44601FA7-FE5A-4FCA-A855-E6074F1E93CE}" srcOrd="0" destOrd="0" presId="urn:microsoft.com/office/officeart/2005/8/layout/list1"/>
    <dgm:cxn modelId="{C0781A25-2F8C-4942-84ED-E2066A2572D6}" srcId="{813831DE-A8DB-404F-89BE-58831E9A9498}" destId="{1F53DD90-0AF6-4DCC-913C-A39FF296B8CA}" srcOrd="1" destOrd="0" parTransId="{637573B9-B25C-4717-B2C7-0529E03A6A36}" sibTransId="{8A8AC5D8-C53D-42B4-A53E-56E7B096FA16}"/>
    <dgm:cxn modelId="{750A682F-793E-4703-9A4C-8671B136220E}" srcId="{13FA06F8-0465-4EF1-A49A-B8C58CF74FBF}" destId="{562DBAC6-3F90-4CB2-9829-984F14DE7EDE}" srcOrd="1" destOrd="0" parTransId="{EB6FD23C-6537-4687-A14B-657AAE4BFAB4}" sibTransId="{484F621A-CF9D-43E2-80F7-FACC7CBB76AA}"/>
    <dgm:cxn modelId="{50B1F131-DBBD-4341-8874-294150E6C918}" type="presOf" srcId="{3753CC86-F14F-42AE-871D-91230FC5EC75}" destId="{11977094-7504-4693-9907-F873F3106AD5}" srcOrd="0" destOrd="7" presId="urn:microsoft.com/office/officeart/2005/8/layout/list1"/>
    <dgm:cxn modelId="{4E941C34-2373-41F0-A742-1B60EA1E5913}" srcId="{13FA06F8-0465-4EF1-A49A-B8C58CF74FBF}" destId="{999233D6-DB65-4282-BA81-3E3E5798F69D}" srcOrd="3" destOrd="0" parTransId="{2CB50389-493E-4C50-BC60-1251E9342384}" sibTransId="{E30E84E2-A88C-497F-A9FD-D3ED49C23BF5}"/>
    <dgm:cxn modelId="{679AD65E-9BC5-40C8-B836-40C90DD70B57}" srcId="{13FA06F8-0465-4EF1-A49A-B8C58CF74FBF}" destId="{D2526CB2-5B36-4467-956A-C2B90C142ECE}" srcOrd="0" destOrd="0" parTransId="{8BE9707B-19A9-4D07-BCCA-8B40F9F04CB5}" sibTransId="{437FD402-FF7E-462D-9B96-C2062CF6D019}"/>
    <dgm:cxn modelId="{1C80025F-866E-4E79-8A11-F04486D0D97C}" type="presOf" srcId="{6E33E6B2-CA8D-4C5A-9EEA-4E53394771DF}" destId="{12728A92-E216-4BCE-A08F-D91CD00670E8}" srcOrd="1" destOrd="0" presId="urn:microsoft.com/office/officeart/2005/8/layout/list1"/>
    <dgm:cxn modelId="{35FD625F-761F-4704-AE10-33A2AD6EB21D}" srcId="{13FA06F8-0465-4EF1-A49A-B8C58CF74FBF}" destId="{CCCE3A2C-909E-4E82-B8E9-96A827D4B6D4}" srcOrd="2" destOrd="0" parTransId="{5BA181DE-9F74-4780-8CFD-32E249B62E36}" sibTransId="{64338ADC-B5CB-4120-8386-2EB73B9F5FD3}"/>
    <dgm:cxn modelId="{5D5FDD43-A553-4AB2-988E-E2E156E3F1ED}" srcId="{813831DE-A8DB-404F-89BE-58831E9A9498}" destId="{CE750689-CD9E-4871-84F2-2B38611D4F4C}" srcOrd="2" destOrd="0" parTransId="{518AA892-139E-4879-BD7A-04F7028DB6EC}" sibTransId="{5E8C0F4E-1155-4DF2-B488-F9FA46A93C00}"/>
    <dgm:cxn modelId="{4928E066-DC22-445E-93F2-05637E0DEC79}" type="presOf" srcId="{F9CC8E69-5FB2-47EC-BEE9-AF20357B9B25}" destId="{11977094-7504-4693-9907-F873F3106AD5}" srcOrd="0" destOrd="3" presId="urn:microsoft.com/office/officeart/2005/8/layout/list1"/>
    <dgm:cxn modelId="{5AEDE258-F956-4107-A3DF-1C95FBF5EE02}" type="presOf" srcId="{26D51A1B-18B1-4E19-879F-90CDE9CBAB2E}" destId="{44A07ACC-0B74-4218-91D1-C3755C632D02}" srcOrd="0" destOrd="0" presId="urn:microsoft.com/office/officeart/2005/8/layout/list1"/>
    <dgm:cxn modelId="{94A6EC84-3E1C-4C29-8C8B-0F2F526C5376}" srcId="{813831DE-A8DB-404F-89BE-58831E9A9498}" destId="{3753CC86-F14F-42AE-871D-91230FC5EC75}" srcOrd="0" destOrd="0" parTransId="{2B1252C4-E7C9-4DC6-AC2A-044C8D6DD67B}" sibTransId="{3051139B-0475-467D-9033-572564B1D49C}"/>
    <dgm:cxn modelId="{4D4FCD89-3EC1-418C-9384-320F1E95DFD9}" srcId="{562DBAC6-3F90-4CB2-9829-984F14DE7EDE}" destId="{F9CC8E69-5FB2-47EC-BEE9-AF20357B9B25}" srcOrd="0" destOrd="0" parTransId="{E79737DB-F635-4543-B030-1E0FD32BABD1}" sibTransId="{483C02BD-1C83-4885-BCEC-FBC726F68035}"/>
    <dgm:cxn modelId="{DE4C058B-CD9C-4AD6-A8A8-EDD23922EBEF}" type="presOf" srcId="{1F53DD90-0AF6-4DCC-913C-A39FF296B8CA}" destId="{11977094-7504-4693-9907-F873F3106AD5}" srcOrd="0" destOrd="8" presId="urn:microsoft.com/office/officeart/2005/8/layout/list1"/>
    <dgm:cxn modelId="{BB429691-FF8D-4B2F-920A-1FC1C2426DE1}" type="presOf" srcId="{13FA06F8-0465-4EF1-A49A-B8C58CF74FBF}" destId="{2B7C0CFD-2BC3-4FB5-A87A-F33A0BFF1DF7}" srcOrd="0" destOrd="0" presId="urn:microsoft.com/office/officeart/2005/8/layout/list1"/>
    <dgm:cxn modelId="{510C8092-B06E-4171-96FE-BCBAD48D1016}" srcId="{13FA06F8-0465-4EF1-A49A-B8C58CF74FBF}" destId="{813831DE-A8DB-404F-89BE-58831E9A9498}" srcOrd="4" destOrd="0" parTransId="{270D0A77-27CE-419A-8C75-E1885C82B885}" sibTransId="{40433CAC-D44A-478D-8917-5AD9A8402C73}"/>
    <dgm:cxn modelId="{F6365796-942D-4687-BCC8-EA12C5D0B5DE}" type="presOf" srcId="{CE82968E-E8B6-47D7-BF54-35400B7673A4}" destId="{11977094-7504-4693-9907-F873F3106AD5}" srcOrd="0" destOrd="1" presId="urn:microsoft.com/office/officeart/2005/8/layout/list1"/>
    <dgm:cxn modelId="{79BB98A0-FCBA-443B-8DAD-CEF7EE119351}" type="presOf" srcId="{999233D6-DB65-4282-BA81-3E3E5798F69D}" destId="{11977094-7504-4693-9907-F873F3106AD5}" srcOrd="0" destOrd="5" presId="urn:microsoft.com/office/officeart/2005/8/layout/list1"/>
    <dgm:cxn modelId="{250B32A6-FAB8-47DD-91D9-5209E0BA43C3}" srcId="{6E33E6B2-CA8D-4C5A-9EEA-4E53394771DF}" destId="{538AAF91-ECC6-4BFB-9277-9AA4313591BD}" srcOrd="0" destOrd="0" parTransId="{C93B0356-2102-4BE5-8830-AE0E7828F75F}" sibTransId="{C00A8314-283F-4DA0-8634-F9FBF7AF5E64}"/>
    <dgm:cxn modelId="{99644CBA-AD5C-4D67-A0AE-F8E859EC0A84}" type="presOf" srcId="{562DBAC6-3F90-4CB2-9829-984F14DE7EDE}" destId="{11977094-7504-4693-9907-F873F3106AD5}" srcOrd="0" destOrd="2" presId="urn:microsoft.com/office/officeart/2005/8/layout/list1"/>
    <dgm:cxn modelId="{3ACE1EC0-D74B-4922-95E3-C93DA89B4FC8}" type="presOf" srcId="{CE750689-CD9E-4871-84F2-2B38611D4F4C}" destId="{11977094-7504-4693-9907-F873F3106AD5}" srcOrd="0" destOrd="9" presId="urn:microsoft.com/office/officeart/2005/8/layout/list1"/>
    <dgm:cxn modelId="{168CDED3-AD90-45B4-9C57-A30D6C09F6D4}" type="presOf" srcId="{13FA06F8-0465-4EF1-A49A-B8C58CF74FBF}" destId="{EFB4BF84-BEBB-4381-AA63-3785A568ABBF}" srcOrd="1" destOrd="0" presId="urn:microsoft.com/office/officeart/2005/8/layout/list1"/>
    <dgm:cxn modelId="{ABA4EAE5-0302-47A9-B2B3-2DDC5BFEF985}" srcId="{26D51A1B-18B1-4E19-879F-90CDE9CBAB2E}" destId="{6E33E6B2-CA8D-4C5A-9EEA-4E53394771DF}" srcOrd="0" destOrd="0" parTransId="{98F8E992-F8F7-4D33-9C0A-C813BC2D3EE6}" sibTransId="{879819C4-5006-404F-947C-EC64FBF33714}"/>
    <dgm:cxn modelId="{86B41CEF-1D96-49CB-81F1-7A1ED25A9CAE}" type="presOf" srcId="{D2526CB2-5B36-4467-956A-C2B90C142ECE}" destId="{11977094-7504-4693-9907-F873F3106AD5}" srcOrd="0" destOrd="0" presId="urn:microsoft.com/office/officeart/2005/8/layout/list1"/>
    <dgm:cxn modelId="{440F93F2-4F23-481D-8E62-A1167435AC92}" srcId="{D2526CB2-5B36-4467-956A-C2B90C142ECE}" destId="{CE82968E-E8B6-47D7-BF54-35400B7673A4}" srcOrd="0" destOrd="0" parTransId="{7A723FDC-2009-4DA9-9E39-3F3A5BBCA4DB}" sibTransId="{9CAD5E46-1BF2-4D5F-AD88-6DAFA44A6236}"/>
    <dgm:cxn modelId="{A6C17DF3-2A41-4E88-B2D6-D6EB3588DED3}" srcId="{26D51A1B-18B1-4E19-879F-90CDE9CBAB2E}" destId="{13FA06F8-0465-4EF1-A49A-B8C58CF74FBF}" srcOrd="1" destOrd="0" parTransId="{B9DC7871-A793-43BE-B538-3FA5B92F823C}" sibTransId="{80F015C4-5A9C-4444-B6D5-DCA56460F919}"/>
    <dgm:cxn modelId="{AAFA256D-DFB9-4986-9559-2FCCEE3A724B}" type="presParOf" srcId="{44A07ACC-0B74-4218-91D1-C3755C632D02}" destId="{5BF27D0C-B4B7-4493-8CF9-2D91BDBDE992}" srcOrd="0" destOrd="0" presId="urn:microsoft.com/office/officeart/2005/8/layout/list1"/>
    <dgm:cxn modelId="{D9260B2B-911D-4911-9D39-3E228B5639DD}" type="presParOf" srcId="{5BF27D0C-B4B7-4493-8CF9-2D91BDBDE992}" destId="{DAA4B7C7-AE29-496F-9A2A-5E0E6AFE39E7}" srcOrd="0" destOrd="0" presId="urn:microsoft.com/office/officeart/2005/8/layout/list1"/>
    <dgm:cxn modelId="{B1DEEBF0-63D6-42CE-9930-E46138E5D6B0}" type="presParOf" srcId="{5BF27D0C-B4B7-4493-8CF9-2D91BDBDE992}" destId="{12728A92-E216-4BCE-A08F-D91CD00670E8}" srcOrd="1" destOrd="0" presId="urn:microsoft.com/office/officeart/2005/8/layout/list1"/>
    <dgm:cxn modelId="{5313A2B8-4BD1-4036-893C-ED2BB9DBB729}" type="presParOf" srcId="{44A07ACC-0B74-4218-91D1-C3755C632D02}" destId="{F0B9B20B-3CBF-45EE-9D8B-A812F32C9367}" srcOrd="1" destOrd="0" presId="urn:microsoft.com/office/officeart/2005/8/layout/list1"/>
    <dgm:cxn modelId="{D3E31A01-E2A0-44B6-BC4D-A18E1D633B7B}" type="presParOf" srcId="{44A07ACC-0B74-4218-91D1-C3755C632D02}" destId="{44601FA7-FE5A-4FCA-A855-E6074F1E93CE}" srcOrd="2" destOrd="0" presId="urn:microsoft.com/office/officeart/2005/8/layout/list1"/>
    <dgm:cxn modelId="{41F75378-B1E3-4624-908E-C131AF8B1E42}" type="presParOf" srcId="{44A07ACC-0B74-4218-91D1-C3755C632D02}" destId="{444F3028-7949-456A-9414-AFA3F67C8756}" srcOrd="3" destOrd="0" presId="urn:microsoft.com/office/officeart/2005/8/layout/list1"/>
    <dgm:cxn modelId="{1F98721C-F174-429E-B1A2-75F912ED2BEC}" type="presParOf" srcId="{44A07ACC-0B74-4218-91D1-C3755C632D02}" destId="{7E4A3ACD-1C32-4976-BB87-9E33D889C578}" srcOrd="4" destOrd="0" presId="urn:microsoft.com/office/officeart/2005/8/layout/list1"/>
    <dgm:cxn modelId="{D9DE417F-AF2B-45FB-BE63-7102DCFD0287}" type="presParOf" srcId="{7E4A3ACD-1C32-4976-BB87-9E33D889C578}" destId="{2B7C0CFD-2BC3-4FB5-A87A-F33A0BFF1DF7}" srcOrd="0" destOrd="0" presId="urn:microsoft.com/office/officeart/2005/8/layout/list1"/>
    <dgm:cxn modelId="{5D943C32-5942-47A5-A0D2-7D0D7A7DB9D9}" type="presParOf" srcId="{7E4A3ACD-1C32-4976-BB87-9E33D889C578}" destId="{EFB4BF84-BEBB-4381-AA63-3785A568ABBF}" srcOrd="1" destOrd="0" presId="urn:microsoft.com/office/officeart/2005/8/layout/list1"/>
    <dgm:cxn modelId="{622F8AED-D3B5-4D71-9672-E2DAE789075D}" type="presParOf" srcId="{44A07ACC-0B74-4218-91D1-C3755C632D02}" destId="{09A5B777-6F3E-4910-96BA-95EFE8407858}" srcOrd="5" destOrd="0" presId="urn:microsoft.com/office/officeart/2005/8/layout/list1"/>
    <dgm:cxn modelId="{36B50E07-80B8-4823-ABF1-47B476DAF0AB}" type="presParOf" srcId="{44A07ACC-0B74-4218-91D1-C3755C632D02}" destId="{11977094-7504-4693-9907-F873F3106AD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Give to 4 references listed on your application</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rtl="0"/>
          <a:r>
            <a:rPr lang="en-US" sz="1800" b="0" i="0" dirty="0"/>
            <a:t>Use the official Orange County Council Scouting America Confidential Appraisal</a:t>
          </a:r>
          <a:r>
            <a:rPr lang="en-US" altLang="en-US" sz="1400" dirty="0">
              <a:ea typeface="ＭＳ Ｐゴシック" pitchFamily="34" charset="-128"/>
            </a:rPr>
            <a:t>.</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sz="1800" u="sng" dirty="0">
              <a:solidFill>
                <a:srgbClr val="0066FF"/>
              </a:solidFill>
              <a:ea typeface="ＭＳ Ｐゴシック" pitchFamily="34" charset="-128"/>
            </a:rPr>
            <a:t>http://www.ocbsa.org/bsaadvancement/eagle-packet/</a:t>
          </a:r>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F3A17362-53FC-4710-B986-D1F921F6B21A}">
      <dgm:prSet custT="1"/>
      <dgm:spPr/>
      <dgm:t>
        <a:bodyPr/>
        <a:lstStyle/>
        <a:p>
          <a:r>
            <a:rPr lang="en-US" altLang="en-US" dirty="0">
              <a:ea typeface="ＭＳ Ｐゴシック" pitchFamily="34" charset="-128"/>
            </a:rPr>
            <a:t>Stamped envelope, pre-addressed to be sent to your District Representative.</a:t>
          </a:r>
          <a:endParaRPr lang="en-US" altLang="en-US" sz="1400" dirty="0">
            <a:ea typeface="ＭＳ Ｐゴシック" pitchFamily="34" charset="-128"/>
          </a:endParaRPr>
        </a:p>
      </dgm:t>
    </dgm:pt>
    <dgm:pt modelId="{B8C8D39B-22FB-41D9-A1CE-D1BF28B8C85E}" type="parTrans" cxnId="{51359A5D-CB73-4DD6-8227-29727D3D7C13}">
      <dgm:prSet/>
      <dgm:spPr/>
      <dgm:t>
        <a:bodyPr/>
        <a:lstStyle/>
        <a:p>
          <a:endParaRPr lang="en-US"/>
        </a:p>
      </dgm:t>
    </dgm:pt>
    <dgm:pt modelId="{35FCF716-B52D-40C0-A627-2A91BE6330A8}" type="sibTrans" cxnId="{51359A5D-CB73-4DD6-8227-29727D3D7C13}">
      <dgm:prSet/>
      <dgm:spPr/>
      <dgm:t>
        <a:bodyPr/>
        <a:lstStyle/>
        <a:p>
          <a:endParaRPr lang="en-US"/>
        </a:p>
      </dgm:t>
    </dgm:pt>
    <dgm:pt modelId="{0A7DA84C-16A2-4685-83C2-457DA3834039}">
      <dgm:prSet custT="1"/>
      <dgm:spPr/>
      <dgm:t>
        <a:bodyPr/>
        <a:lstStyle/>
        <a:p>
          <a:r>
            <a:rPr lang="en-US" altLang="en-US" sz="1800" dirty="0">
              <a:ea typeface="ＭＳ Ｐゴシック" pitchFamily="34" charset="-128"/>
            </a:rPr>
            <a:t>Scouting/non-Scouting, Over/Under 21</a:t>
          </a:r>
        </a:p>
      </dgm:t>
    </dgm:pt>
    <dgm:pt modelId="{23B0AAC7-C074-4978-8C8F-39C9F92C72C5}" type="parTrans" cxnId="{780A7C55-23A3-4F06-9CBB-815D30BE1A7E}">
      <dgm:prSet/>
      <dgm:spPr/>
      <dgm:t>
        <a:bodyPr/>
        <a:lstStyle/>
        <a:p>
          <a:endParaRPr lang="en-US"/>
        </a:p>
      </dgm:t>
    </dgm:pt>
    <dgm:pt modelId="{DF63C9F4-349F-4CED-B7FB-DEB281C957C5}" type="sibTrans" cxnId="{780A7C55-23A3-4F06-9CBB-815D30BE1A7E}">
      <dgm:prSet/>
      <dgm:spPr/>
      <dgm:t>
        <a:bodyPr/>
        <a:lstStyle/>
        <a:p>
          <a:endParaRPr lang="en-US"/>
        </a:p>
      </dgm:t>
    </dgm:pt>
    <dgm:pt modelId="{74CB533B-3A98-4D2D-98DD-9CF60B0577E9}">
      <dgm:prSet custT="1"/>
      <dgm:spPr/>
      <dgm:t>
        <a:bodyPr/>
        <a:lstStyle/>
        <a:p>
          <a:r>
            <a:rPr lang="en-US" sz="1800" b="1" baseline="0" dirty="0">
              <a:solidFill>
                <a:srgbClr val="FF0000"/>
              </a:solidFill>
            </a:rPr>
            <a:t>Electronic Submissions are allowed only if Confidentiality of all stages is guaranteed.</a:t>
          </a:r>
          <a:endParaRPr lang="en-US" altLang="en-US" sz="1800" b="1" dirty="0">
            <a:solidFill>
              <a:srgbClr val="FF0000"/>
            </a:solidFill>
            <a:ea typeface="ＭＳ Ｐゴシック" pitchFamily="34" charset="-128"/>
          </a:endParaRPr>
        </a:p>
      </dgm:t>
    </dgm:pt>
    <dgm:pt modelId="{47FBE08C-650F-4CEF-A204-866D9DBB66F6}" type="parTrans" cxnId="{76BBE6FA-2D74-4C7C-B31C-C6DD6127B711}">
      <dgm:prSet/>
      <dgm:spPr/>
      <dgm:t>
        <a:bodyPr/>
        <a:lstStyle/>
        <a:p>
          <a:endParaRPr lang="en-US"/>
        </a:p>
      </dgm:t>
    </dgm:pt>
    <dgm:pt modelId="{A1164CA5-AB26-4C58-B15B-186B543B3EEA}" type="sibTrans" cxnId="{76BBE6FA-2D74-4C7C-B31C-C6DD6127B711}">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custAng="0" custScaleY="35712" custLinFactNeighborX="-42657" custLinFactNeighborY="-68905">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ScaleY="75709" custLinFactNeighborX="168" custLinFactNeighborY="-24200">
        <dgm:presLayoutVars>
          <dgm:bulletEnabled val="1"/>
        </dgm:presLayoutVars>
      </dgm:prSet>
      <dgm:spPr/>
    </dgm:pt>
  </dgm:ptLst>
  <dgm:cxnLst>
    <dgm:cxn modelId="{FF463304-2391-472E-9F86-FDBFECFB501F}" type="presOf" srcId="{74CB533B-3A98-4D2D-98DD-9CF60B0577E9}" destId="{822E5720-5F8D-4CB0-B21F-9574061B3C2E}" srcOrd="0" destOrd="4" presId="urn:microsoft.com/office/officeart/2005/8/layout/list1"/>
    <dgm:cxn modelId="{EFAE1035-16C1-4135-862B-2DC242ECCFD3}" type="presOf" srcId="{EC49932C-E78A-475B-A32F-559FCF14402A}" destId="{822E5720-5F8D-4CB0-B21F-9574061B3C2E}" srcOrd="0" destOrd="0" presId="urn:microsoft.com/office/officeart/2005/8/layout/list1"/>
    <dgm:cxn modelId="{50E8E73D-75DE-4CE0-B653-25F9A3B4F1AE}" type="presOf" srcId="{4ADEB452-77B5-45EE-BF98-558FFBCDB522}" destId="{06CDEBC3-8B85-4470-979C-53051DF049DA}" srcOrd="0" destOrd="0" presId="urn:microsoft.com/office/officeart/2005/8/layout/list1"/>
    <dgm:cxn modelId="{51359A5D-CB73-4DD6-8227-29727D3D7C13}" srcId="{E4460039-3476-4565-A0F0-2D1BA4F66DFD}" destId="{F3A17362-53FC-4710-B986-D1F921F6B21A}" srcOrd="1" destOrd="0" parTransId="{B8C8D39B-22FB-41D9-A1CE-D1BF28B8C85E}" sibTransId="{35FCF716-B52D-40C0-A627-2A91BE6330A8}"/>
    <dgm:cxn modelId="{87B79E6B-D096-412A-AC92-D6026EF338F1}" srcId="{4ADEB452-77B5-45EE-BF98-558FFBCDB522}" destId="{E4460039-3476-4565-A0F0-2D1BA4F66DFD}" srcOrd="1"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780A7C55-23A3-4F06-9CBB-815D30BE1A7E}" srcId="{E4460039-3476-4565-A0F0-2D1BA4F66DFD}" destId="{0A7DA84C-16A2-4685-83C2-457DA3834039}" srcOrd="0" destOrd="0" parTransId="{23B0AAC7-C074-4978-8C8F-39C9F92C72C5}" sibTransId="{DF63C9F4-349F-4CED-B7FB-DEB281C957C5}"/>
    <dgm:cxn modelId="{13A7D180-A989-46F9-ABF2-8E5CC5C961D7}" srcId="{4ADEB452-77B5-45EE-BF98-558FFBCDB522}" destId="{EC49932C-E78A-475B-A32F-559FCF14402A}" srcOrd="0" destOrd="0" parTransId="{3C351282-51E2-4E19-98A0-5DD8ED35B8A1}" sibTransId="{664E4C26-19AA-4593-A800-FFB82DD41B2B}"/>
    <dgm:cxn modelId="{9886DB9F-A05F-4527-8016-45730BEC22A6}" type="presOf" srcId="{EA88E065-6DF8-48C9-8643-59E47A9D2D5F}" destId="{F039789C-37C1-498C-B007-F2948A27E6CD}" srcOrd="0" destOrd="0" presId="urn:microsoft.com/office/officeart/2005/8/layout/list1"/>
    <dgm:cxn modelId="{161193A8-BE3E-456F-A236-82F4A058248C}" type="presOf" srcId="{4ADEB452-77B5-45EE-BF98-558FFBCDB522}" destId="{A4685222-1EFB-4259-8B41-2F80C06E0DAD}" srcOrd="1" destOrd="0" presId="urn:microsoft.com/office/officeart/2005/8/layout/list1"/>
    <dgm:cxn modelId="{11BFEDAC-DE02-4C8F-9146-186255A35192}" type="presOf" srcId="{E4460039-3476-4565-A0F0-2D1BA4F66DFD}" destId="{822E5720-5F8D-4CB0-B21F-9574061B3C2E}" srcOrd="0" destOrd="1" presId="urn:microsoft.com/office/officeart/2005/8/layout/list1"/>
    <dgm:cxn modelId="{FAF8A6ED-604F-4CB1-BE5B-4E9807643B8F}" type="presOf" srcId="{0A7DA84C-16A2-4685-83C2-457DA3834039}" destId="{822E5720-5F8D-4CB0-B21F-9574061B3C2E}" srcOrd="0" destOrd="2" presId="urn:microsoft.com/office/officeart/2005/8/layout/list1"/>
    <dgm:cxn modelId="{E7E0DBEF-8AF9-43A3-B3CF-C3862D6E76AF}" type="presOf" srcId="{F3A17362-53FC-4710-B986-D1F921F6B21A}" destId="{822E5720-5F8D-4CB0-B21F-9574061B3C2E}" srcOrd="0" destOrd="3" presId="urn:microsoft.com/office/officeart/2005/8/layout/list1"/>
    <dgm:cxn modelId="{76BBE6FA-2D74-4C7C-B31C-C6DD6127B711}" srcId="{4ADEB452-77B5-45EE-BF98-558FFBCDB522}" destId="{74CB533B-3A98-4D2D-98DD-9CF60B0577E9}" srcOrd="2" destOrd="0" parTransId="{47FBE08C-650F-4CEF-A204-866D9DBB66F6}" sibTransId="{A1164CA5-AB26-4C58-B15B-186B543B3EEA}"/>
    <dgm:cxn modelId="{08CE7F36-4CEC-44B4-992C-B39C1D5D202F}" type="presParOf" srcId="{F039789C-37C1-498C-B007-F2948A27E6CD}" destId="{6BDB9A5E-2F91-4878-82AA-8DA50D395986}" srcOrd="0" destOrd="0" presId="urn:microsoft.com/office/officeart/2005/8/layout/list1"/>
    <dgm:cxn modelId="{9D037DA5-0D8C-4F59-AAF3-87E97C52CD01}" type="presParOf" srcId="{6BDB9A5E-2F91-4878-82AA-8DA50D395986}" destId="{06CDEBC3-8B85-4470-979C-53051DF049DA}" srcOrd="0" destOrd="0" presId="urn:microsoft.com/office/officeart/2005/8/layout/list1"/>
    <dgm:cxn modelId="{33A91AE4-E6E0-4AA8-998F-AD12BDE103DD}" type="presParOf" srcId="{6BDB9A5E-2F91-4878-82AA-8DA50D395986}" destId="{A4685222-1EFB-4259-8B41-2F80C06E0DAD}" srcOrd="1" destOrd="0" presId="urn:microsoft.com/office/officeart/2005/8/layout/list1"/>
    <dgm:cxn modelId="{C486C06A-8DD3-4C22-9FDA-F8946623653D}" type="presParOf" srcId="{F039789C-37C1-498C-B007-F2948A27E6CD}" destId="{7B6862F8-18B2-4A53-BDA7-5E1246DC745E}" srcOrd="1" destOrd="0" presId="urn:microsoft.com/office/officeart/2005/8/layout/list1"/>
    <dgm:cxn modelId="{0383DFCD-22D1-4B16-A994-7BD877EE883E}"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rtl="0"/>
          <a:r>
            <a:rPr lang="en-US" sz="2000" b="1" dirty="0"/>
            <a:t>Set by Scouting America National Committee</a:t>
          </a:r>
        </a:p>
      </dgm:t>
    </dgm:pt>
    <dgm:pt modelId="{5889BD9C-C084-45E6-A2D5-9209C09EE56C}" type="parTrans" cxnId="{7948003F-1974-4C11-ACE7-BA3C535F08B4}">
      <dgm:prSet/>
      <dgm:spPr/>
      <dgm:t>
        <a:bodyPr/>
        <a:lstStyle/>
        <a:p>
          <a:endParaRPr lang="en-US" sz="4400" b="1"/>
        </a:p>
      </dgm:t>
    </dgm:pt>
    <dgm:pt modelId="{C55EBC40-06BE-4FE0-A700-259D2A51EE80}" type="sibTrans" cxnId="{7948003F-1974-4C11-ACE7-BA3C535F08B4}">
      <dgm:prSet/>
      <dgm:spPr/>
      <dgm:t>
        <a:bodyPr/>
        <a:lstStyle/>
        <a:p>
          <a:endParaRPr lang="en-US" sz="4400" b="1"/>
        </a:p>
      </dgm:t>
    </dgm:pt>
    <dgm:pt modelId="{5D08F0C2-80C2-41C8-B9B5-D9F558B3B935}">
      <dgm:prSet custT="1"/>
      <dgm:spPr/>
      <dgm:t>
        <a:bodyPr/>
        <a:lstStyle/>
        <a:p>
          <a:pPr rtl="0"/>
          <a:r>
            <a:rPr lang="en-US" sz="1600" b="1" dirty="0"/>
            <a:t>Guide to Advancement, 2025, #33088</a:t>
          </a:r>
        </a:p>
      </dgm:t>
    </dgm:pt>
    <dgm:pt modelId="{579E6CE4-832B-48DF-90A7-C7BC57FF2E6B}" type="parTrans" cxnId="{1AFA214A-54B9-41CA-AC42-EB9D239A9BA5}">
      <dgm:prSet/>
      <dgm:spPr/>
      <dgm:t>
        <a:bodyPr/>
        <a:lstStyle/>
        <a:p>
          <a:endParaRPr lang="en-US" sz="4400" b="1"/>
        </a:p>
      </dgm:t>
    </dgm:pt>
    <dgm:pt modelId="{099ADEC8-5556-48FE-A5EE-F48CF54A827D}" type="sibTrans" cxnId="{1AFA214A-54B9-41CA-AC42-EB9D239A9BA5}">
      <dgm:prSet/>
      <dgm:spPr/>
      <dgm:t>
        <a:bodyPr/>
        <a:lstStyle/>
        <a:p>
          <a:endParaRPr lang="en-US" sz="4400" b="1"/>
        </a:p>
      </dgm:t>
    </dgm:pt>
    <dgm:pt modelId="{A4202AB7-775B-432E-AFCC-F83A2F8FD52D}">
      <dgm:prSet custT="1"/>
      <dgm:spPr/>
      <dgm:t>
        <a:bodyPr/>
        <a:lstStyle/>
        <a:p>
          <a:pPr rtl="0"/>
          <a:r>
            <a:rPr lang="en-US" sz="1600" b="1" dirty="0"/>
            <a:t>Scout Requirements, #33216</a:t>
          </a:r>
        </a:p>
      </dgm:t>
    </dgm:pt>
    <dgm:pt modelId="{3B113496-F83F-4A94-BFE2-FF377938867E}" type="parTrans" cxnId="{BFD3969F-4FA9-461F-9899-F45651FADA81}">
      <dgm:prSet/>
      <dgm:spPr/>
      <dgm:t>
        <a:bodyPr/>
        <a:lstStyle/>
        <a:p>
          <a:endParaRPr lang="en-US" sz="4400" b="1"/>
        </a:p>
      </dgm:t>
    </dgm:pt>
    <dgm:pt modelId="{9F96090E-52DB-4C79-B818-5557F68538EE}" type="sibTrans" cxnId="{BFD3969F-4FA9-461F-9899-F45651FADA81}">
      <dgm:prSet/>
      <dgm:spPr/>
      <dgm:t>
        <a:bodyPr/>
        <a:lstStyle/>
        <a:p>
          <a:endParaRPr lang="en-US" sz="4400" b="1"/>
        </a:p>
      </dgm:t>
    </dgm:pt>
    <dgm:pt modelId="{0D999BE0-A7CD-4FA0-842D-DF1DE6D60277}">
      <dgm:prSet custT="1"/>
      <dgm:spPr/>
      <dgm:t>
        <a:bodyPr/>
        <a:lstStyle/>
        <a:p>
          <a:pPr rtl="0"/>
          <a:r>
            <a:rPr lang="en-US" sz="1600" b="1" dirty="0"/>
            <a:t>Eagle Scout Application, #512-728</a:t>
          </a:r>
        </a:p>
      </dgm:t>
    </dgm:pt>
    <dgm:pt modelId="{C9FC9FB7-66FB-47DA-9A29-6DCF400E9FBF}" type="parTrans" cxnId="{C4D64B20-6514-4A95-9895-072D55C658BD}">
      <dgm:prSet/>
      <dgm:spPr/>
      <dgm:t>
        <a:bodyPr/>
        <a:lstStyle/>
        <a:p>
          <a:endParaRPr lang="en-US" sz="4400" b="1"/>
        </a:p>
      </dgm:t>
    </dgm:pt>
    <dgm:pt modelId="{60121222-AFD7-4888-9DAD-6DEA791F81F3}" type="sibTrans" cxnId="{C4D64B20-6514-4A95-9895-072D55C658BD}">
      <dgm:prSet/>
      <dgm:spPr/>
      <dgm:t>
        <a:bodyPr/>
        <a:lstStyle/>
        <a:p>
          <a:endParaRPr lang="en-US" sz="4400" b="1"/>
        </a:p>
      </dgm:t>
    </dgm:pt>
    <dgm:pt modelId="{4B7545E1-B0F2-46CF-B8D3-3430D8E3B473}">
      <dgm:prSet custT="1"/>
      <dgm:spPr/>
      <dgm:t>
        <a:bodyPr/>
        <a:lstStyle/>
        <a:p>
          <a:pPr rtl="0"/>
          <a:r>
            <a:rPr lang="en-US" sz="1600" b="1" dirty="0"/>
            <a:t>Eagle Scout Service Project Workbook, #512-927</a:t>
          </a:r>
        </a:p>
      </dgm:t>
    </dgm:pt>
    <dgm:pt modelId="{42754416-207A-4BB1-86BE-E2F591DCD969}" type="parTrans" cxnId="{42A569F9-8B9E-4BAF-9899-15A5368F48B6}">
      <dgm:prSet/>
      <dgm:spPr/>
      <dgm:t>
        <a:bodyPr/>
        <a:lstStyle/>
        <a:p>
          <a:endParaRPr lang="en-US" sz="4400" b="1"/>
        </a:p>
      </dgm:t>
    </dgm:pt>
    <dgm:pt modelId="{6F86B387-1DEE-4DE4-B2CA-A207A7720E24}" type="sibTrans" cxnId="{42A569F9-8B9E-4BAF-9899-15A5368F48B6}">
      <dgm:prSet/>
      <dgm:spPr/>
      <dgm:t>
        <a:bodyPr/>
        <a:lstStyle/>
        <a:p>
          <a:endParaRPr lang="en-US" sz="4400" b="1"/>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dgm:presLayoutVars>
          <dgm:bulletEnabled val="1"/>
        </dgm:presLayoutVars>
      </dgm:prSet>
      <dgm:spPr/>
    </dgm:pt>
  </dgm:ptLst>
  <dgm:cxnLst>
    <dgm:cxn modelId="{C4D64B20-6514-4A95-9895-072D55C658BD}" srcId="{F05D5820-F2F8-4CDF-989D-EF77EB6BB111}" destId="{0D999BE0-A7CD-4FA0-842D-DF1DE6D60277}" srcOrd="2" destOrd="0" parTransId="{C9FC9FB7-66FB-47DA-9A29-6DCF400E9FBF}" sibTransId="{60121222-AFD7-4888-9DAD-6DEA791F81F3}"/>
    <dgm:cxn modelId="{BAD86527-1230-4B3C-B9FC-04D07790A3C5}" type="presOf" srcId="{4B7545E1-B0F2-46CF-B8D3-3430D8E3B473}" destId="{ABC2FFE7-D1AE-41CE-9C70-49EAE92FCE12}" srcOrd="0" destOrd="3" presId="urn:microsoft.com/office/officeart/2005/8/layout/list1"/>
    <dgm:cxn modelId="{F977C027-23F7-4D68-9692-A78D6FF6D782}" type="presOf" srcId="{F05D5820-F2F8-4CDF-989D-EF77EB6BB111}" destId="{844FDA5F-3551-4CA1-9CF2-70B9DF1B4617}" srcOrd="1" destOrd="0" presId="urn:microsoft.com/office/officeart/2005/8/layout/list1"/>
    <dgm:cxn modelId="{D1AA103C-C481-4515-990A-3BBCF0BBD5D6}" type="presOf" srcId="{F05D5820-F2F8-4CDF-989D-EF77EB6BB111}" destId="{D3C75B76-4F2D-44DC-ABEB-89066BDAC5A9}"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1AFA214A-54B9-41CA-AC42-EB9D239A9BA5}" srcId="{F05D5820-F2F8-4CDF-989D-EF77EB6BB111}" destId="{5D08F0C2-80C2-41C8-B9B5-D9F558B3B935}" srcOrd="0" destOrd="0" parTransId="{579E6CE4-832B-48DF-90A7-C7BC57FF2E6B}" sibTransId="{099ADEC8-5556-48FE-A5EE-F48CF54A827D}"/>
    <dgm:cxn modelId="{556A1D70-2B92-4F53-8924-75649BED3FFD}" type="presOf" srcId="{EA88E065-6DF8-48C9-8643-59E47A9D2D5F}" destId="{F039789C-37C1-498C-B007-F2948A27E6CD}" srcOrd="0" destOrd="0" presId="urn:microsoft.com/office/officeart/2005/8/layout/list1"/>
    <dgm:cxn modelId="{651E4157-6984-4243-BBCF-ED85AA32C21F}" type="presOf" srcId="{5D08F0C2-80C2-41C8-B9B5-D9F558B3B935}" destId="{ABC2FFE7-D1AE-41CE-9C70-49EAE92FCE12}" srcOrd="0" destOrd="0" presId="urn:microsoft.com/office/officeart/2005/8/layout/list1"/>
    <dgm:cxn modelId="{797A8B57-5E53-4644-AB5B-AEAD5E72B423}" type="presOf" srcId="{A4202AB7-775B-432E-AFCC-F83A2F8FD52D}" destId="{ABC2FFE7-D1AE-41CE-9C70-49EAE92FCE12}" srcOrd="0" destOrd="1" presId="urn:microsoft.com/office/officeart/2005/8/layout/list1"/>
    <dgm:cxn modelId="{BFD3969F-4FA9-461F-9899-F45651FADA81}" srcId="{F05D5820-F2F8-4CDF-989D-EF77EB6BB111}" destId="{A4202AB7-775B-432E-AFCC-F83A2F8FD52D}" srcOrd="1" destOrd="0" parTransId="{3B113496-F83F-4A94-BFE2-FF377938867E}" sibTransId="{9F96090E-52DB-4C79-B818-5557F68538EE}"/>
    <dgm:cxn modelId="{91E585D8-6D99-4E12-BCAB-19919CA78022}" type="presOf" srcId="{0D999BE0-A7CD-4FA0-842D-DF1DE6D60277}" destId="{ABC2FFE7-D1AE-41CE-9C70-49EAE92FCE12}" srcOrd="0" destOrd="2" presId="urn:microsoft.com/office/officeart/2005/8/layout/list1"/>
    <dgm:cxn modelId="{42A569F9-8B9E-4BAF-9899-15A5368F48B6}" srcId="{F05D5820-F2F8-4CDF-989D-EF77EB6BB111}" destId="{4B7545E1-B0F2-46CF-B8D3-3430D8E3B473}" srcOrd="3" destOrd="0" parTransId="{42754416-207A-4BB1-86BE-E2F591DCD969}" sibTransId="{6F86B387-1DEE-4DE4-B2CA-A207A7720E24}"/>
    <dgm:cxn modelId="{D112205A-CBB9-4173-A965-0D8A094F56FC}" type="presParOf" srcId="{F039789C-37C1-498C-B007-F2948A27E6CD}" destId="{9C9FA1CC-96AC-4EE9-ACB1-D31A0046B0E4}" srcOrd="0" destOrd="0" presId="urn:microsoft.com/office/officeart/2005/8/layout/list1"/>
    <dgm:cxn modelId="{3F9B40DE-B83E-4261-86CE-39FF4DC39F15}" type="presParOf" srcId="{9C9FA1CC-96AC-4EE9-ACB1-D31A0046B0E4}" destId="{D3C75B76-4F2D-44DC-ABEB-89066BDAC5A9}" srcOrd="0" destOrd="0" presId="urn:microsoft.com/office/officeart/2005/8/layout/list1"/>
    <dgm:cxn modelId="{BE29FD94-453F-43A9-9652-EA0DAE1380EE}" type="presParOf" srcId="{9C9FA1CC-96AC-4EE9-ACB1-D31A0046B0E4}" destId="{844FDA5F-3551-4CA1-9CF2-70B9DF1B4617}" srcOrd="1" destOrd="0" presId="urn:microsoft.com/office/officeart/2005/8/layout/list1"/>
    <dgm:cxn modelId="{F21580D1-27FA-42F6-ACAE-F87A83F74195}" type="presParOf" srcId="{F039789C-37C1-498C-B007-F2948A27E6CD}" destId="{515CBDB7-7D21-4134-93F7-A41FCA89A972}" srcOrd="1" destOrd="0" presId="urn:microsoft.com/office/officeart/2005/8/layout/list1"/>
    <dgm:cxn modelId="{74224AA2-B14E-48F3-9F66-AE7BB456906B}"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sz="1800" b="0" i="0" dirty="0"/>
            <a:t>Statement of Ambitions and Life Purpose </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dirty="0">
              <a:ea typeface="ＭＳ Ｐゴシック" pitchFamily="34" charset="-128"/>
            </a:rPr>
            <a:t>This will assist your Board of Review in understanding your goals and aspirations. </a:t>
          </a:r>
          <a:endParaRPr lang="en-US" altLang="en-US" sz="1800" u="sng" dirty="0">
            <a:solidFill>
              <a:srgbClr val="0066FF"/>
            </a:solidFill>
            <a:ea typeface="ＭＳ Ｐゴシック" pitchFamily="34" charset="-128"/>
          </a:endParaRPr>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CE106A1A-FAD2-44D7-816F-6DF142FA1CB5}">
      <dgm:prSet custT="1"/>
      <dgm:spPr/>
      <dgm:t>
        <a:bodyPr/>
        <a:lstStyle/>
        <a:p>
          <a:r>
            <a:rPr lang="en-US" altLang="en-US" sz="1800" b="0" i="0" dirty="0"/>
            <a:t>Listing of Positions, Honors and Awards</a:t>
          </a:r>
        </a:p>
      </dgm:t>
    </dgm:pt>
    <dgm:pt modelId="{B075FC49-E53D-40C7-A916-AC167001A8FC}" type="parTrans" cxnId="{1E32C0E2-F93B-4EF1-81D8-108ECB93D56B}">
      <dgm:prSet/>
      <dgm:spPr/>
      <dgm:t>
        <a:bodyPr/>
        <a:lstStyle/>
        <a:p>
          <a:endParaRPr lang="en-US"/>
        </a:p>
      </dgm:t>
    </dgm:pt>
    <dgm:pt modelId="{79202505-D84A-40CC-822D-7A8556824AD4}" type="sibTrans" cxnId="{1E32C0E2-F93B-4EF1-81D8-108ECB93D56B}">
      <dgm:prSet/>
      <dgm:spPr/>
      <dgm:t>
        <a:bodyPr/>
        <a:lstStyle/>
        <a:p>
          <a:endParaRPr lang="en-US"/>
        </a:p>
      </dgm:t>
    </dgm:pt>
    <dgm:pt modelId="{FA657C50-1935-473B-81BC-6646EA2D375A}">
      <dgm:prSet custT="1"/>
      <dgm:spPr/>
      <dgm:t>
        <a:bodyPr/>
        <a:lstStyle/>
        <a:p>
          <a:r>
            <a:rPr lang="en-US" altLang="en-US" sz="1800" b="0" i="0" dirty="0"/>
            <a:t>This will assist your Board of Review in determining what you did on your Trail to Eagle.</a:t>
          </a:r>
        </a:p>
      </dgm:t>
    </dgm:pt>
    <dgm:pt modelId="{20B83D07-9C1E-443D-91A4-9C31FA2C5AD4}" type="parTrans" cxnId="{C168C641-C7E7-4500-BAEC-1D9E8BBD270A}">
      <dgm:prSet/>
      <dgm:spPr/>
      <dgm:t>
        <a:bodyPr/>
        <a:lstStyle/>
        <a:p>
          <a:endParaRPr lang="en-US"/>
        </a:p>
      </dgm:t>
    </dgm:pt>
    <dgm:pt modelId="{B1ACDCB7-E8BB-42D8-A9BA-454E62362DA8}" type="sibTrans" cxnId="{C168C641-C7E7-4500-BAEC-1D9E8BBD270A}">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2"/>
      <dgm:spPr/>
    </dgm:pt>
    <dgm:pt modelId="{A4685222-1EFB-4259-8B41-2F80C06E0DAD}" type="pres">
      <dgm:prSet presAssocID="{4ADEB452-77B5-45EE-BF98-558FFBCDB522}" presName="parentText" presStyleLbl="node1" presStyleIdx="0" presStyleCnt="2">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2" custLinFactNeighborY="26156">
        <dgm:presLayoutVars>
          <dgm:bulletEnabled val="1"/>
        </dgm:presLayoutVars>
      </dgm:prSet>
      <dgm:spPr/>
    </dgm:pt>
    <dgm:pt modelId="{3C7128AF-F83D-42EF-A122-1A20E7AE75BF}" type="pres">
      <dgm:prSet presAssocID="{FF894ED2-720D-456D-B684-2559D3FD99D2}" presName="spaceBetweenRectangles" presStyleCnt="0"/>
      <dgm:spPr/>
    </dgm:pt>
    <dgm:pt modelId="{17675159-5BDB-4673-BC16-7E8B70EAD013}" type="pres">
      <dgm:prSet presAssocID="{CE106A1A-FAD2-44D7-816F-6DF142FA1CB5}" presName="parentLin" presStyleCnt="0"/>
      <dgm:spPr/>
    </dgm:pt>
    <dgm:pt modelId="{FD1506EE-1EEE-41CA-B151-0D38A0BC2C67}" type="pres">
      <dgm:prSet presAssocID="{CE106A1A-FAD2-44D7-816F-6DF142FA1CB5}" presName="parentLeftMargin" presStyleLbl="node1" presStyleIdx="0" presStyleCnt="2"/>
      <dgm:spPr/>
    </dgm:pt>
    <dgm:pt modelId="{40D3232A-1724-4F50-9B40-E16C08215621}" type="pres">
      <dgm:prSet presAssocID="{CE106A1A-FAD2-44D7-816F-6DF142FA1CB5}" presName="parentText" presStyleLbl="node1" presStyleIdx="1" presStyleCnt="2">
        <dgm:presLayoutVars>
          <dgm:chMax val="0"/>
          <dgm:bulletEnabled val="1"/>
        </dgm:presLayoutVars>
      </dgm:prSet>
      <dgm:spPr/>
    </dgm:pt>
    <dgm:pt modelId="{CCE75D76-44E8-43BB-B2AF-DDF613723E1A}" type="pres">
      <dgm:prSet presAssocID="{CE106A1A-FAD2-44D7-816F-6DF142FA1CB5}" presName="negativeSpace" presStyleCnt="0"/>
      <dgm:spPr/>
    </dgm:pt>
    <dgm:pt modelId="{52E3F8B6-840F-4CFC-B1A2-4F53A7CC8FCD}" type="pres">
      <dgm:prSet presAssocID="{CE106A1A-FAD2-44D7-816F-6DF142FA1CB5}" presName="childText" presStyleLbl="conFgAcc1" presStyleIdx="1" presStyleCnt="2">
        <dgm:presLayoutVars>
          <dgm:bulletEnabled val="1"/>
        </dgm:presLayoutVars>
      </dgm:prSet>
      <dgm:spPr/>
    </dgm:pt>
  </dgm:ptLst>
  <dgm:cxnLst>
    <dgm:cxn modelId="{AD913D1B-8E25-4468-9C44-A29340A27ABA}" type="presOf" srcId="{EA88E065-6DF8-48C9-8643-59E47A9D2D5F}" destId="{F039789C-37C1-498C-B007-F2948A27E6CD}" srcOrd="0" destOrd="0" presId="urn:microsoft.com/office/officeart/2005/8/layout/list1"/>
    <dgm:cxn modelId="{C168C641-C7E7-4500-BAEC-1D9E8BBD270A}" srcId="{CE106A1A-FAD2-44D7-816F-6DF142FA1CB5}" destId="{FA657C50-1935-473B-81BC-6646EA2D375A}" srcOrd="0" destOrd="0" parTransId="{20B83D07-9C1E-443D-91A4-9C31FA2C5AD4}" sibTransId="{B1ACDCB7-E8BB-42D8-A9BA-454E62362DA8}"/>
    <dgm:cxn modelId="{446AD56A-4972-4190-8D69-FADB50991061}" type="presOf" srcId="{CE106A1A-FAD2-44D7-816F-6DF142FA1CB5}" destId="{40D3232A-1724-4F50-9B40-E16C08215621}" srcOrd="1"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13A7D180-A989-46F9-ABF2-8E5CC5C961D7}" srcId="{4ADEB452-77B5-45EE-BF98-558FFBCDB522}" destId="{EC49932C-E78A-475B-A32F-559FCF14402A}" srcOrd="0" destOrd="0" parTransId="{3C351282-51E2-4E19-98A0-5DD8ED35B8A1}" sibTransId="{664E4C26-19AA-4593-A800-FFB82DD41B2B}"/>
    <dgm:cxn modelId="{32E57989-A4F1-41F9-87C5-31F40AC02699}" type="presOf" srcId="{EC49932C-E78A-475B-A32F-559FCF14402A}" destId="{822E5720-5F8D-4CB0-B21F-9574061B3C2E}" srcOrd="0" destOrd="0" presId="urn:microsoft.com/office/officeart/2005/8/layout/list1"/>
    <dgm:cxn modelId="{56556E92-DFA9-4602-8146-9E270254D25B}" type="presOf" srcId="{4ADEB452-77B5-45EE-BF98-558FFBCDB522}" destId="{A4685222-1EFB-4259-8B41-2F80C06E0DAD}" srcOrd="1" destOrd="0" presId="urn:microsoft.com/office/officeart/2005/8/layout/list1"/>
    <dgm:cxn modelId="{0E9408AD-2209-4203-885C-6AE6B3DB9937}" type="presOf" srcId="{FA657C50-1935-473B-81BC-6646EA2D375A}" destId="{52E3F8B6-840F-4CFC-B1A2-4F53A7CC8FCD}" srcOrd="0" destOrd="0" presId="urn:microsoft.com/office/officeart/2005/8/layout/list1"/>
    <dgm:cxn modelId="{BE0C8BBA-092E-4627-965E-D1D084B1D41D}" type="presOf" srcId="{4ADEB452-77B5-45EE-BF98-558FFBCDB522}" destId="{06CDEBC3-8B85-4470-979C-53051DF049DA}" srcOrd="0" destOrd="0" presId="urn:microsoft.com/office/officeart/2005/8/layout/list1"/>
    <dgm:cxn modelId="{9AE437D4-7B15-433A-944B-FB567235ECD7}" type="presOf" srcId="{CE106A1A-FAD2-44D7-816F-6DF142FA1CB5}" destId="{FD1506EE-1EEE-41CA-B151-0D38A0BC2C67}" srcOrd="0" destOrd="0" presId="urn:microsoft.com/office/officeart/2005/8/layout/list1"/>
    <dgm:cxn modelId="{1E32C0E2-F93B-4EF1-81D8-108ECB93D56B}" srcId="{EA88E065-6DF8-48C9-8643-59E47A9D2D5F}" destId="{CE106A1A-FAD2-44D7-816F-6DF142FA1CB5}" srcOrd="1" destOrd="0" parTransId="{B075FC49-E53D-40C7-A916-AC167001A8FC}" sibTransId="{79202505-D84A-40CC-822D-7A8556824AD4}"/>
    <dgm:cxn modelId="{E228D5CC-D0F3-43CE-9D9A-3E38F2FB4C4F}" type="presParOf" srcId="{F039789C-37C1-498C-B007-F2948A27E6CD}" destId="{6BDB9A5E-2F91-4878-82AA-8DA50D395986}" srcOrd="0" destOrd="0" presId="urn:microsoft.com/office/officeart/2005/8/layout/list1"/>
    <dgm:cxn modelId="{894775BE-A97D-43BF-A85B-8B0985CE5F35}" type="presParOf" srcId="{6BDB9A5E-2F91-4878-82AA-8DA50D395986}" destId="{06CDEBC3-8B85-4470-979C-53051DF049DA}" srcOrd="0" destOrd="0" presId="urn:microsoft.com/office/officeart/2005/8/layout/list1"/>
    <dgm:cxn modelId="{AD894A56-DC51-45F6-A4A9-4B4257D0579B}" type="presParOf" srcId="{6BDB9A5E-2F91-4878-82AA-8DA50D395986}" destId="{A4685222-1EFB-4259-8B41-2F80C06E0DAD}" srcOrd="1" destOrd="0" presId="urn:microsoft.com/office/officeart/2005/8/layout/list1"/>
    <dgm:cxn modelId="{17E352B7-E695-4B6D-A450-A80FFA9D5FD2}" type="presParOf" srcId="{F039789C-37C1-498C-B007-F2948A27E6CD}" destId="{7B6862F8-18B2-4A53-BDA7-5E1246DC745E}" srcOrd="1" destOrd="0" presId="urn:microsoft.com/office/officeart/2005/8/layout/list1"/>
    <dgm:cxn modelId="{4674D5AA-E15A-40CA-9E66-4EC46BF2321C}" type="presParOf" srcId="{F039789C-37C1-498C-B007-F2948A27E6CD}" destId="{822E5720-5F8D-4CB0-B21F-9574061B3C2E}" srcOrd="2" destOrd="0" presId="urn:microsoft.com/office/officeart/2005/8/layout/list1"/>
    <dgm:cxn modelId="{4A767CEC-A063-4393-AB8A-A5BBDAB245A2}" type="presParOf" srcId="{F039789C-37C1-498C-B007-F2948A27E6CD}" destId="{3C7128AF-F83D-42EF-A122-1A20E7AE75BF}" srcOrd="3" destOrd="0" presId="urn:microsoft.com/office/officeart/2005/8/layout/list1"/>
    <dgm:cxn modelId="{991EF9A6-384A-4588-8524-480421F47D95}" type="presParOf" srcId="{F039789C-37C1-498C-B007-F2948A27E6CD}" destId="{17675159-5BDB-4673-BC16-7E8B70EAD013}" srcOrd="4" destOrd="0" presId="urn:microsoft.com/office/officeart/2005/8/layout/list1"/>
    <dgm:cxn modelId="{005ED9AA-F500-49DB-8081-66DA92CFA6DA}" type="presParOf" srcId="{17675159-5BDB-4673-BC16-7E8B70EAD013}" destId="{FD1506EE-1EEE-41CA-B151-0D38A0BC2C67}" srcOrd="0" destOrd="0" presId="urn:microsoft.com/office/officeart/2005/8/layout/list1"/>
    <dgm:cxn modelId="{D95522A7-01C8-4E44-9556-8525FB43E954}" type="presParOf" srcId="{17675159-5BDB-4673-BC16-7E8B70EAD013}" destId="{40D3232A-1724-4F50-9B40-E16C08215621}" srcOrd="1" destOrd="0" presId="urn:microsoft.com/office/officeart/2005/8/layout/list1"/>
    <dgm:cxn modelId="{924813D7-9E08-490E-ABDD-77942B99ECD8}" type="presParOf" srcId="{F039789C-37C1-498C-B007-F2948A27E6CD}" destId="{CCE75D76-44E8-43BB-B2AF-DDF613723E1A}" srcOrd="5" destOrd="0" presId="urn:microsoft.com/office/officeart/2005/8/layout/list1"/>
    <dgm:cxn modelId="{7B83F0F8-B02E-40F2-9FB6-F51F671DCBA9}" type="presParOf" srcId="{F039789C-37C1-498C-B007-F2948A27E6CD}" destId="{52E3F8B6-840F-4CFC-B1A2-4F53A7CC8FCD}"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sz="1800" b="0" i="0" dirty="0"/>
            <a:t>Successfully complete the appropriate Board of Review.</a:t>
          </a:r>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6E280403-9AA6-42E4-B734-21E88FD0EFB2}">
      <dgm:prSet custT="1"/>
      <dgm:spPr/>
      <dgm:t>
        <a:bodyPr/>
        <a:lstStyle/>
        <a:p>
          <a:r>
            <a:rPr lang="en-US" altLang="en-US" sz="1700" dirty="0">
              <a:ea typeface="ＭＳ Ｐゴシック" pitchFamily="34" charset="-128"/>
            </a:rPr>
            <a:t>Need not be completed before age 18/21. (8.0.3.1)</a:t>
          </a:r>
        </a:p>
      </dgm:t>
    </dgm:pt>
    <dgm:pt modelId="{8A4763A8-0F1B-4583-ABAF-116E8E81C199}" type="parTrans" cxnId="{F75E3854-2D32-4C76-9FD3-E8938C074B2C}">
      <dgm:prSet/>
      <dgm:spPr/>
      <dgm:t>
        <a:bodyPr/>
        <a:lstStyle/>
        <a:p>
          <a:endParaRPr lang="en-US"/>
        </a:p>
      </dgm:t>
    </dgm:pt>
    <dgm:pt modelId="{3F1D64F5-6C38-4DE6-A59D-0FC09AC2D5B7}" type="sibTrans" cxnId="{F75E3854-2D32-4C76-9FD3-E8938C074B2C}">
      <dgm:prSet/>
      <dgm:spPr/>
      <dgm:t>
        <a:bodyPr/>
        <a:lstStyle/>
        <a:p>
          <a:endParaRPr lang="en-US"/>
        </a:p>
      </dgm:t>
    </dgm:pt>
    <dgm:pt modelId="{6B6F0EAE-B31F-485D-B38E-C4CBD4E22238}">
      <dgm:prSet custT="1"/>
      <dgm:spPr/>
      <dgm:t>
        <a:bodyPr/>
        <a:lstStyle/>
        <a:p>
          <a:r>
            <a:rPr lang="en-US" altLang="en-US" sz="1700" dirty="0">
              <a:ea typeface="ＭＳ Ｐゴシック" pitchFamily="34" charset="-128"/>
            </a:rPr>
            <a:t>Specific rules apply for Eagle/Summit/Quartermaster Boards of review (8.0.3.0). Some examples include:</a:t>
          </a:r>
        </a:p>
      </dgm:t>
    </dgm:pt>
    <dgm:pt modelId="{76FB2051-A2DC-4350-AB8E-42472D6AD7F3}" type="parTrans" cxnId="{4D8279AC-4FCD-44F8-AD65-A42C7A044B37}">
      <dgm:prSet/>
      <dgm:spPr/>
      <dgm:t>
        <a:bodyPr/>
        <a:lstStyle/>
        <a:p>
          <a:endParaRPr lang="en-US"/>
        </a:p>
      </dgm:t>
    </dgm:pt>
    <dgm:pt modelId="{F3EDC2B6-054C-4EBB-ACC8-AB8FB3474AB5}" type="sibTrans" cxnId="{4D8279AC-4FCD-44F8-AD65-A42C7A044B37}">
      <dgm:prSet/>
      <dgm:spPr/>
      <dgm:t>
        <a:bodyPr/>
        <a:lstStyle/>
        <a:p>
          <a:endParaRPr lang="en-US"/>
        </a:p>
      </dgm:t>
    </dgm:pt>
    <dgm:pt modelId="{72592643-43CD-4857-BC7A-16586F3582EC}">
      <dgm:prSet custT="1"/>
      <dgm:spPr/>
      <dgm:t>
        <a:bodyPr/>
        <a:lstStyle/>
        <a:p>
          <a:r>
            <a:rPr lang="en-US" altLang="en-US" sz="1700" dirty="0">
              <a:ea typeface="ＭＳ Ｐゴシック" pitchFamily="34" charset="-128"/>
            </a:rPr>
            <a:t>May only have one Eagle/Summit/Quartermaster Board of Review. (8.0.3.0))Decision must be unanimous. (8.0.1.4)</a:t>
          </a:r>
        </a:p>
      </dgm:t>
    </dgm:pt>
    <dgm:pt modelId="{CF8D22DA-7A02-459D-A470-2CB0C9B5760D}" type="parTrans" cxnId="{860B07DC-9BB9-459E-86D9-C2CB171DCA54}">
      <dgm:prSet/>
      <dgm:spPr/>
      <dgm:t>
        <a:bodyPr/>
        <a:lstStyle/>
        <a:p>
          <a:endParaRPr lang="en-US"/>
        </a:p>
      </dgm:t>
    </dgm:pt>
    <dgm:pt modelId="{C3912F44-D893-4D2D-8713-5E834132D05C}" type="sibTrans" cxnId="{860B07DC-9BB9-459E-86D9-C2CB171DCA54}">
      <dgm:prSet/>
      <dgm:spPr/>
      <dgm:t>
        <a:bodyPr/>
        <a:lstStyle/>
        <a:p>
          <a:endParaRPr lang="en-US"/>
        </a:p>
      </dgm:t>
    </dgm:pt>
    <dgm:pt modelId="{9E0208D2-866F-4DF2-99AA-508495C72F6C}">
      <dgm:prSet custT="1"/>
      <dgm:spPr/>
      <dgm:t>
        <a:bodyPr/>
        <a:lstStyle/>
        <a:p>
          <a:r>
            <a:rPr lang="en-US" altLang="en-US" sz="1700" dirty="0">
              <a:ea typeface="ＭＳ Ｐゴシック" pitchFamily="34" charset="-128"/>
            </a:rPr>
            <a:t>May not occur until Council has verified the application. (9.0.1.6, 8.0.3.0)</a:t>
          </a:r>
        </a:p>
      </dgm:t>
    </dgm:pt>
    <dgm:pt modelId="{3D34F908-BFFA-49F1-8F28-84224A147DF6}" type="parTrans" cxnId="{6FE35F20-144C-4310-95DB-DD0FF5E33024}">
      <dgm:prSet/>
      <dgm:spPr/>
      <dgm:t>
        <a:bodyPr/>
        <a:lstStyle/>
        <a:p>
          <a:endParaRPr lang="en-US"/>
        </a:p>
      </dgm:t>
    </dgm:pt>
    <dgm:pt modelId="{6A68360B-24DB-450B-8FAF-89A811A97763}" type="sibTrans" cxnId="{6FE35F20-144C-4310-95DB-DD0FF5E33024}">
      <dgm:prSet/>
      <dgm:spPr/>
      <dgm:t>
        <a:bodyPr/>
        <a:lstStyle/>
        <a:p>
          <a:endParaRPr lang="en-US"/>
        </a:p>
      </dgm:t>
    </dgm:pt>
    <dgm:pt modelId="{5EF19571-2378-45BA-8045-A1ACE1457FFF}">
      <dgm:prSet custT="1"/>
      <dgm:spPr/>
      <dgm:t>
        <a:bodyPr/>
        <a:lstStyle/>
        <a:p>
          <a:r>
            <a:rPr lang="en-US" altLang="en-US" sz="1700" dirty="0">
              <a:ea typeface="ＭＳ Ｐゴシック" pitchFamily="34" charset="-128"/>
            </a:rPr>
            <a:t>May not be refused. (8.0.3.2)</a:t>
          </a:r>
        </a:p>
      </dgm:t>
    </dgm:pt>
    <dgm:pt modelId="{ACB2B85A-ECF4-4328-B678-F09E293E9E3C}" type="parTrans" cxnId="{0CBC9B78-B26A-427E-BE20-7793E838E02F}">
      <dgm:prSet/>
      <dgm:spPr/>
      <dgm:t>
        <a:bodyPr/>
        <a:lstStyle/>
        <a:p>
          <a:endParaRPr lang="en-US"/>
        </a:p>
      </dgm:t>
    </dgm:pt>
    <dgm:pt modelId="{1ABB64A5-7397-4848-980A-A7FEB048916C}" type="sibTrans" cxnId="{0CBC9B78-B26A-427E-BE20-7793E838E02F}">
      <dgm:prSet/>
      <dgm:spPr/>
      <dgm:t>
        <a:bodyPr/>
        <a:lstStyle/>
        <a:p>
          <a:endParaRPr lang="en-US"/>
        </a:p>
      </dgm:t>
    </dgm:pt>
    <dgm:pt modelId="{B475783B-EDC7-481A-B2E0-1B354F80922A}">
      <dgm:prSet custT="1"/>
      <dgm:spPr/>
      <dgm:t>
        <a:bodyPr/>
        <a:lstStyle/>
        <a:p>
          <a:r>
            <a:rPr lang="en-US" altLang="en-US" sz="1700" dirty="0">
              <a:ea typeface="ＭＳ Ｐゴシック" pitchFamily="34" charset="-128"/>
            </a:rPr>
            <a:t>You have 24 months after your 18</a:t>
          </a:r>
          <a:r>
            <a:rPr lang="en-US" altLang="en-US" sz="1700" baseline="30000" dirty="0">
              <a:ea typeface="ＭＳ Ｐゴシック" pitchFamily="34" charset="-128"/>
            </a:rPr>
            <a:t>th</a:t>
          </a:r>
          <a:r>
            <a:rPr lang="en-US" altLang="en-US" sz="1700" dirty="0">
              <a:ea typeface="ＭＳ Ｐゴシック" pitchFamily="34" charset="-128"/>
            </a:rPr>
            <a:t> /21st birthday and an extension is sometimes possible</a:t>
          </a:r>
        </a:p>
      </dgm:t>
    </dgm:pt>
    <dgm:pt modelId="{E64F3E4B-BBA5-486F-87DD-A1870476BFF1}" type="parTrans" cxnId="{31FE155F-244B-4CCC-B2C4-9D6A2BB55407}">
      <dgm:prSet/>
      <dgm:spPr/>
      <dgm:t>
        <a:bodyPr/>
        <a:lstStyle/>
        <a:p>
          <a:endParaRPr lang="en-US"/>
        </a:p>
      </dgm:t>
    </dgm:pt>
    <dgm:pt modelId="{FFDA5EBC-B7BB-4CDE-9C6E-1222C88BA72D}" type="sibTrans" cxnId="{31FE155F-244B-4CCC-B2C4-9D6A2BB55407}">
      <dgm:prSet/>
      <dgm:spPr/>
      <dgm:t>
        <a:bodyPr/>
        <a:lstStyle/>
        <a:p>
          <a:endParaRPr lang="en-US"/>
        </a:p>
      </dgm:t>
    </dgm:pt>
    <dgm:pt modelId="{3F1B357A-4E39-4C76-9CEE-8BC719F2FA79}">
      <dgm:prSet custT="1"/>
      <dgm:spPr/>
      <dgm:t>
        <a:bodyPr/>
        <a:lstStyle/>
        <a:p>
          <a:r>
            <a:rPr lang="en-US" altLang="en-US" sz="1700" dirty="0">
              <a:ea typeface="ＭＳ Ｐゴシック" pitchFamily="34" charset="-128"/>
            </a:rPr>
            <a:t>A uniform is preferred but not mandatory. (8.0.0.4)</a:t>
          </a:r>
        </a:p>
      </dgm:t>
    </dgm:pt>
    <dgm:pt modelId="{7F267D1C-5D80-48E5-B048-65ABA4A7D332}" type="parTrans" cxnId="{9A40AB57-C352-42CD-B152-80B01065C199}">
      <dgm:prSet/>
      <dgm:spPr/>
      <dgm:t>
        <a:bodyPr/>
        <a:lstStyle/>
        <a:p>
          <a:endParaRPr lang="en-US"/>
        </a:p>
      </dgm:t>
    </dgm:pt>
    <dgm:pt modelId="{750B9A29-A836-4A9C-8577-7AEBA8F03FB4}" type="sibTrans" cxnId="{9A40AB57-C352-42CD-B152-80B01065C199}">
      <dgm:prSet/>
      <dgm:spPr/>
      <dgm:t>
        <a:bodyPr/>
        <a:lstStyle/>
        <a:p>
          <a:endParaRPr lang="en-US"/>
        </a:p>
      </dgm:t>
    </dgm:pt>
    <dgm:pt modelId="{B8A113E1-CAB8-426C-9EBF-CC92342897A9}">
      <dgm:prSet custT="1"/>
      <dgm:spPr/>
      <dgm:t>
        <a:bodyPr/>
        <a:lstStyle/>
        <a:p>
          <a:r>
            <a:rPr lang="en-US" altLang="en-US" sz="1700" dirty="0">
              <a:ea typeface="ＭＳ Ｐゴシック" pitchFamily="34" charset="-128"/>
            </a:rPr>
            <a:t>If you are denied a Board of Review, contact your District Advancement Chair.</a:t>
          </a:r>
        </a:p>
      </dgm:t>
    </dgm:pt>
    <dgm:pt modelId="{6026B5D9-3443-4918-8FB1-ECAB9D510115}" type="parTrans" cxnId="{B479CD87-8B86-4A94-9D9F-395A539AC412}">
      <dgm:prSet/>
      <dgm:spPr/>
      <dgm:t>
        <a:bodyPr/>
        <a:lstStyle/>
        <a:p>
          <a:endParaRPr lang="en-US"/>
        </a:p>
      </dgm:t>
    </dgm:pt>
    <dgm:pt modelId="{C892FAB7-2DF9-46C5-9C82-DA959EFFBC1A}" type="sibTrans" cxnId="{B479CD87-8B86-4A94-9D9F-395A539AC412}">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441809">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2000000" custLinFactNeighborX="-1852" custLinFactNeighborY="-75574">
        <dgm:presLayoutVars>
          <dgm:bulletEnabled val="1"/>
        </dgm:presLayoutVars>
      </dgm:prSet>
      <dgm:spPr/>
    </dgm:pt>
  </dgm:ptLst>
  <dgm:cxnLst>
    <dgm:cxn modelId="{D9C31506-695B-4B36-A9C9-E24D19795A21}" type="presOf" srcId="{6E280403-9AA6-42E4-B734-21E88FD0EFB2}" destId="{ABC2FFE7-D1AE-41CE-9C70-49EAE92FCE12}" srcOrd="0" destOrd="0" presId="urn:microsoft.com/office/officeart/2005/8/layout/list1"/>
    <dgm:cxn modelId="{6FE35F20-144C-4310-95DB-DD0FF5E33024}" srcId="{F05D5820-F2F8-4CDF-989D-EF77EB6BB111}" destId="{9E0208D2-866F-4DF2-99AA-508495C72F6C}" srcOrd="3" destOrd="0" parTransId="{3D34F908-BFFA-49F1-8F28-84224A147DF6}" sibTransId="{6A68360B-24DB-450B-8FAF-89A811A97763}"/>
    <dgm:cxn modelId="{10C14326-AD97-4FCD-B569-3EB3AC16CA6B}" type="presOf" srcId="{F05D5820-F2F8-4CDF-989D-EF77EB6BB111}" destId="{D3C75B76-4F2D-44DC-ABEB-89066BDAC5A9}" srcOrd="0" destOrd="0" presId="urn:microsoft.com/office/officeart/2005/8/layout/list1"/>
    <dgm:cxn modelId="{2AAFF729-15BE-42CD-B7AC-78DFCF46E065}" type="presOf" srcId="{F05D5820-F2F8-4CDF-989D-EF77EB6BB111}" destId="{844FDA5F-3551-4CA1-9CF2-70B9DF1B4617}" srcOrd="1" destOrd="0" presId="urn:microsoft.com/office/officeart/2005/8/layout/list1"/>
    <dgm:cxn modelId="{FD4D2436-5017-4AFE-A427-ADA196450B68}" type="presOf" srcId="{EA88E065-6DF8-48C9-8643-59E47A9D2D5F}" destId="{F039789C-37C1-498C-B007-F2948A27E6CD}" srcOrd="0" destOrd="0" presId="urn:microsoft.com/office/officeart/2005/8/layout/list1"/>
    <dgm:cxn modelId="{30FA313C-30C0-4842-B4D5-F716B5AD2C5A}" type="presOf" srcId="{72592643-43CD-4857-BC7A-16586F3582EC}" destId="{ABC2FFE7-D1AE-41CE-9C70-49EAE92FCE12}" srcOrd="0" destOrd="4"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31FE155F-244B-4CCC-B2C4-9D6A2BB55407}" srcId="{6E280403-9AA6-42E4-B734-21E88FD0EFB2}" destId="{B475783B-EDC7-481A-B2E0-1B354F80922A}" srcOrd="0" destOrd="0" parTransId="{E64F3E4B-BBA5-486F-87DD-A1870476BFF1}" sibTransId="{FFDA5EBC-B7BB-4CDE-9C6E-1222C88BA72D}"/>
    <dgm:cxn modelId="{F75E3854-2D32-4C76-9FD3-E8938C074B2C}" srcId="{F05D5820-F2F8-4CDF-989D-EF77EB6BB111}" destId="{6E280403-9AA6-42E4-B734-21E88FD0EFB2}" srcOrd="0" destOrd="0" parTransId="{8A4763A8-0F1B-4583-ABAF-116E8E81C199}" sibTransId="{3F1D64F5-6C38-4DE6-A59D-0FC09AC2D5B7}"/>
    <dgm:cxn modelId="{9A40AB57-C352-42CD-B152-80B01065C199}" srcId="{F05D5820-F2F8-4CDF-989D-EF77EB6BB111}" destId="{3F1B357A-4E39-4C76-9CEE-8BC719F2FA79}" srcOrd="1" destOrd="0" parTransId="{7F267D1C-5D80-48E5-B048-65ABA4A7D332}" sibTransId="{750B9A29-A836-4A9C-8577-7AEBA8F03FB4}"/>
    <dgm:cxn modelId="{0CBC9B78-B26A-427E-BE20-7793E838E02F}" srcId="{F05D5820-F2F8-4CDF-989D-EF77EB6BB111}" destId="{5EF19571-2378-45BA-8045-A1ACE1457FFF}" srcOrd="4" destOrd="0" parTransId="{ACB2B85A-ECF4-4328-B678-F09E293E9E3C}" sibTransId="{1ABB64A5-7397-4848-980A-A7FEB048916C}"/>
    <dgm:cxn modelId="{B479CD87-8B86-4A94-9D9F-395A539AC412}" srcId="{5EF19571-2378-45BA-8045-A1ACE1457FFF}" destId="{B8A113E1-CAB8-426C-9EBF-CC92342897A9}" srcOrd="0" destOrd="0" parTransId="{6026B5D9-3443-4918-8FB1-ECAB9D510115}" sibTransId="{C892FAB7-2DF9-46C5-9C82-DA959EFFBC1A}"/>
    <dgm:cxn modelId="{8AA16193-6F92-4F5B-89A0-CC86738DC628}" type="presOf" srcId="{B8A113E1-CAB8-426C-9EBF-CC92342897A9}" destId="{ABC2FFE7-D1AE-41CE-9C70-49EAE92FCE12}" srcOrd="0" destOrd="7" presId="urn:microsoft.com/office/officeart/2005/8/layout/list1"/>
    <dgm:cxn modelId="{F03B61A7-CB77-4CE0-94E6-B31B3E599D60}" type="presOf" srcId="{6B6F0EAE-B31F-485D-B38E-C4CBD4E22238}" destId="{ABC2FFE7-D1AE-41CE-9C70-49EAE92FCE12}" srcOrd="0" destOrd="3" presId="urn:microsoft.com/office/officeart/2005/8/layout/list1"/>
    <dgm:cxn modelId="{4D8279AC-4FCD-44F8-AD65-A42C7A044B37}" srcId="{F05D5820-F2F8-4CDF-989D-EF77EB6BB111}" destId="{6B6F0EAE-B31F-485D-B38E-C4CBD4E22238}" srcOrd="2" destOrd="0" parTransId="{76FB2051-A2DC-4350-AB8E-42472D6AD7F3}" sibTransId="{F3EDC2B6-054C-4EBB-ACC8-AB8FB3474AB5}"/>
    <dgm:cxn modelId="{61390CB7-9BAF-4B6C-B37F-62406E1B4F54}" type="presOf" srcId="{5EF19571-2378-45BA-8045-A1ACE1457FFF}" destId="{ABC2FFE7-D1AE-41CE-9C70-49EAE92FCE12}" srcOrd="0" destOrd="6" presId="urn:microsoft.com/office/officeart/2005/8/layout/list1"/>
    <dgm:cxn modelId="{892DD8B7-EB6B-4AD5-8D4F-2C503ECDE113}" type="presOf" srcId="{3F1B357A-4E39-4C76-9CEE-8BC719F2FA79}" destId="{ABC2FFE7-D1AE-41CE-9C70-49EAE92FCE12}" srcOrd="0" destOrd="2" presId="urn:microsoft.com/office/officeart/2005/8/layout/list1"/>
    <dgm:cxn modelId="{20A09BCC-1291-446A-960E-F5E17F26E1E0}" type="presOf" srcId="{B475783B-EDC7-481A-B2E0-1B354F80922A}" destId="{ABC2FFE7-D1AE-41CE-9C70-49EAE92FCE12}" srcOrd="0" destOrd="1" presId="urn:microsoft.com/office/officeart/2005/8/layout/list1"/>
    <dgm:cxn modelId="{860B07DC-9BB9-459E-86D9-C2CB171DCA54}" srcId="{6B6F0EAE-B31F-485D-B38E-C4CBD4E22238}" destId="{72592643-43CD-4857-BC7A-16586F3582EC}" srcOrd="0" destOrd="0" parTransId="{CF8D22DA-7A02-459D-A470-2CB0C9B5760D}" sibTransId="{C3912F44-D893-4D2D-8713-5E834132D05C}"/>
    <dgm:cxn modelId="{939AC6FD-1427-4A4A-9F33-47A12A350B01}" type="presOf" srcId="{9E0208D2-866F-4DF2-99AA-508495C72F6C}" destId="{ABC2FFE7-D1AE-41CE-9C70-49EAE92FCE12}" srcOrd="0" destOrd="5" presId="urn:microsoft.com/office/officeart/2005/8/layout/list1"/>
    <dgm:cxn modelId="{34AD4FCF-3953-4954-B1AB-56B4B2213213}" type="presParOf" srcId="{F039789C-37C1-498C-B007-F2948A27E6CD}" destId="{9C9FA1CC-96AC-4EE9-ACB1-D31A0046B0E4}" srcOrd="0" destOrd="0" presId="urn:microsoft.com/office/officeart/2005/8/layout/list1"/>
    <dgm:cxn modelId="{132490DD-7D62-430C-9F02-7EE9D5E87158}" type="presParOf" srcId="{9C9FA1CC-96AC-4EE9-ACB1-D31A0046B0E4}" destId="{D3C75B76-4F2D-44DC-ABEB-89066BDAC5A9}" srcOrd="0" destOrd="0" presId="urn:microsoft.com/office/officeart/2005/8/layout/list1"/>
    <dgm:cxn modelId="{48B4C3E4-8BC7-4366-B81F-ABB4B8FECB86}" type="presParOf" srcId="{9C9FA1CC-96AC-4EE9-ACB1-D31A0046B0E4}" destId="{844FDA5F-3551-4CA1-9CF2-70B9DF1B4617}" srcOrd="1" destOrd="0" presId="urn:microsoft.com/office/officeart/2005/8/layout/list1"/>
    <dgm:cxn modelId="{7534BDC3-E65A-4402-B806-F5AB87F3399C}" type="presParOf" srcId="{F039789C-37C1-498C-B007-F2948A27E6CD}" destId="{515CBDB7-7D21-4134-93F7-A41FCA89A972}" srcOrd="1" destOrd="0" presId="urn:microsoft.com/office/officeart/2005/8/layout/list1"/>
    <dgm:cxn modelId="{AD385DF8-C584-4D01-8E4C-5419FDD03F6B}"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6E280403-9AA6-42E4-B734-21E88FD0EFB2}">
      <dgm:prSet custT="1"/>
      <dgm:spPr/>
      <dgm:t>
        <a:bodyPr/>
        <a:lstStyle/>
        <a:p>
          <a:r>
            <a:rPr lang="en-US" altLang="en-US" sz="1800" dirty="0">
              <a:ea typeface="ＭＳ Ｐゴシック" pitchFamily="34" charset="-128"/>
            </a:rPr>
            <a:t>Your District Representative is usually the chair of the Board and is responsible to staff the Board. </a:t>
          </a:r>
          <a:r>
            <a:rPr lang="en-US" altLang="en-US" sz="1400" dirty="0">
              <a:ea typeface="ＭＳ Ｐゴシック" pitchFamily="34" charset="-128"/>
            </a:rPr>
            <a:t>(8.0.3.0)</a:t>
          </a:r>
        </a:p>
      </dgm:t>
    </dgm:pt>
    <dgm:pt modelId="{8A4763A8-0F1B-4583-ABAF-116E8E81C199}" type="parTrans" cxnId="{F75E3854-2D32-4C76-9FD3-E8938C074B2C}">
      <dgm:prSet/>
      <dgm:spPr/>
      <dgm:t>
        <a:bodyPr/>
        <a:lstStyle/>
        <a:p>
          <a:endParaRPr lang="en-US"/>
        </a:p>
      </dgm:t>
    </dgm:pt>
    <dgm:pt modelId="{3F1D64F5-6C38-4DE6-A59D-0FC09AC2D5B7}" type="sibTrans" cxnId="{F75E3854-2D32-4C76-9FD3-E8938C074B2C}">
      <dgm:prSet/>
      <dgm:spPr/>
      <dgm:t>
        <a:bodyPr/>
        <a:lstStyle/>
        <a:p>
          <a:endParaRPr lang="en-US"/>
        </a:p>
      </dgm:t>
    </dgm:pt>
    <dgm:pt modelId="{5DA07EB5-82B5-49F9-B5E2-EDA13344F133}">
      <dgm:prSet custT="1"/>
      <dgm:spPr/>
      <dgm:t>
        <a:bodyPr/>
        <a:lstStyle/>
        <a:p>
          <a:r>
            <a:rPr lang="en-US" altLang="en-US" sz="1800" dirty="0">
              <a:ea typeface="ＭＳ Ｐゴシック" pitchFamily="34" charset="-128"/>
            </a:rPr>
            <a:t>Must include at least one District or Council Representative, not affiliated with the unit. </a:t>
          </a:r>
        </a:p>
      </dgm:t>
    </dgm:pt>
    <dgm:pt modelId="{AF658B49-8714-4D71-9E29-84A7701885BC}" type="parTrans" cxnId="{08A4FECC-EE78-4D8A-A63A-663E98C9727B}">
      <dgm:prSet/>
      <dgm:spPr/>
      <dgm:t>
        <a:bodyPr/>
        <a:lstStyle/>
        <a:p>
          <a:endParaRPr lang="en-US"/>
        </a:p>
      </dgm:t>
    </dgm:pt>
    <dgm:pt modelId="{6CFA84E9-343B-4682-9CED-FFE875CBD033}" type="sibTrans" cxnId="{08A4FECC-EE78-4D8A-A63A-663E98C9727B}">
      <dgm:prSet/>
      <dgm:spPr/>
      <dgm:t>
        <a:bodyPr/>
        <a:lstStyle/>
        <a:p>
          <a:endParaRPr lang="en-US"/>
        </a:p>
      </dgm:t>
    </dgm:pt>
    <dgm:pt modelId="{A24D0AEA-D2BE-4D4E-AD86-4AED1727135D}">
      <dgm:prSet custT="1"/>
      <dgm:spPr/>
      <dgm:t>
        <a:bodyPr/>
        <a:lstStyle/>
        <a:p>
          <a:r>
            <a:rPr lang="en-US" altLang="en-US" sz="1800" dirty="0">
              <a:ea typeface="ＭＳ Ｐゴシック" pitchFamily="34" charset="-128"/>
            </a:rPr>
            <a:t>No unit leaders or assistants.</a:t>
          </a:r>
        </a:p>
      </dgm:t>
    </dgm:pt>
    <dgm:pt modelId="{F9E80EE5-1447-441D-9E07-C960DFEBB486}" type="parTrans" cxnId="{78BA037D-36CA-44F8-8DAB-2B4D2B8CAEB8}">
      <dgm:prSet/>
      <dgm:spPr/>
      <dgm:t>
        <a:bodyPr/>
        <a:lstStyle/>
        <a:p>
          <a:endParaRPr lang="en-US"/>
        </a:p>
      </dgm:t>
    </dgm:pt>
    <dgm:pt modelId="{B9BDFC1F-81CB-4FD2-92E6-A1138E6D3E76}" type="sibTrans" cxnId="{78BA037D-36CA-44F8-8DAB-2B4D2B8CAEB8}">
      <dgm:prSet/>
      <dgm:spPr/>
      <dgm:t>
        <a:bodyPr/>
        <a:lstStyle/>
        <a:p>
          <a:endParaRPr lang="en-US"/>
        </a:p>
      </dgm:t>
    </dgm:pt>
    <dgm:pt modelId="{3AD22AEA-B234-48C2-9171-F9DE12523E58}">
      <dgm:prSet custT="1"/>
      <dgm:spPr/>
      <dgm:t>
        <a:bodyPr/>
        <a:lstStyle/>
        <a:p>
          <a:r>
            <a:rPr lang="en-US" altLang="en-US" dirty="0">
              <a:ea typeface="ＭＳ Ｐゴシック" pitchFamily="34" charset="-128"/>
            </a:rPr>
            <a:t>Parents may not serve for their own Scout.</a:t>
          </a:r>
          <a:endParaRPr lang="en-US" altLang="en-US" sz="1800" dirty="0">
            <a:ea typeface="ＭＳ Ｐゴシック" pitchFamily="34" charset="-128"/>
          </a:endParaRPr>
        </a:p>
      </dgm:t>
    </dgm:pt>
    <dgm:pt modelId="{3E420915-C641-44EB-858B-781559427AA7}" type="parTrans" cxnId="{D46A4E36-9F7D-4B2E-91BE-FF891A655173}">
      <dgm:prSet/>
      <dgm:spPr/>
      <dgm:t>
        <a:bodyPr/>
        <a:lstStyle/>
        <a:p>
          <a:endParaRPr lang="en-US"/>
        </a:p>
      </dgm:t>
    </dgm:pt>
    <dgm:pt modelId="{50D202C1-2F48-4FCD-9AD9-2E7B8209EC6C}" type="sibTrans" cxnId="{D46A4E36-9F7D-4B2E-91BE-FF891A655173}">
      <dgm:prSet/>
      <dgm:spPr/>
      <dgm:t>
        <a:bodyPr/>
        <a:lstStyle/>
        <a:p>
          <a:endParaRPr lang="en-US"/>
        </a:p>
      </dgm:t>
    </dgm:pt>
    <dgm:pt modelId="{005DEA5A-EEA8-4565-833E-D5CA11C1E477}">
      <dgm:prSet custT="1"/>
      <dgm:spPr/>
      <dgm:t>
        <a:bodyPr/>
        <a:lstStyle/>
        <a:p>
          <a:r>
            <a:rPr lang="en-US" altLang="en-US" dirty="0">
              <a:ea typeface="ＭＳ Ｐゴシック" pitchFamily="34" charset="-128"/>
            </a:rPr>
            <a:t>Not required that all members be Registered Scouters.</a:t>
          </a:r>
          <a:endParaRPr lang="en-US" altLang="en-US" sz="1800" dirty="0">
            <a:ea typeface="ＭＳ Ｐゴシック" pitchFamily="34" charset="-128"/>
          </a:endParaRPr>
        </a:p>
      </dgm:t>
    </dgm:pt>
    <dgm:pt modelId="{AFC6DD82-DFF8-45CE-8611-2BC44C3580D0}" type="parTrans" cxnId="{0D0BD982-6801-42D9-BBFA-CD78F18CB475}">
      <dgm:prSet/>
      <dgm:spPr/>
      <dgm:t>
        <a:bodyPr/>
        <a:lstStyle/>
        <a:p>
          <a:endParaRPr lang="en-US"/>
        </a:p>
      </dgm:t>
    </dgm:pt>
    <dgm:pt modelId="{8BABCD3C-D5FC-4D2E-847B-B4E0AAE97BD1}" type="sibTrans" cxnId="{0D0BD982-6801-42D9-BBFA-CD78F18CB475}">
      <dgm:prSet/>
      <dgm:spPr/>
      <dgm:t>
        <a:bodyPr/>
        <a:lstStyle/>
        <a:p>
          <a:endParaRPr lang="en-US"/>
        </a:p>
      </dgm:t>
    </dgm:pt>
    <dgm:pt modelId="{5AE01345-8C92-4BB0-81ED-58139B29A9D8}">
      <dgm:prSet custT="1"/>
      <dgm:spPr/>
      <dgm:t>
        <a:bodyPr/>
        <a:lstStyle/>
        <a:p>
          <a:r>
            <a:rPr lang="en-US" altLang="en-US" sz="1800" dirty="0">
              <a:ea typeface="ＭＳ Ｐゴシック" pitchFamily="34" charset="-128"/>
            </a:rPr>
            <a:t>No fewer than 3 and no more than 6 members (all at least 21 years old).</a:t>
          </a:r>
        </a:p>
      </dgm:t>
    </dgm:pt>
    <dgm:pt modelId="{C4EB5182-7E71-4E82-A852-0FB525B884CB}" type="parTrans" cxnId="{413669E0-1F8E-4879-B886-AB731D1DCBD3}">
      <dgm:prSet/>
      <dgm:spPr/>
      <dgm:t>
        <a:bodyPr/>
        <a:lstStyle/>
        <a:p>
          <a:endParaRPr lang="en-US"/>
        </a:p>
      </dgm:t>
    </dgm:pt>
    <dgm:pt modelId="{3D317AF8-31C6-4D4C-8D34-94BADC874292}" type="sibTrans" cxnId="{413669E0-1F8E-4879-B886-AB731D1DCBD3}">
      <dgm:prSet/>
      <dgm:spPr/>
      <dgm:t>
        <a:bodyPr/>
        <a:lstStyle/>
        <a:p>
          <a:endParaRPr lang="en-US"/>
        </a:p>
      </dgm:t>
    </dgm:pt>
    <dgm:pt modelId="{F05D5820-F2F8-4CDF-989D-EF77EB6BB111}">
      <dgm:prSet custT="1"/>
      <dgm:spPr/>
      <dgm:t>
        <a:bodyPr/>
        <a:lstStyle/>
        <a:p>
          <a:pPr algn="l" rtl="0">
            <a:lnSpc>
              <a:spcPct val="100000"/>
            </a:lnSpc>
          </a:pPr>
          <a:endParaRPr lang="en-US" sz="1800" b="0" i="0" dirty="0"/>
        </a:p>
      </dgm:t>
    </dgm:pt>
    <dgm:pt modelId="{C55EBC40-06BE-4FE0-A700-259D2A51EE80}" type="sibTrans" cxnId="{7948003F-1974-4C11-ACE7-BA3C535F08B4}">
      <dgm:prSet/>
      <dgm:spPr/>
      <dgm:t>
        <a:bodyPr/>
        <a:lstStyle/>
        <a:p>
          <a:endParaRPr lang="en-US" sz="1800" b="1"/>
        </a:p>
      </dgm:t>
    </dgm:pt>
    <dgm:pt modelId="{5889BD9C-C084-45E6-A2D5-9209C09EE56C}" type="parTrans" cxnId="{7948003F-1974-4C11-ACE7-BA3C535F08B4}">
      <dgm:prSet/>
      <dgm:spPr/>
      <dgm:t>
        <a:bodyPr/>
        <a:lstStyle/>
        <a:p>
          <a:endParaRPr lang="en-US" sz="1800" b="1"/>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FlipHor="0" custScaleX="794" custScaleY="4103" custLinFactNeighborY="-1302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89362" custLinFactNeighborX="-1852" custLinFactNeighborY="4446">
        <dgm:presLayoutVars>
          <dgm:bulletEnabled val="1"/>
        </dgm:presLayoutVars>
      </dgm:prSet>
      <dgm:spPr/>
    </dgm:pt>
  </dgm:ptLst>
  <dgm:cxnLst>
    <dgm:cxn modelId="{7CCDC729-EB6A-4B48-B9A8-12BA3C7FF66A}" type="presOf" srcId="{F05D5820-F2F8-4CDF-989D-EF77EB6BB111}" destId="{D3C75B76-4F2D-44DC-ABEB-89066BDAC5A9}" srcOrd="0" destOrd="0" presId="urn:microsoft.com/office/officeart/2005/8/layout/list1"/>
    <dgm:cxn modelId="{D46A4E36-9F7D-4B2E-91BE-FF891A655173}" srcId="{6E280403-9AA6-42E4-B734-21E88FD0EFB2}" destId="{3AD22AEA-B234-48C2-9171-F9DE12523E58}" srcOrd="2" destOrd="0" parTransId="{3E420915-C641-44EB-858B-781559427AA7}" sibTransId="{50D202C1-2F48-4FCD-9AD9-2E7B8209EC6C}"/>
    <dgm:cxn modelId="{62766C37-DCF5-4C25-8B5A-DDD8DED6D661}" type="presOf" srcId="{6E280403-9AA6-42E4-B734-21E88FD0EFB2}" destId="{ABC2FFE7-D1AE-41CE-9C70-49EAE92FCE12}"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46AF4861-9EF9-45FB-A45D-F49CF1030917}" type="presOf" srcId="{5DA07EB5-82B5-49F9-B5E2-EDA13344F133}" destId="{ABC2FFE7-D1AE-41CE-9C70-49EAE92FCE12}" srcOrd="0" destOrd="5" presId="urn:microsoft.com/office/officeart/2005/8/layout/list1"/>
    <dgm:cxn modelId="{B4CD374C-9D9A-4ABF-9163-537206D78570}" type="presOf" srcId="{005DEA5A-EEA8-4565-833E-D5CA11C1E477}" destId="{ABC2FFE7-D1AE-41CE-9C70-49EAE92FCE12}" srcOrd="0" destOrd="4" presId="urn:microsoft.com/office/officeart/2005/8/layout/list1"/>
    <dgm:cxn modelId="{5EDC0A52-742C-4A20-BC50-C5F525A4F497}" type="presOf" srcId="{A24D0AEA-D2BE-4D4E-AD86-4AED1727135D}" destId="{ABC2FFE7-D1AE-41CE-9C70-49EAE92FCE12}" srcOrd="0" destOrd="2" presId="urn:microsoft.com/office/officeart/2005/8/layout/list1"/>
    <dgm:cxn modelId="{F75E3854-2D32-4C76-9FD3-E8938C074B2C}" srcId="{F05D5820-F2F8-4CDF-989D-EF77EB6BB111}" destId="{6E280403-9AA6-42E4-B734-21E88FD0EFB2}" srcOrd="0" destOrd="0" parTransId="{8A4763A8-0F1B-4583-ABAF-116E8E81C199}" sibTransId="{3F1D64F5-6C38-4DE6-A59D-0FC09AC2D5B7}"/>
    <dgm:cxn modelId="{78BA037D-36CA-44F8-8DAB-2B4D2B8CAEB8}" srcId="{6E280403-9AA6-42E4-B734-21E88FD0EFB2}" destId="{A24D0AEA-D2BE-4D4E-AD86-4AED1727135D}" srcOrd="1" destOrd="0" parTransId="{F9E80EE5-1447-441D-9E07-C960DFEBB486}" sibTransId="{B9BDFC1F-81CB-4FD2-92E6-A1138E6D3E76}"/>
    <dgm:cxn modelId="{0D0BD982-6801-42D9-BBFA-CD78F18CB475}" srcId="{6E280403-9AA6-42E4-B734-21E88FD0EFB2}" destId="{005DEA5A-EEA8-4565-833E-D5CA11C1E477}" srcOrd="3" destOrd="0" parTransId="{AFC6DD82-DFF8-45CE-8611-2BC44C3580D0}" sibTransId="{8BABCD3C-D5FC-4D2E-847B-B4E0AAE97BD1}"/>
    <dgm:cxn modelId="{264AB383-EF4C-43CC-AD54-6BA689AC3557}" type="presOf" srcId="{3AD22AEA-B234-48C2-9171-F9DE12523E58}" destId="{ABC2FFE7-D1AE-41CE-9C70-49EAE92FCE12}" srcOrd="0" destOrd="3" presId="urn:microsoft.com/office/officeart/2005/8/layout/list1"/>
    <dgm:cxn modelId="{BACC27A1-D13B-43BB-8712-F138B0364534}" type="presOf" srcId="{F05D5820-F2F8-4CDF-989D-EF77EB6BB111}" destId="{844FDA5F-3551-4CA1-9CF2-70B9DF1B4617}" srcOrd="1" destOrd="0" presId="urn:microsoft.com/office/officeart/2005/8/layout/list1"/>
    <dgm:cxn modelId="{CDCF42B2-CCFF-459C-9903-A709A3FC7599}" type="presOf" srcId="{5AE01345-8C92-4BB0-81ED-58139B29A9D8}" destId="{ABC2FFE7-D1AE-41CE-9C70-49EAE92FCE12}" srcOrd="0" destOrd="1" presId="urn:microsoft.com/office/officeart/2005/8/layout/list1"/>
    <dgm:cxn modelId="{AAF241BF-EDA1-47FE-97E0-59BBC5CAC28A}" type="presOf" srcId="{EA88E065-6DF8-48C9-8643-59E47A9D2D5F}" destId="{F039789C-37C1-498C-B007-F2948A27E6CD}" srcOrd="0" destOrd="0" presId="urn:microsoft.com/office/officeart/2005/8/layout/list1"/>
    <dgm:cxn modelId="{08A4FECC-EE78-4D8A-A63A-663E98C9727B}" srcId="{6E280403-9AA6-42E4-B734-21E88FD0EFB2}" destId="{5DA07EB5-82B5-49F9-B5E2-EDA13344F133}" srcOrd="4" destOrd="0" parTransId="{AF658B49-8714-4D71-9E29-84A7701885BC}" sibTransId="{6CFA84E9-343B-4682-9CED-FFE875CBD033}"/>
    <dgm:cxn modelId="{413669E0-1F8E-4879-B886-AB731D1DCBD3}" srcId="{6E280403-9AA6-42E4-B734-21E88FD0EFB2}" destId="{5AE01345-8C92-4BB0-81ED-58139B29A9D8}" srcOrd="0" destOrd="0" parTransId="{C4EB5182-7E71-4E82-A852-0FB525B884CB}" sibTransId="{3D317AF8-31C6-4D4C-8D34-94BADC874292}"/>
    <dgm:cxn modelId="{F36403C3-7B7E-4FAB-8610-EF7341F2E6EA}" type="presParOf" srcId="{F039789C-37C1-498C-B007-F2948A27E6CD}" destId="{9C9FA1CC-96AC-4EE9-ACB1-D31A0046B0E4}" srcOrd="0" destOrd="0" presId="urn:microsoft.com/office/officeart/2005/8/layout/list1"/>
    <dgm:cxn modelId="{A2AB52CC-6044-454D-B057-5C3D06A1C63F}" type="presParOf" srcId="{9C9FA1CC-96AC-4EE9-ACB1-D31A0046B0E4}" destId="{D3C75B76-4F2D-44DC-ABEB-89066BDAC5A9}" srcOrd="0" destOrd="0" presId="urn:microsoft.com/office/officeart/2005/8/layout/list1"/>
    <dgm:cxn modelId="{D523BA84-6B87-4761-99DB-B2E9DEEB5A1B}" type="presParOf" srcId="{9C9FA1CC-96AC-4EE9-ACB1-D31A0046B0E4}" destId="{844FDA5F-3551-4CA1-9CF2-70B9DF1B4617}" srcOrd="1" destOrd="0" presId="urn:microsoft.com/office/officeart/2005/8/layout/list1"/>
    <dgm:cxn modelId="{B2B565CC-75A0-407B-9C77-2DCDA81A8DB8}" type="presParOf" srcId="{F039789C-37C1-498C-B007-F2948A27E6CD}" destId="{515CBDB7-7D21-4134-93F7-A41FCA89A972}" srcOrd="1" destOrd="0" presId="urn:microsoft.com/office/officeart/2005/8/layout/list1"/>
    <dgm:cxn modelId="{B7A59A65-17BC-4F50-87FC-48918D7375D7}"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sz="1800" b="0" i="0" dirty="0"/>
            <a:t>Successes</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dirty="0">
              <a:ea typeface="ＭＳ Ｐゴシック" pitchFamily="34" charset="-128"/>
            </a:rPr>
            <a:t>Board will sign your Eagle/Summit/Quartermaster Application and ensure it is forwarded to Council </a:t>
          </a:r>
          <a:r>
            <a:rPr lang="en-US" altLang="en-US" sz="1400" dirty="0">
              <a:ea typeface="ＭＳ Ｐゴシック" pitchFamily="34" charset="-128"/>
            </a:rPr>
            <a:t>(9.0.1.8)</a:t>
          </a:r>
          <a:endParaRPr lang="en-US" altLang="en-US" sz="1100" u="sng" dirty="0">
            <a:solidFill>
              <a:srgbClr val="0066FF"/>
            </a:solidFill>
            <a:ea typeface="ＭＳ Ｐゴシック" pitchFamily="34" charset="-128"/>
          </a:endParaRPr>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19897AFD-2A3B-4849-BE7B-0F70E0D9F5B8}">
      <dgm:prSet custT="1"/>
      <dgm:spPr/>
      <dgm:t>
        <a:bodyPr/>
        <a:lstStyle/>
        <a:p>
          <a:r>
            <a:rPr lang="en-US" altLang="en-US" dirty="0">
              <a:ea typeface="ＭＳ Ｐゴシック" pitchFamily="34" charset="-128"/>
            </a:rPr>
            <a:t>National will notify the Council of the official decision </a:t>
          </a:r>
          <a:r>
            <a:rPr lang="en-US" altLang="en-US" sz="1400" dirty="0">
              <a:ea typeface="ＭＳ Ｐゴシック" pitchFamily="34" charset="-128"/>
            </a:rPr>
            <a:t>(9.0.1.10)</a:t>
          </a:r>
          <a:endParaRPr lang="en-US" altLang="en-US" sz="1400" u="sng" dirty="0">
            <a:solidFill>
              <a:srgbClr val="0066FF"/>
            </a:solidFill>
            <a:ea typeface="ＭＳ Ｐゴシック" pitchFamily="34" charset="-128"/>
          </a:endParaRPr>
        </a:p>
      </dgm:t>
    </dgm:pt>
    <dgm:pt modelId="{BAA1C649-6A63-4443-B861-500408CE7806}" type="parTrans" cxnId="{317D1AE6-3FE8-4AC8-928A-4A83F2144F88}">
      <dgm:prSet/>
      <dgm:spPr/>
      <dgm:t>
        <a:bodyPr/>
        <a:lstStyle/>
        <a:p>
          <a:endParaRPr lang="en-US"/>
        </a:p>
      </dgm:t>
    </dgm:pt>
    <dgm:pt modelId="{2CE79F76-2A35-4C01-A603-E7ECF4EAB40C}" type="sibTrans" cxnId="{317D1AE6-3FE8-4AC8-928A-4A83F2144F88}">
      <dgm:prSet/>
      <dgm:spPr/>
      <dgm:t>
        <a:bodyPr/>
        <a:lstStyle/>
        <a:p>
          <a:endParaRPr lang="en-US"/>
        </a:p>
      </dgm:t>
    </dgm:pt>
    <dgm:pt modelId="{3B127459-1AF5-43D5-BA9B-747F72C2224D}">
      <dgm:prSet custT="1"/>
      <dgm:spPr/>
      <dgm:t>
        <a:bodyPr/>
        <a:lstStyle/>
        <a:p>
          <a:r>
            <a:rPr lang="en-US" altLang="en-US" dirty="0">
              <a:ea typeface="ＭＳ Ｐゴシック" pitchFamily="34" charset="-128"/>
            </a:rPr>
            <a:t>Council will verify the Application is appropriately documented and forward to National </a:t>
          </a:r>
          <a:r>
            <a:rPr lang="en-US" altLang="en-US" sz="1400" dirty="0">
              <a:ea typeface="ＭＳ Ｐゴシック" pitchFamily="34" charset="-128"/>
            </a:rPr>
            <a:t>(9.0.1.9)</a:t>
          </a:r>
          <a:endParaRPr lang="en-US" altLang="en-US" sz="1100" u="sng" dirty="0">
            <a:solidFill>
              <a:srgbClr val="0066FF"/>
            </a:solidFill>
            <a:ea typeface="ＭＳ Ｐゴシック" pitchFamily="34" charset="-128"/>
          </a:endParaRPr>
        </a:p>
      </dgm:t>
    </dgm:pt>
    <dgm:pt modelId="{022A7693-5F97-4691-B7E1-FB5B067CEEFB}" type="parTrans" cxnId="{139BBFD9-8365-41C1-A89C-FA79EBCA931A}">
      <dgm:prSet/>
      <dgm:spPr/>
      <dgm:t>
        <a:bodyPr/>
        <a:lstStyle/>
        <a:p>
          <a:endParaRPr lang="en-US"/>
        </a:p>
      </dgm:t>
    </dgm:pt>
    <dgm:pt modelId="{123500AB-24DA-4BEB-A9BC-2509DA1A3762}" type="sibTrans" cxnId="{139BBFD9-8365-41C1-A89C-FA79EBCA931A}">
      <dgm:prSet/>
      <dgm:spPr/>
      <dgm:t>
        <a:bodyPr/>
        <a:lstStyle/>
        <a:p>
          <a:endParaRPr lang="en-US"/>
        </a:p>
      </dgm:t>
    </dgm:pt>
    <dgm:pt modelId="{A4F604FE-35C7-445B-81FF-B948CB6EA9BA}">
      <dgm:prSet custT="1"/>
      <dgm:spPr/>
      <dgm:t>
        <a:bodyPr/>
        <a:lstStyle/>
        <a:p>
          <a:r>
            <a:rPr lang="en-US" altLang="en-US" sz="1800" b="0" i="0" dirty="0"/>
            <a:t>Date of Rank</a:t>
          </a:r>
        </a:p>
      </dgm:t>
    </dgm:pt>
    <dgm:pt modelId="{69972D3B-2003-42C4-8C93-828336D9AD36}" type="parTrans" cxnId="{6CA1BC4E-A382-4767-856D-F122A4697486}">
      <dgm:prSet/>
      <dgm:spPr/>
      <dgm:t>
        <a:bodyPr/>
        <a:lstStyle/>
        <a:p>
          <a:endParaRPr lang="en-US"/>
        </a:p>
      </dgm:t>
    </dgm:pt>
    <dgm:pt modelId="{235B53EA-EB02-49F4-951F-6E45E51FEE6B}" type="sibTrans" cxnId="{6CA1BC4E-A382-4767-856D-F122A4697486}">
      <dgm:prSet/>
      <dgm:spPr/>
      <dgm:t>
        <a:bodyPr/>
        <a:lstStyle/>
        <a:p>
          <a:endParaRPr lang="en-US"/>
        </a:p>
      </dgm:t>
    </dgm:pt>
    <dgm:pt modelId="{19D35B83-A082-4025-A531-AA4EBE148F3D}">
      <dgm:prSet custT="1"/>
      <dgm:spPr/>
      <dgm:t>
        <a:bodyPr/>
        <a:lstStyle/>
        <a:p>
          <a:r>
            <a:rPr lang="en-US" altLang="en-US" sz="1800" b="0" i="0" dirty="0"/>
            <a:t>Your Eagle/Summit/Quartermaster Board of Review will be the date of your Rank.  However, until notified by National that your application has been approved, you may not </a:t>
          </a:r>
          <a:r>
            <a:rPr lang="en-US" altLang="en-US" sz="1400" b="0" i="0" dirty="0"/>
            <a:t>(8.0.3.0)</a:t>
          </a:r>
        </a:p>
      </dgm:t>
    </dgm:pt>
    <dgm:pt modelId="{64F31979-0508-480B-A84A-F1E5FEB33DDB}" type="parTrans" cxnId="{1D0D92B8-8109-42CC-AF63-B9DDF2E0C848}">
      <dgm:prSet/>
      <dgm:spPr/>
      <dgm:t>
        <a:bodyPr/>
        <a:lstStyle/>
        <a:p>
          <a:endParaRPr lang="en-US"/>
        </a:p>
      </dgm:t>
    </dgm:pt>
    <dgm:pt modelId="{FB4B5E97-A491-48CA-AED7-E93F9EE12150}" type="sibTrans" cxnId="{1D0D92B8-8109-42CC-AF63-B9DDF2E0C848}">
      <dgm:prSet/>
      <dgm:spPr/>
      <dgm:t>
        <a:bodyPr/>
        <a:lstStyle/>
        <a:p>
          <a:endParaRPr lang="en-US"/>
        </a:p>
      </dgm:t>
    </dgm:pt>
    <dgm:pt modelId="{526CFC3C-8AD5-41C5-8634-9496C7602FAA}">
      <dgm:prSet custT="1"/>
      <dgm:spPr/>
      <dgm:t>
        <a:bodyPr/>
        <a:lstStyle/>
        <a:p>
          <a:r>
            <a:rPr lang="en-US" altLang="en-US" sz="1800" b="0" i="0" dirty="0"/>
            <a:t>Refer to yourself as an Eagle/Summit/Quartermaster</a:t>
          </a:r>
        </a:p>
      </dgm:t>
    </dgm:pt>
    <dgm:pt modelId="{DA4DD7F8-0585-4D52-BC80-B91CD5953212}" type="parTrans" cxnId="{DA81C49F-11BD-4D70-AB24-7086FBD80ACF}">
      <dgm:prSet/>
      <dgm:spPr/>
      <dgm:t>
        <a:bodyPr/>
        <a:lstStyle/>
        <a:p>
          <a:endParaRPr lang="en-US"/>
        </a:p>
      </dgm:t>
    </dgm:pt>
    <dgm:pt modelId="{8CDA4CF4-6028-4885-A376-A0B4C5B11622}" type="sibTrans" cxnId="{DA81C49F-11BD-4D70-AB24-7086FBD80ACF}">
      <dgm:prSet/>
      <dgm:spPr/>
      <dgm:t>
        <a:bodyPr/>
        <a:lstStyle/>
        <a:p>
          <a:endParaRPr lang="en-US"/>
        </a:p>
      </dgm:t>
    </dgm:pt>
    <dgm:pt modelId="{9065422F-B6F9-41B1-96AE-FA10BF7246E3}">
      <dgm:prSet custT="1"/>
      <dgm:spPr/>
      <dgm:t>
        <a:bodyPr/>
        <a:lstStyle/>
        <a:p>
          <a:r>
            <a:rPr lang="en-US" altLang="en-US" sz="1800" b="0" i="0" dirty="0"/>
            <a:t>Schedule or conduct a Court of Honor</a:t>
          </a:r>
        </a:p>
      </dgm:t>
    </dgm:pt>
    <dgm:pt modelId="{F65FA895-E243-4FBB-AE24-1DDB016242C0}" type="parTrans" cxnId="{62B68B2E-D144-4885-8822-C93908D10A46}">
      <dgm:prSet/>
      <dgm:spPr/>
      <dgm:t>
        <a:bodyPr/>
        <a:lstStyle/>
        <a:p>
          <a:endParaRPr lang="en-US"/>
        </a:p>
      </dgm:t>
    </dgm:pt>
    <dgm:pt modelId="{CBEA8D53-CDF9-4654-8A37-9F9A270ACC38}" type="sibTrans" cxnId="{62B68B2E-D144-4885-8822-C93908D10A46}">
      <dgm:prSet/>
      <dgm:spPr/>
      <dgm:t>
        <a:bodyPr/>
        <a:lstStyle/>
        <a:p>
          <a:endParaRPr lang="en-US"/>
        </a:p>
      </dgm:t>
    </dgm:pt>
    <dgm:pt modelId="{3CEA50B2-0014-4752-9356-150F69B4995B}">
      <dgm:prSet custT="1"/>
      <dgm:spPr/>
      <dgm:t>
        <a:bodyPr/>
        <a:lstStyle/>
        <a:p>
          <a:r>
            <a:rPr lang="en-US" altLang="en-US" sz="1800" b="0" i="0" dirty="0"/>
            <a:t>Purchase any Eagle/Summit/Quartermaster patches</a:t>
          </a:r>
        </a:p>
      </dgm:t>
    </dgm:pt>
    <dgm:pt modelId="{91CDDCAC-DBF0-4635-9124-F5F747F42E7E}" type="parTrans" cxnId="{30F18529-7F17-46F7-8BF1-F2C436CAED73}">
      <dgm:prSet/>
      <dgm:spPr/>
      <dgm:t>
        <a:bodyPr/>
        <a:lstStyle/>
        <a:p>
          <a:endParaRPr lang="en-US"/>
        </a:p>
      </dgm:t>
    </dgm:pt>
    <dgm:pt modelId="{946B01E2-3A04-4AA2-A63F-88BC2BC44838}" type="sibTrans" cxnId="{30F18529-7F17-46F7-8BF1-F2C436CAED73}">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2"/>
      <dgm:spPr/>
    </dgm:pt>
    <dgm:pt modelId="{A4685222-1EFB-4259-8B41-2F80C06E0DAD}" type="pres">
      <dgm:prSet presAssocID="{4ADEB452-77B5-45EE-BF98-558FFBCDB522}" presName="parentText" presStyleLbl="node1" presStyleIdx="0" presStyleCnt="2">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2" custLinFactNeighborY="26156">
        <dgm:presLayoutVars>
          <dgm:bulletEnabled val="1"/>
        </dgm:presLayoutVars>
      </dgm:prSet>
      <dgm:spPr/>
    </dgm:pt>
    <dgm:pt modelId="{3C7128AF-F83D-42EF-A122-1A20E7AE75BF}" type="pres">
      <dgm:prSet presAssocID="{FF894ED2-720D-456D-B684-2559D3FD99D2}" presName="spaceBetweenRectangles" presStyleCnt="0"/>
      <dgm:spPr/>
    </dgm:pt>
    <dgm:pt modelId="{41604874-2302-4CC6-92B6-94D36AA63766}" type="pres">
      <dgm:prSet presAssocID="{A4F604FE-35C7-445B-81FF-B948CB6EA9BA}" presName="parentLin" presStyleCnt="0"/>
      <dgm:spPr/>
    </dgm:pt>
    <dgm:pt modelId="{E8E71537-A1C4-4A1B-8F9F-CC1E81670117}" type="pres">
      <dgm:prSet presAssocID="{A4F604FE-35C7-445B-81FF-B948CB6EA9BA}" presName="parentLeftMargin" presStyleLbl="node1" presStyleIdx="0" presStyleCnt="2"/>
      <dgm:spPr/>
    </dgm:pt>
    <dgm:pt modelId="{E9C1342B-D42D-4BAC-8EB3-4737F0045551}" type="pres">
      <dgm:prSet presAssocID="{A4F604FE-35C7-445B-81FF-B948CB6EA9BA}" presName="parentText" presStyleLbl="node1" presStyleIdx="1" presStyleCnt="2">
        <dgm:presLayoutVars>
          <dgm:chMax val="0"/>
          <dgm:bulletEnabled val="1"/>
        </dgm:presLayoutVars>
      </dgm:prSet>
      <dgm:spPr/>
    </dgm:pt>
    <dgm:pt modelId="{D43A1235-38ED-4A24-AF15-2E011B771954}" type="pres">
      <dgm:prSet presAssocID="{A4F604FE-35C7-445B-81FF-B948CB6EA9BA}" presName="negativeSpace" presStyleCnt="0"/>
      <dgm:spPr/>
    </dgm:pt>
    <dgm:pt modelId="{1AC08C74-48C1-4431-8EE2-0D99771D0758}" type="pres">
      <dgm:prSet presAssocID="{A4F604FE-35C7-445B-81FF-B948CB6EA9BA}" presName="childText" presStyleLbl="conFgAcc1" presStyleIdx="1" presStyleCnt="2">
        <dgm:presLayoutVars>
          <dgm:bulletEnabled val="1"/>
        </dgm:presLayoutVars>
      </dgm:prSet>
      <dgm:spPr/>
    </dgm:pt>
  </dgm:ptLst>
  <dgm:cxnLst>
    <dgm:cxn modelId="{E8F1AB12-6001-4971-8554-D3C617A5AAEA}" type="presOf" srcId="{19897AFD-2A3B-4849-BE7B-0F70E0D9F5B8}" destId="{822E5720-5F8D-4CB0-B21F-9574061B3C2E}" srcOrd="0" destOrd="2" presId="urn:microsoft.com/office/officeart/2005/8/layout/list1"/>
    <dgm:cxn modelId="{30F18529-7F17-46F7-8BF1-F2C436CAED73}" srcId="{19D35B83-A082-4025-A531-AA4EBE148F3D}" destId="{3CEA50B2-0014-4752-9356-150F69B4995B}" srcOrd="1" destOrd="0" parTransId="{91CDDCAC-DBF0-4635-9124-F5F747F42E7E}" sibTransId="{946B01E2-3A04-4AA2-A63F-88BC2BC44838}"/>
    <dgm:cxn modelId="{62B68B2E-D144-4885-8822-C93908D10A46}" srcId="{19D35B83-A082-4025-A531-AA4EBE148F3D}" destId="{9065422F-B6F9-41B1-96AE-FA10BF7246E3}" srcOrd="2" destOrd="0" parTransId="{F65FA895-E243-4FBB-AE24-1DDB016242C0}" sibTransId="{CBEA8D53-CDF9-4654-8A37-9F9A270ACC38}"/>
    <dgm:cxn modelId="{F4D6203D-EFC2-4008-A92D-8B4141E8D47F}" type="presOf" srcId="{9065422F-B6F9-41B1-96AE-FA10BF7246E3}" destId="{1AC08C74-48C1-4431-8EE2-0D99771D0758}" srcOrd="0" destOrd="3" presId="urn:microsoft.com/office/officeart/2005/8/layout/list1"/>
    <dgm:cxn modelId="{A6A50F6B-5B46-4ED3-85DA-1FD23118A408}" type="presOf" srcId="{3B127459-1AF5-43D5-BA9B-747F72C2224D}" destId="{822E5720-5F8D-4CB0-B21F-9574061B3C2E}" srcOrd="0" destOrd="1" presId="urn:microsoft.com/office/officeart/2005/8/layout/list1"/>
    <dgm:cxn modelId="{2DE6546E-0EB3-46A8-BA18-E439E4692558}" type="presOf" srcId="{A4F604FE-35C7-445B-81FF-B948CB6EA9BA}" destId="{E8E71537-A1C4-4A1B-8F9F-CC1E81670117}" srcOrd="0" destOrd="0" presId="urn:microsoft.com/office/officeart/2005/8/layout/list1"/>
    <dgm:cxn modelId="{6CA1BC4E-A382-4767-856D-F122A4697486}" srcId="{EA88E065-6DF8-48C9-8643-59E47A9D2D5F}" destId="{A4F604FE-35C7-445B-81FF-B948CB6EA9BA}" srcOrd="1" destOrd="0" parTransId="{69972D3B-2003-42C4-8C93-828336D9AD36}" sibTransId="{235B53EA-EB02-49F4-951F-6E45E51FEE6B}"/>
    <dgm:cxn modelId="{C06F0C70-F163-4802-95D5-26B67773404C}" srcId="{EA88E065-6DF8-48C9-8643-59E47A9D2D5F}" destId="{4ADEB452-77B5-45EE-BF98-558FFBCDB522}" srcOrd="0" destOrd="0" parTransId="{C6EA751C-ECF1-46D6-B931-46FB765D7F8D}" sibTransId="{FF894ED2-720D-456D-B684-2559D3FD99D2}"/>
    <dgm:cxn modelId="{F02D5F50-9020-45B9-A8A9-F79E09E1A282}" type="presOf" srcId="{EA88E065-6DF8-48C9-8643-59E47A9D2D5F}" destId="{F039789C-37C1-498C-B007-F2948A27E6CD}" srcOrd="0" destOrd="0" presId="urn:microsoft.com/office/officeart/2005/8/layout/list1"/>
    <dgm:cxn modelId="{13A7D180-A989-46F9-ABF2-8E5CC5C961D7}" srcId="{4ADEB452-77B5-45EE-BF98-558FFBCDB522}" destId="{EC49932C-E78A-475B-A32F-559FCF14402A}" srcOrd="0" destOrd="0" parTransId="{3C351282-51E2-4E19-98A0-5DD8ED35B8A1}" sibTransId="{664E4C26-19AA-4593-A800-FFB82DD41B2B}"/>
    <dgm:cxn modelId="{DA81C49F-11BD-4D70-AB24-7086FBD80ACF}" srcId="{19D35B83-A082-4025-A531-AA4EBE148F3D}" destId="{526CFC3C-8AD5-41C5-8634-9496C7602FAA}" srcOrd="0" destOrd="0" parTransId="{DA4DD7F8-0585-4D52-BC80-B91CD5953212}" sibTransId="{8CDA4CF4-6028-4885-A376-A0B4C5B11622}"/>
    <dgm:cxn modelId="{BF1DBCA5-38C6-4603-819A-71CE09BC0F9C}" type="presOf" srcId="{19D35B83-A082-4025-A531-AA4EBE148F3D}" destId="{1AC08C74-48C1-4431-8EE2-0D99771D0758}" srcOrd="0" destOrd="0" presId="urn:microsoft.com/office/officeart/2005/8/layout/list1"/>
    <dgm:cxn modelId="{7CF40AA6-19E8-4F2A-929D-1D105C29629A}" type="presOf" srcId="{EC49932C-E78A-475B-A32F-559FCF14402A}" destId="{822E5720-5F8D-4CB0-B21F-9574061B3C2E}" srcOrd="0" destOrd="0" presId="urn:microsoft.com/office/officeart/2005/8/layout/list1"/>
    <dgm:cxn modelId="{DDE035AC-D5EA-4DEC-BD85-AF4A4C276AB1}" type="presOf" srcId="{4ADEB452-77B5-45EE-BF98-558FFBCDB522}" destId="{A4685222-1EFB-4259-8B41-2F80C06E0DAD}" srcOrd="1" destOrd="0" presId="urn:microsoft.com/office/officeart/2005/8/layout/list1"/>
    <dgm:cxn modelId="{C0AF05AF-2F71-42F3-8608-5E27B2027917}" type="presOf" srcId="{4ADEB452-77B5-45EE-BF98-558FFBCDB522}" destId="{06CDEBC3-8B85-4470-979C-53051DF049DA}" srcOrd="0" destOrd="0" presId="urn:microsoft.com/office/officeart/2005/8/layout/list1"/>
    <dgm:cxn modelId="{1D0D92B8-8109-42CC-AF63-B9DDF2E0C848}" srcId="{A4F604FE-35C7-445B-81FF-B948CB6EA9BA}" destId="{19D35B83-A082-4025-A531-AA4EBE148F3D}" srcOrd="0" destOrd="0" parTransId="{64F31979-0508-480B-A84A-F1E5FEB33DDB}" sibTransId="{FB4B5E97-A491-48CA-AED7-E93F9EE12150}"/>
    <dgm:cxn modelId="{139BBFD9-8365-41C1-A89C-FA79EBCA931A}" srcId="{4ADEB452-77B5-45EE-BF98-558FFBCDB522}" destId="{3B127459-1AF5-43D5-BA9B-747F72C2224D}" srcOrd="1" destOrd="0" parTransId="{022A7693-5F97-4691-B7E1-FB5B067CEEFB}" sibTransId="{123500AB-24DA-4BEB-A9BC-2509DA1A3762}"/>
    <dgm:cxn modelId="{B58737DC-FFFC-4620-A9A3-2CC0ECB257A9}" type="presOf" srcId="{526CFC3C-8AD5-41C5-8634-9496C7602FAA}" destId="{1AC08C74-48C1-4431-8EE2-0D99771D0758}" srcOrd="0" destOrd="1" presId="urn:microsoft.com/office/officeart/2005/8/layout/list1"/>
    <dgm:cxn modelId="{317D1AE6-3FE8-4AC8-928A-4A83F2144F88}" srcId="{4ADEB452-77B5-45EE-BF98-558FFBCDB522}" destId="{19897AFD-2A3B-4849-BE7B-0F70E0D9F5B8}" srcOrd="2" destOrd="0" parTransId="{BAA1C649-6A63-4443-B861-500408CE7806}" sibTransId="{2CE79F76-2A35-4C01-A603-E7ECF4EAB40C}"/>
    <dgm:cxn modelId="{392BC4F6-3673-44B5-B41A-AD716F064DBB}" type="presOf" srcId="{3CEA50B2-0014-4752-9356-150F69B4995B}" destId="{1AC08C74-48C1-4431-8EE2-0D99771D0758}" srcOrd="0" destOrd="2" presId="urn:microsoft.com/office/officeart/2005/8/layout/list1"/>
    <dgm:cxn modelId="{9FF03DFE-BC2A-4411-A0F8-EA7E84CE3285}" type="presOf" srcId="{A4F604FE-35C7-445B-81FF-B948CB6EA9BA}" destId="{E9C1342B-D42D-4BAC-8EB3-4737F0045551}" srcOrd="1" destOrd="0" presId="urn:microsoft.com/office/officeart/2005/8/layout/list1"/>
    <dgm:cxn modelId="{EA38F1A9-0DE9-4E5D-AD56-A441F0C79323}" type="presParOf" srcId="{F039789C-37C1-498C-B007-F2948A27E6CD}" destId="{6BDB9A5E-2F91-4878-82AA-8DA50D395986}" srcOrd="0" destOrd="0" presId="urn:microsoft.com/office/officeart/2005/8/layout/list1"/>
    <dgm:cxn modelId="{9FFA014F-E8D9-43A8-B637-3E7C09FC8BE8}" type="presParOf" srcId="{6BDB9A5E-2F91-4878-82AA-8DA50D395986}" destId="{06CDEBC3-8B85-4470-979C-53051DF049DA}" srcOrd="0" destOrd="0" presId="urn:microsoft.com/office/officeart/2005/8/layout/list1"/>
    <dgm:cxn modelId="{99638AF6-74E2-4009-A52F-F859A947A6E1}" type="presParOf" srcId="{6BDB9A5E-2F91-4878-82AA-8DA50D395986}" destId="{A4685222-1EFB-4259-8B41-2F80C06E0DAD}" srcOrd="1" destOrd="0" presId="urn:microsoft.com/office/officeart/2005/8/layout/list1"/>
    <dgm:cxn modelId="{F3F51687-2680-4D32-9BB2-8F68EF629669}" type="presParOf" srcId="{F039789C-37C1-498C-B007-F2948A27E6CD}" destId="{7B6862F8-18B2-4A53-BDA7-5E1246DC745E}" srcOrd="1" destOrd="0" presId="urn:microsoft.com/office/officeart/2005/8/layout/list1"/>
    <dgm:cxn modelId="{1FFB3D7E-F988-4733-AA4D-957CBEDCC0BD}" type="presParOf" srcId="{F039789C-37C1-498C-B007-F2948A27E6CD}" destId="{822E5720-5F8D-4CB0-B21F-9574061B3C2E}" srcOrd="2" destOrd="0" presId="urn:microsoft.com/office/officeart/2005/8/layout/list1"/>
    <dgm:cxn modelId="{108F7A18-8BFC-4597-B6D2-C233285B5E83}" type="presParOf" srcId="{F039789C-37C1-498C-B007-F2948A27E6CD}" destId="{3C7128AF-F83D-42EF-A122-1A20E7AE75BF}" srcOrd="3" destOrd="0" presId="urn:microsoft.com/office/officeart/2005/8/layout/list1"/>
    <dgm:cxn modelId="{7C0A0AD3-4F34-466D-9E2E-D7E96D2194E5}" type="presParOf" srcId="{F039789C-37C1-498C-B007-F2948A27E6CD}" destId="{41604874-2302-4CC6-92B6-94D36AA63766}" srcOrd="4" destOrd="0" presId="urn:microsoft.com/office/officeart/2005/8/layout/list1"/>
    <dgm:cxn modelId="{F9C80746-F946-4CB4-84E3-2BFB798E9DE2}" type="presParOf" srcId="{41604874-2302-4CC6-92B6-94D36AA63766}" destId="{E8E71537-A1C4-4A1B-8F9F-CC1E81670117}" srcOrd="0" destOrd="0" presId="urn:microsoft.com/office/officeart/2005/8/layout/list1"/>
    <dgm:cxn modelId="{C185FD9F-53AB-4FC8-AB8C-51820B6DCE70}" type="presParOf" srcId="{41604874-2302-4CC6-92B6-94D36AA63766}" destId="{E9C1342B-D42D-4BAC-8EB3-4737F0045551}" srcOrd="1" destOrd="0" presId="urn:microsoft.com/office/officeart/2005/8/layout/list1"/>
    <dgm:cxn modelId="{4CF64805-6F40-4401-9151-72635C43E64A}" type="presParOf" srcId="{F039789C-37C1-498C-B007-F2948A27E6CD}" destId="{D43A1235-38ED-4A24-AF15-2E011B771954}" srcOrd="5" destOrd="0" presId="urn:microsoft.com/office/officeart/2005/8/layout/list1"/>
    <dgm:cxn modelId="{06080627-82CE-4F5A-A17C-893B44635617}" type="presParOf" srcId="{F039789C-37C1-498C-B007-F2948A27E6CD}" destId="{1AC08C74-48C1-4431-8EE2-0D99771D0758}"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CE106A1A-FAD2-44D7-816F-6DF142FA1CB5}">
      <dgm:prSet custT="1"/>
      <dgm:spPr/>
      <dgm:t>
        <a:bodyPr/>
        <a:lstStyle/>
        <a:p>
          <a:r>
            <a:rPr lang="en-US" altLang="en-US" sz="1800" b="0" i="0" dirty="0"/>
            <a:t>Challenges</a:t>
          </a:r>
        </a:p>
      </dgm:t>
    </dgm:pt>
    <dgm:pt modelId="{B075FC49-E53D-40C7-A916-AC167001A8FC}" type="parTrans" cxnId="{1E32C0E2-F93B-4EF1-81D8-108ECB93D56B}">
      <dgm:prSet/>
      <dgm:spPr/>
      <dgm:t>
        <a:bodyPr/>
        <a:lstStyle/>
        <a:p>
          <a:endParaRPr lang="en-US"/>
        </a:p>
      </dgm:t>
    </dgm:pt>
    <dgm:pt modelId="{79202505-D84A-40CC-822D-7A8556824AD4}" type="sibTrans" cxnId="{1E32C0E2-F93B-4EF1-81D8-108ECB93D56B}">
      <dgm:prSet/>
      <dgm:spPr/>
      <dgm:t>
        <a:bodyPr/>
        <a:lstStyle/>
        <a:p>
          <a:endParaRPr lang="en-US"/>
        </a:p>
      </dgm:t>
    </dgm:pt>
    <dgm:pt modelId="{FA657C50-1935-473B-81BC-6646EA2D375A}">
      <dgm:prSet custT="1"/>
      <dgm:spPr/>
      <dgm:t>
        <a:bodyPr/>
        <a:lstStyle/>
        <a:p>
          <a:r>
            <a:rPr lang="en-US" altLang="en-US" sz="1800" b="0" i="0" dirty="0"/>
            <a:t>Scouts and their parents may appeal an adverse decision for Star, Life or Eagle Rank. </a:t>
          </a:r>
          <a:r>
            <a:rPr lang="en-US" altLang="en-US" sz="1400" b="0" i="0" dirty="0"/>
            <a:t>(8.0.4.0)</a:t>
          </a:r>
        </a:p>
      </dgm:t>
    </dgm:pt>
    <dgm:pt modelId="{20B83D07-9C1E-443D-91A4-9C31FA2C5AD4}" type="parTrans" cxnId="{C168C641-C7E7-4500-BAEC-1D9E8BBD270A}">
      <dgm:prSet/>
      <dgm:spPr/>
      <dgm:t>
        <a:bodyPr/>
        <a:lstStyle/>
        <a:p>
          <a:endParaRPr lang="en-US"/>
        </a:p>
      </dgm:t>
    </dgm:pt>
    <dgm:pt modelId="{B1ACDCB7-E8BB-42D8-A9BA-454E62362DA8}" type="sibTrans" cxnId="{C168C641-C7E7-4500-BAEC-1D9E8BBD270A}">
      <dgm:prSet/>
      <dgm:spPr/>
      <dgm:t>
        <a:bodyPr/>
        <a:lstStyle/>
        <a:p>
          <a:endParaRPr lang="en-US"/>
        </a:p>
      </dgm:t>
    </dgm:pt>
    <dgm:pt modelId="{39F8003E-B2B9-4066-AD22-A25104ACB6FC}">
      <dgm:prSet custT="1"/>
      <dgm:spPr/>
      <dgm:t>
        <a:bodyPr/>
        <a:lstStyle/>
        <a:p>
          <a:endParaRPr lang="en-US" altLang="en-US" sz="1800" b="0" i="0" dirty="0"/>
        </a:p>
      </dgm:t>
    </dgm:pt>
    <dgm:pt modelId="{F7C7C4E6-0140-470F-91D9-F087F2BBE780}" type="parTrans" cxnId="{56DEE736-3680-47D2-80F3-7BDDB36ABA99}">
      <dgm:prSet/>
      <dgm:spPr/>
      <dgm:t>
        <a:bodyPr/>
        <a:lstStyle/>
        <a:p>
          <a:endParaRPr lang="en-US"/>
        </a:p>
      </dgm:t>
    </dgm:pt>
    <dgm:pt modelId="{1717C6E1-44E7-4123-AA02-08E7D31427E4}" type="sibTrans" cxnId="{56DEE736-3680-47D2-80F3-7BDDB36ABA99}">
      <dgm:prSet/>
      <dgm:spPr/>
      <dgm:t>
        <a:bodyPr/>
        <a:lstStyle/>
        <a:p>
          <a:endParaRPr lang="en-US"/>
        </a:p>
      </dgm:t>
    </dgm:pt>
    <dgm:pt modelId="{BE15B694-945D-482F-8FC9-4EE984E2D342}">
      <dgm:prSet custT="1"/>
      <dgm:spPr/>
      <dgm:t>
        <a:bodyPr/>
        <a:lstStyle/>
        <a:p>
          <a:r>
            <a:rPr lang="en-US" altLang="en-US" sz="1800" b="0" i="0" dirty="0"/>
            <a:t>Star and Life appeals are reviewed by Council</a:t>
          </a:r>
        </a:p>
      </dgm:t>
    </dgm:pt>
    <dgm:pt modelId="{D6E593E3-7A4A-415B-897E-314AC9B2289F}" type="parTrans" cxnId="{B1E85B11-1BF3-49F8-A9D6-F7BF16303A16}">
      <dgm:prSet/>
      <dgm:spPr/>
      <dgm:t>
        <a:bodyPr/>
        <a:lstStyle/>
        <a:p>
          <a:endParaRPr lang="en-US"/>
        </a:p>
      </dgm:t>
    </dgm:pt>
    <dgm:pt modelId="{6D86019B-2DA6-4925-BA90-C1DB68F9ACE2}" type="sibTrans" cxnId="{B1E85B11-1BF3-49F8-A9D6-F7BF16303A16}">
      <dgm:prSet/>
      <dgm:spPr/>
      <dgm:t>
        <a:bodyPr/>
        <a:lstStyle/>
        <a:p>
          <a:endParaRPr lang="en-US"/>
        </a:p>
      </dgm:t>
    </dgm:pt>
    <dgm:pt modelId="{6BB42750-C306-4609-99B9-6B0F9446D2BF}">
      <dgm:prSet custT="1"/>
      <dgm:spPr/>
      <dgm:t>
        <a:bodyPr/>
        <a:lstStyle/>
        <a:p>
          <a:r>
            <a:rPr lang="en-US" altLang="en-US" sz="1800" b="0" i="0" dirty="0"/>
            <a:t>Eagle/Summit/Quartermaster appeals are reviewed by Council/National, but the ultimate decision lies with National.</a:t>
          </a:r>
        </a:p>
      </dgm:t>
    </dgm:pt>
    <dgm:pt modelId="{91EEB6EB-5B72-4D4F-B69D-286E718CB203}" type="parTrans" cxnId="{D242FF6E-4143-4C91-B823-362AE5626C63}">
      <dgm:prSet/>
      <dgm:spPr/>
      <dgm:t>
        <a:bodyPr/>
        <a:lstStyle/>
        <a:p>
          <a:endParaRPr lang="en-US"/>
        </a:p>
      </dgm:t>
    </dgm:pt>
    <dgm:pt modelId="{B2AFD9FF-142A-4185-B471-C6157BE8BC34}" type="sibTrans" cxnId="{D242FF6E-4143-4C91-B823-362AE5626C63}">
      <dgm:prSet/>
      <dgm:spPr/>
      <dgm:t>
        <a:bodyPr/>
        <a:lstStyle/>
        <a:p>
          <a:endParaRPr lang="en-US"/>
        </a:p>
      </dgm:t>
    </dgm:pt>
    <dgm:pt modelId="{7794FEC0-2D47-4FF3-800F-2DE95F54EE22}">
      <dgm:prSet custT="1"/>
      <dgm:spPr/>
      <dgm:t>
        <a:bodyPr/>
        <a:lstStyle/>
        <a:p>
          <a:r>
            <a:rPr lang="en-US" altLang="en-US" sz="1800" b="0" i="0" dirty="0"/>
            <a:t>If an appeal is appropriate, your District Representative will discuss the process with you before your Board disperses.</a:t>
          </a:r>
        </a:p>
      </dgm:t>
    </dgm:pt>
    <dgm:pt modelId="{684DF46E-78AF-418D-9917-05219F942392}" type="parTrans" cxnId="{8EBCBDA2-83C4-4077-93A2-4655F1D201CB}">
      <dgm:prSet/>
      <dgm:spPr/>
      <dgm:t>
        <a:bodyPr/>
        <a:lstStyle/>
        <a:p>
          <a:endParaRPr lang="en-US"/>
        </a:p>
      </dgm:t>
    </dgm:pt>
    <dgm:pt modelId="{62170F05-F649-475F-8FFC-E1D81D18DE15}" type="sibTrans" cxnId="{8EBCBDA2-83C4-4077-93A2-4655F1D201CB}">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17675159-5BDB-4673-BC16-7E8B70EAD013}" type="pres">
      <dgm:prSet presAssocID="{CE106A1A-FAD2-44D7-816F-6DF142FA1CB5}" presName="parentLin" presStyleCnt="0"/>
      <dgm:spPr/>
    </dgm:pt>
    <dgm:pt modelId="{FD1506EE-1EEE-41CA-B151-0D38A0BC2C67}" type="pres">
      <dgm:prSet presAssocID="{CE106A1A-FAD2-44D7-816F-6DF142FA1CB5}" presName="parentLeftMargin" presStyleLbl="node1" presStyleIdx="0" presStyleCnt="1"/>
      <dgm:spPr/>
    </dgm:pt>
    <dgm:pt modelId="{40D3232A-1724-4F50-9B40-E16C08215621}" type="pres">
      <dgm:prSet presAssocID="{CE106A1A-FAD2-44D7-816F-6DF142FA1CB5}" presName="parentText" presStyleLbl="node1" presStyleIdx="0" presStyleCnt="1">
        <dgm:presLayoutVars>
          <dgm:chMax val="0"/>
          <dgm:bulletEnabled val="1"/>
        </dgm:presLayoutVars>
      </dgm:prSet>
      <dgm:spPr/>
    </dgm:pt>
    <dgm:pt modelId="{CCE75D76-44E8-43BB-B2AF-DDF613723E1A}" type="pres">
      <dgm:prSet presAssocID="{CE106A1A-FAD2-44D7-816F-6DF142FA1CB5}" presName="negativeSpace" presStyleCnt="0"/>
      <dgm:spPr/>
    </dgm:pt>
    <dgm:pt modelId="{52E3F8B6-840F-4CFC-B1A2-4F53A7CC8FCD}" type="pres">
      <dgm:prSet presAssocID="{CE106A1A-FAD2-44D7-816F-6DF142FA1CB5}" presName="childText" presStyleLbl="conFgAcc1" presStyleIdx="0" presStyleCnt="1" custScaleY="86279">
        <dgm:presLayoutVars>
          <dgm:bulletEnabled val="1"/>
        </dgm:presLayoutVars>
      </dgm:prSet>
      <dgm:spPr/>
    </dgm:pt>
  </dgm:ptLst>
  <dgm:cxnLst>
    <dgm:cxn modelId="{B1E85B11-1BF3-49F8-A9D6-F7BF16303A16}" srcId="{FA657C50-1935-473B-81BC-6646EA2D375A}" destId="{BE15B694-945D-482F-8FC9-4EE984E2D342}" srcOrd="0" destOrd="0" parTransId="{D6E593E3-7A4A-415B-897E-314AC9B2289F}" sibTransId="{6D86019B-2DA6-4925-BA90-C1DB68F9ACE2}"/>
    <dgm:cxn modelId="{6EA2A621-4BF9-460C-A635-424DEFA3BD10}" type="presOf" srcId="{39F8003E-B2B9-4066-AD22-A25104ACB6FC}" destId="{52E3F8B6-840F-4CFC-B1A2-4F53A7CC8FCD}" srcOrd="0" destOrd="4" presId="urn:microsoft.com/office/officeart/2005/8/layout/list1"/>
    <dgm:cxn modelId="{520F5036-055D-4D44-85EE-034A10906BF6}" type="presOf" srcId="{BE15B694-945D-482F-8FC9-4EE984E2D342}" destId="{52E3F8B6-840F-4CFC-B1A2-4F53A7CC8FCD}" srcOrd="0" destOrd="1" presId="urn:microsoft.com/office/officeart/2005/8/layout/list1"/>
    <dgm:cxn modelId="{56DEE736-3680-47D2-80F3-7BDDB36ABA99}" srcId="{7794FEC0-2D47-4FF3-800F-2DE95F54EE22}" destId="{39F8003E-B2B9-4066-AD22-A25104ACB6FC}" srcOrd="0" destOrd="0" parTransId="{F7C7C4E6-0140-470F-91D9-F087F2BBE780}" sibTransId="{1717C6E1-44E7-4123-AA02-08E7D31427E4}"/>
    <dgm:cxn modelId="{C168C641-C7E7-4500-BAEC-1D9E8BBD270A}" srcId="{CE106A1A-FAD2-44D7-816F-6DF142FA1CB5}" destId="{FA657C50-1935-473B-81BC-6646EA2D375A}" srcOrd="0" destOrd="0" parTransId="{20B83D07-9C1E-443D-91A4-9C31FA2C5AD4}" sibTransId="{B1ACDCB7-E8BB-42D8-A9BA-454E62362DA8}"/>
    <dgm:cxn modelId="{D242FF6E-4143-4C91-B823-362AE5626C63}" srcId="{FA657C50-1935-473B-81BC-6646EA2D375A}" destId="{6BB42750-C306-4609-99B9-6B0F9446D2BF}" srcOrd="1" destOrd="0" parTransId="{91EEB6EB-5B72-4D4F-B69D-286E718CB203}" sibTransId="{B2AFD9FF-142A-4185-B471-C6157BE8BC34}"/>
    <dgm:cxn modelId="{7954A455-FA0B-4597-9051-0F2D2948D881}" type="presOf" srcId="{CE106A1A-FAD2-44D7-816F-6DF142FA1CB5}" destId="{FD1506EE-1EEE-41CA-B151-0D38A0BC2C67}" srcOrd="0" destOrd="0" presId="urn:microsoft.com/office/officeart/2005/8/layout/list1"/>
    <dgm:cxn modelId="{8B69CE77-6B59-4A1F-9289-7F5AD2964351}" type="presOf" srcId="{6BB42750-C306-4609-99B9-6B0F9446D2BF}" destId="{52E3F8B6-840F-4CFC-B1A2-4F53A7CC8FCD}" srcOrd="0" destOrd="2" presId="urn:microsoft.com/office/officeart/2005/8/layout/list1"/>
    <dgm:cxn modelId="{4B3D5F9F-1793-4618-B542-4D88946A3D8C}" type="presOf" srcId="{7794FEC0-2D47-4FF3-800F-2DE95F54EE22}" destId="{52E3F8B6-840F-4CFC-B1A2-4F53A7CC8FCD}" srcOrd="0" destOrd="3" presId="urn:microsoft.com/office/officeart/2005/8/layout/list1"/>
    <dgm:cxn modelId="{8EBCBDA2-83C4-4077-93A2-4655F1D201CB}" srcId="{CE106A1A-FAD2-44D7-816F-6DF142FA1CB5}" destId="{7794FEC0-2D47-4FF3-800F-2DE95F54EE22}" srcOrd="1" destOrd="0" parTransId="{684DF46E-78AF-418D-9917-05219F942392}" sibTransId="{62170F05-F649-475F-8FFC-E1D81D18DE15}"/>
    <dgm:cxn modelId="{AE8683AE-9040-4A77-A30A-90C46272D8C7}" type="presOf" srcId="{CE106A1A-FAD2-44D7-816F-6DF142FA1CB5}" destId="{40D3232A-1724-4F50-9B40-E16C08215621}" srcOrd="1" destOrd="0" presId="urn:microsoft.com/office/officeart/2005/8/layout/list1"/>
    <dgm:cxn modelId="{26141ACC-3DD2-4A0A-B814-E432E641C3EA}" type="presOf" srcId="{EA88E065-6DF8-48C9-8643-59E47A9D2D5F}" destId="{F039789C-37C1-498C-B007-F2948A27E6CD}" srcOrd="0" destOrd="0" presId="urn:microsoft.com/office/officeart/2005/8/layout/list1"/>
    <dgm:cxn modelId="{1E32C0E2-F93B-4EF1-81D8-108ECB93D56B}" srcId="{EA88E065-6DF8-48C9-8643-59E47A9D2D5F}" destId="{CE106A1A-FAD2-44D7-816F-6DF142FA1CB5}" srcOrd="0" destOrd="0" parTransId="{B075FC49-E53D-40C7-A916-AC167001A8FC}" sibTransId="{79202505-D84A-40CC-822D-7A8556824AD4}"/>
    <dgm:cxn modelId="{503686E5-B9BC-4CB0-A665-3511D6674312}" type="presOf" srcId="{FA657C50-1935-473B-81BC-6646EA2D375A}" destId="{52E3F8B6-840F-4CFC-B1A2-4F53A7CC8FCD}" srcOrd="0" destOrd="0" presId="urn:microsoft.com/office/officeart/2005/8/layout/list1"/>
    <dgm:cxn modelId="{254CE09F-3B5D-4207-AABE-C4C586599CFA}" type="presParOf" srcId="{F039789C-37C1-498C-B007-F2948A27E6CD}" destId="{17675159-5BDB-4673-BC16-7E8B70EAD013}" srcOrd="0" destOrd="0" presId="urn:microsoft.com/office/officeart/2005/8/layout/list1"/>
    <dgm:cxn modelId="{9704524E-2EB9-4E66-84F7-3BE7A3028613}" type="presParOf" srcId="{17675159-5BDB-4673-BC16-7E8B70EAD013}" destId="{FD1506EE-1EEE-41CA-B151-0D38A0BC2C67}" srcOrd="0" destOrd="0" presId="urn:microsoft.com/office/officeart/2005/8/layout/list1"/>
    <dgm:cxn modelId="{3DD18BED-7467-43EE-B0FE-E70049BA7AA0}" type="presParOf" srcId="{17675159-5BDB-4673-BC16-7E8B70EAD013}" destId="{40D3232A-1724-4F50-9B40-E16C08215621}" srcOrd="1" destOrd="0" presId="urn:microsoft.com/office/officeart/2005/8/layout/list1"/>
    <dgm:cxn modelId="{1C94AB3D-D90E-408B-B65A-0D70B950C88A}" type="presParOf" srcId="{F039789C-37C1-498C-B007-F2948A27E6CD}" destId="{CCE75D76-44E8-43BB-B2AF-DDF613723E1A}" srcOrd="1" destOrd="0" presId="urn:microsoft.com/office/officeart/2005/8/layout/list1"/>
    <dgm:cxn modelId="{77A8D362-A178-4B84-9E68-C81872B2619D}" type="presParOf" srcId="{F039789C-37C1-498C-B007-F2948A27E6CD}" destId="{52E3F8B6-840F-4CFC-B1A2-4F53A7CC8FCD}"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sz="1800" b="0" i="0" dirty="0"/>
            <a:t>Extensions </a:t>
          </a:r>
          <a:r>
            <a:rPr lang="en-US" sz="1400" b="0" i="0" dirty="0"/>
            <a:t>(9.0.4.0)</a:t>
          </a:r>
          <a:endParaRPr lang="en-US" altLang="en-US" sz="10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sz="1800" b="0" i="0" dirty="0"/>
            <a:t>Requests must be in writing to your District Advancement Chair who will document any necessary information and forward to The Council Advancement Committee.</a:t>
          </a:r>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151103DF-4B14-40D3-9FBC-61FC31623571}">
      <dgm:prSet custT="1"/>
      <dgm:spPr/>
      <dgm:t>
        <a:bodyPr/>
        <a:lstStyle/>
        <a:p>
          <a:r>
            <a:rPr lang="en-US" altLang="en-US" sz="1800" b="0" i="0" dirty="0"/>
            <a:t>Extensions are sometimes granted, but are based on extenuating circumstances that are totally beyond the control of the Scout</a:t>
          </a:r>
        </a:p>
      </dgm:t>
    </dgm:pt>
    <dgm:pt modelId="{CE60766C-6A27-4CD5-91C4-4C1949DEA632}" type="parTrans" cxnId="{91C0B77E-209C-45C0-A0A6-2038919F0519}">
      <dgm:prSet/>
      <dgm:spPr/>
      <dgm:t>
        <a:bodyPr/>
        <a:lstStyle/>
        <a:p>
          <a:endParaRPr lang="en-US"/>
        </a:p>
      </dgm:t>
    </dgm:pt>
    <dgm:pt modelId="{8CC18199-ABBC-4306-BBC9-C48AA12EBB0C}" type="sibTrans" cxnId="{91C0B77E-209C-45C0-A0A6-2038919F0519}">
      <dgm:prSet/>
      <dgm:spPr/>
      <dgm:t>
        <a:bodyPr/>
        <a:lstStyle/>
        <a:p>
          <a:endParaRPr lang="en-US"/>
        </a:p>
      </dgm:t>
    </dgm:pt>
    <dgm:pt modelId="{485CEC88-7DF0-485D-BCF5-2002E6E0E682}">
      <dgm:prSet custT="1"/>
      <dgm:spPr/>
      <dgm:t>
        <a:bodyPr/>
        <a:lstStyle/>
        <a:p>
          <a:endParaRPr lang="en-US" altLang="en-US" sz="1100" u="sng" dirty="0">
            <a:solidFill>
              <a:srgbClr val="0066FF"/>
            </a:solidFill>
            <a:ea typeface="ＭＳ Ｐゴシック" pitchFamily="34" charset="-128"/>
          </a:endParaRPr>
        </a:p>
      </dgm:t>
    </dgm:pt>
    <dgm:pt modelId="{A375E7F0-D594-4A49-9DA9-D2C40AC1957F}" type="parTrans" cxnId="{5AE4C6AA-0ABC-48EB-B115-9F4178739DFE}">
      <dgm:prSet/>
      <dgm:spPr/>
      <dgm:t>
        <a:bodyPr/>
        <a:lstStyle/>
        <a:p>
          <a:endParaRPr lang="en-US"/>
        </a:p>
      </dgm:t>
    </dgm:pt>
    <dgm:pt modelId="{C72D3504-F04D-4B3A-BCAE-F1A372EF47CD}" type="sibTrans" cxnId="{5AE4C6AA-0ABC-48EB-B115-9F4178739DFE}">
      <dgm:prSet/>
      <dgm:spPr/>
      <dgm:t>
        <a:bodyPr/>
        <a:lstStyle/>
        <a:p>
          <a:endParaRPr lang="en-US"/>
        </a:p>
      </dgm:t>
    </dgm:pt>
    <dgm:pt modelId="{D404F08C-1872-4E67-A312-2F81841F2787}">
      <dgm:prSet custT="1"/>
      <dgm:spPr/>
      <dgm:t>
        <a:bodyPr/>
        <a:lstStyle/>
        <a:p>
          <a:r>
            <a:rPr lang="en-US" altLang="en-US" sz="1800" b="1" i="0" dirty="0">
              <a:solidFill>
                <a:srgbClr val="FF0906"/>
              </a:solidFill>
            </a:rPr>
            <a:t>Don’t count on it!</a:t>
          </a:r>
        </a:p>
      </dgm:t>
    </dgm:pt>
    <dgm:pt modelId="{8687CED0-3749-46C7-B0E7-049077120FD9}" type="parTrans" cxnId="{3E158AB6-1E1F-41DD-8A60-93C73C7B43B4}">
      <dgm:prSet/>
      <dgm:spPr/>
      <dgm:t>
        <a:bodyPr/>
        <a:lstStyle/>
        <a:p>
          <a:endParaRPr lang="en-US"/>
        </a:p>
      </dgm:t>
    </dgm:pt>
    <dgm:pt modelId="{2A4D5F21-C0B1-42A7-8E55-513FBF33DEE1}" type="sibTrans" cxnId="{3E158AB6-1E1F-41DD-8A60-93C73C7B43B4}">
      <dgm:prSet/>
      <dgm:spPr/>
      <dgm:t>
        <a:bodyPr/>
        <a:lstStyle/>
        <a:p>
          <a:endParaRPr lang="en-US"/>
        </a:p>
      </dgm:t>
    </dgm:pt>
    <dgm:pt modelId="{0D8076AD-3FF5-4BCF-83C1-980FA9185DA4}">
      <dgm:prSet custT="1"/>
      <dgm:spPr/>
      <dgm:t>
        <a:bodyPr/>
        <a:lstStyle/>
        <a:p>
          <a:r>
            <a:rPr lang="en-US" altLang="en-US" sz="1800" b="0" i="0" dirty="0"/>
            <a:t>Approval for any extension must be granted by The Council Advancement Committee</a:t>
          </a:r>
        </a:p>
      </dgm:t>
    </dgm:pt>
    <dgm:pt modelId="{193F6B23-6425-4089-81F4-219E35461F15}" type="parTrans" cxnId="{B9F4B37E-97FF-46C9-A67B-3615966C11B9}">
      <dgm:prSet/>
      <dgm:spPr/>
      <dgm:t>
        <a:bodyPr/>
        <a:lstStyle/>
        <a:p>
          <a:endParaRPr lang="en-US"/>
        </a:p>
      </dgm:t>
    </dgm:pt>
    <dgm:pt modelId="{78060FB0-7D3F-4A54-9B44-934ADBBEBDB0}" type="sibTrans" cxnId="{B9F4B37E-97FF-46C9-A67B-3615966C11B9}">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LinFactNeighborY="26156">
        <dgm:presLayoutVars>
          <dgm:bulletEnabled val="1"/>
        </dgm:presLayoutVars>
      </dgm:prSet>
      <dgm:spPr/>
    </dgm:pt>
  </dgm:ptLst>
  <dgm:cxnLst>
    <dgm:cxn modelId="{D304C643-DD4D-440B-A3AB-8142E3B674F2}" type="presOf" srcId="{4ADEB452-77B5-45EE-BF98-558FFBCDB522}" destId="{A4685222-1EFB-4259-8B41-2F80C06E0DAD}" srcOrd="1"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05B74578-72FA-4956-BC50-577A827A1D7F}" type="presOf" srcId="{485CEC88-7DF0-485D-BCF5-2002E6E0E682}" destId="{822E5720-5F8D-4CB0-B21F-9574061B3C2E}" srcOrd="0" destOrd="4" presId="urn:microsoft.com/office/officeart/2005/8/layout/list1"/>
    <dgm:cxn modelId="{F64F3A59-729D-420B-B678-72B201475CAC}" type="presOf" srcId="{D404F08C-1872-4E67-A312-2F81841F2787}" destId="{822E5720-5F8D-4CB0-B21F-9574061B3C2E}" srcOrd="0" destOrd="3" presId="urn:microsoft.com/office/officeart/2005/8/layout/list1"/>
    <dgm:cxn modelId="{B4DF6B5A-C81D-4251-9980-8DE286FFB37F}" type="presOf" srcId="{151103DF-4B14-40D3-9FBC-61FC31623571}" destId="{822E5720-5F8D-4CB0-B21F-9574061B3C2E}" srcOrd="0" destOrd="2" presId="urn:microsoft.com/office/officeart/2005/8/layout/list1"/>
    <dgm:cxn modelId="{B9F4B37E-97FF-46C9-A67B-3615966C11B9}" srcId="{EC49932C-E78A-475B-A32F-559FCF14402A}" destId="{0D8076AD-3FF5-4BCF-83C1-980FA9185DA4}" srcOrd="0" destOrd="0" parTransId="{193F6B23-6425-4089-81F4-219E35461F15}" sibTransId="{78060FB0-7D3F-4A54-9B44-934ADBBEBDB0}"/>
    <dgm:cxn modelId="{91C0B77E-209C-45C0-A0A6-2038919F0519}" srcId="{4ADEB452-77B5-45EE-BF98-558FFBCDB522}" destId="{151103DF-4B14-40D3-9FBC-61FC31623571}" srcOrd="1" destOrd="0" parTransId="{CE60766C-6A27-4CD5-91C4-4C1949DEA632}" sibTransId="{8CC18199-ABBC-4306-BBC9-C48AA12EBB0C}"/>
    <dgm:cxn modelId="{13A7D180-A989-46F9-ABF2-8E5CC5C961D7}" srcId="{4ADEB452-77B5-45EE-BF98-558FFBCDB522}" destId="{EC49932C-E78A-475B-A32F-559FCF14402A}" srcOrd="0" destOrd="0" parTransId="{3C351282-51E2-4E19-98A0-5DD8ED35B8A1}" sibTransId="{664E4C26-19AA-4593-A800-FFB82DD41B2B}"/>
    <dgm:cxn modelId="{5AE4C6AA-0ABC-48EB-B115-9F4178739DFE}" srcId="{4ADEB452-77B5-45EE-BF98-558FFBCDB522}" destId="{485CEC88-7DF0-485D-BCF5-2002E6E0E682}" srcOrd="3" destOrd="0" parTransId="{A375E7F0-D594-4A49-9DA9-D2C40AC1957F}" sibTransId="{C72D3504-F04D-4B3A-BCAE-F1A372EF47CD}"/>
    <dgm:cxn modelId="{3E158AB6-1E1F-41DD-8A60-93C73C7B43B4}" srcId="{4ADEB452-77B5-45EE-BF98-558FFBCDB522}" destId="{D404F08C-1872-4E67-A312-2F81841F2787}" srcOrd="2" destOrd="0" parTransId="{8687CED0-3749-46C7-B0E7-049077120FD9}" sibTransId="{2A4D5F21-C0B1-42A7-8E55-513FBF33DEE1}"/>
    <dgm:cxn modelId="{D4D37FC9-9A09-49E3-9079-876431704A5D}" type="presOf" srcId="{4ADEB452-77B5-45EE-BF98-558FFBCDB522}" destId="{06CDEBC3-8B85-4470-979C-53051DF049DA}" srcOrd="0" destOrd="0" presId="urn:microsoft.com/office/officeart/2005/8/layout/list1"/>
    <dgm:cxn modelId="{1896DDC9-DCE0-4EF1-9793-1850680B7480}" type="presOf" srcId="{EC49932C-E78A-475B-A32F-559FCF14402A}" destId="{822E5720-5F8D-4CB0-B21F-9574061B3C2E}" srcOrd="0" destOrd="0" presId="urn:microsoft.com/office/officeart/2005/8/layout/list1"/>
    <dgm:cxn modelId="{279828CB-EBC9-4320-BCA9-FE5623D4382D}" type="presOf" srcId="{0D8076AD-3FF5-4BCF-83C1-980FA9185DA4}" destId="{822E5720-5F8D-4CB0-B21F-9574061B3C2E}" srcOrd="0" destOrd="1" presId="urn:microsoft.com/office/officeart/2005/8/layout/list1"/>
    <dgm:cxn modelId="{4405E7FE-99D6-4335-8C8C-4DFF25C5C83B}" type="presOf" srcId="{EA88E065-6DF8-48C9-8643-59E47A9D2D5F}" destId="{F039789C-37C1-498C-B007-F2948A27E6CD}" srcOrd="0" destOrd="0" presId="urn:microsoft.com/office/officeart/2005/8/layout/list1"/>
    <dgm:cxn modelId="{57026B31-D62D-4568-B37B-CA83885C976F}" type="presParOf" srcId="{F039789C-37C1-498C-B007-F2948A27E6CD}" destId="{6BDB9A5E-2F91-4878-82AA-8DA50D395986}" srcOrd="0" destOrd="0" presId="urn:microsoft.com/office/officeart/2005/8/layout/list1"/>
    <dgm:cxn modelId="{E5E29799-A9DA-4353-B6BF-13B07303A13E}" type="presParOf" srcId="{6BDB9A5E-2F91-4878-82AA-8DA50D395986}" destId="{06CDEBC3-8B85-4470-979C-53051DF049DA}" srcOrd="0" destOrd="0" presId="urn:microsoft.com/office/officeart/2005/8/layout/list1"/>
    <dgm:cxn modelId="{F71951F6-2B03-4EAB-AA30-DA788BD737E2}" type="presParOf" srcId="{6BDB9A5E-2F91-4878-82AA-8DA50D395986}" destId="{A4685222-1EFB-4259-8B41-2F80C06E0DAD}" srcOrd="1" destOrd="0" presId="urn:microsoft.com/office/officeart/2005/8/layout/list1"/>
    <dgm:cxn modelId="{806129DA-38E5-4C2A-9779-FA274E5EEC30}" type="presParOf" srcId="{F039789C-37C1-498C-B007-F2948A27E6CD}" destId="{7B6862F8-18B2-4A53-BDA7-5E1246DC745E}" srcOrd="1" destOrd="0" presId="urn:microsoft.com/office/officeart/2005/8/layout/list1"/>
    <dgm:cxn modelId="{28BDB196-BC37-4293-89AE-B32365A7D3F5}"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sz="1800" b="0" i="0" dirty="0"/>
            <a:t>What if you are having problems?</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sz="1800" dirty="0">
              <a:ea typeface="ＭＳ Ｐゴシック" pitchFamily="34" charset="-128"/>
            </a:rPr>
            <a:t>Get HELP: (Quickly, do not wait for it to get better on its own)</a:t>
          </a:r>
          <a:endParaRPr lang="en-US" altLang="en-US" sz="1800" b="0" i="0" dirty="0"/>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D2A32CDA-B18A-4A2B-B9E1-82861AD7DF99}">
      <dgm:prSet custT="1"/>
      <dgm:spPr/>
      <dgm:t>
        <a:bodyPr/>
        <a:lstStyle/>
        <a:p>
          <a:r>
            <a:rPr lang="en-US" altLang="en-US" dirty="0">
              <a:ea typeface="ＭＳ Ｐゴシック" pitchFamily="34" charset="-128"/>
            </a:rPr>
            <a:t>Talk to your Scoutmaster, Ship Skipper, or Venture Crew Advisor.</a:t>
          </a:r>
          <a:endParaRPr lang="en-US" altLang="en-US" sz="1800" b="0" i="0" dirty="0"/>
        </a:p>
      </dgm:t>
    </dgm:pt>
    <dgm:pt modelId="{8DC41F37-F6FA-426B-B90C-109960D00559}" type="parTrans" cxnId="{07D18795-E9FF-469A-AE5F-212DD413F8A9}">
      <dgm:prSet/>
      <dgm:spPr/>
      <dgm:t>
        <a:bodyPr/>
        <a:lstStyle/>
        <a:p>
          <a:endParaRPr lang="en-US"/>
        </a:p>
      </dgm:t>
    </dgm:pt>
    <dgm:pt modelId="{CA5C53A1-7B17-4FCD-96BA-80061EAD6B41}" type="sibTrans" cxnId="{07D18795-E9FF-469A-AE5F-212DD413F8A9}">
      <dgm:prSet/>
      <dgm:spPr/>
      <dgm:t>
        <a:bodyPr/>
        <a:lstStyle/>
        <a:p>
          <a:endParaRPr lang="en-US"/>
        </a:p>
      </dgm:t>
    </dgm:pt>
    <dgm:pt modelId="{86AC02C6-FAAB-44A5-ACB5-06E6BE9E3A27}">
      <dgm:prSet custT="1"/>
      <dgm:spPr/>
      <dgm:t>
        <a:bodyPr/>
        <a:lstStyle/>
        <a:p>
          <a:r>
            <a:rPr lang="en-US" altLang="en-US" dirty="0">
              <a:ea typeface="ＭＳ Ｐゴシック" pitchFamily="34" charset="-128"/>
            </a:rPr>
            <a:t>All Scouts have the right to ask for a Board of Review at any time.  If you are having a problem within your unit:</a:t>
          </a:r>
          <a:endParaRPr lang="en-US" altLang="en-US" sz="1800" b="0" i="0" dirty="0"/>
        </a:p>
      </dgm:t>
    </dgm:pt>
    <dgm:pt modelId="{F988BC0F-D50F-456A-B89E-980FBF416246}" type="parTrans" cxnId="{88F027C1-8F34-420E-B5A2-D5FD2E69215B}">
      <dgm:prSet/>
      <dgm:spPr/>
      <dgm:t>
        <a:bodyPr/>
        <a:lstStyle/>
        <a:p>
          <a:endParaRPr lang="en-US"/>
        </a:p>
      </dgm:t>
    </dgm:pt>
    <dgm:pt modelId="{1F968D15-A8D6-4375-B033-567C1928B415}" type="sibTrans" cxnId="{88F027C1-8F34-420E-B5A2-D5FD2E69215B}">
      <dgm:prSet/>
      <dgm:spPr/>
      <dgm:t>
        <a:bodyPr/>
        <a:lstStyle/>
        <a:p>
          <a:endParaRPr lang="en-US"/>
        </a:p>
      </dgm:t>
    </dgm:pt>
    <dgm:pt modelId="{AD582B4F-1B5D-44C1-89A7-4F2A309E6516}">
      <dgm:prSet custT="1"/>
      <dgm:spPr/>
      <dgm:t>
        <a:bodyPr/>
        <a:lstStyle/>
        <a:p>
          <a:r>
            <a:rPr lang="en-US" altLang="en-US" dirty="0">
              <a:ea typeface="ＭＳ Ｐゴシック" pitchFamily="34" charset="-128"/>
            </a:rPr>
            <a:t>Talk to your Unit or District Eagle Coach</a:t>
          </a:r>
          <a:endParaRPr lang="en-US" altLang="en-US" sz="1800" b="0" i="0" dirty="0"/>
        </a:p>
      </dgm:t>
    </dgm:pt>
    <dgm:pt modelId="{02CE34C1-6503-4A7A-A1CF-C9422B879501}" type="parTrans" cxnId="{D8A7DA3A-B713-4DC8-B480-86040C6DC7AF}">
      <dgm:prSet/>
      <dgm:spPr/>
      <dgm:t>
        <a:bodyPr/>
        <a:lstStyle/>
        <a:p>
          <a:endParaRPr lang="en-US"/>
        </a:p>
      </dgm:t>
    </dgm:pt>
    <dgm:pt modelId="{29D84FD3-A97D-4B2A-BEB6-C5DC630B0073}" type="sibTrans" cxnId="{D8A7DA3A-B713-4DC8-B480-86040C6DC7AF}">
      <dgm:prSet/>
      <dgm:spPr/>
      <dgm:t>
        <a:bodyPr/>
        <a:lstStyle/>
        <a:p>
          <a:endParaRPr lang="en-US"/>
        </a:p>
      </dgm:t>
    </dgm:pt>
    <dgm:pt modelId="{50D5D45C-8C45-4E9A-A250-4F2A0FFC0D09}">
      <dgm:prSet custT="1"/>
      <dgm:spPr/>
      <dgm:t>
        <a:bodyPr/>
        <a:lstStyle/>
        <a:p>
          <a:r>
            <a:rPr lang="en-US" altLang="en-US" dirty="0">
              <a:ea typeface="ＭＳ Ｐゴシック" pitchFamily="34" charset="-128"/>
            </a:rPr>
            <a:t>Talk to your Unit Committee Chairperson.</a:t>
          </a:r>
          <a:endParaRPr lang="en-US" altLang="en-US" sz="1800" b="0" i="0" dirty="0"/>
        </a:p>
      </dgm:t>
    </dgm:pt>
    <dgm:pt modelId="{965AE3AC-D021-4ADF-8A4F-24E31876717A}" type="parTrans" cxnId="{D2E5419C-2C02-4441-A556-3FCA2FF34CF4}">
      <dgm:prSet/>
      <dgm:spPr/>
      <dgm:t>
        <a:bodyPr/>
        <a:lstStyle/>
        <a:p>
          <a:endParaRPr lang="en-US"/>
        </a:p>
      </dgm:t>
    </dgm:pt>
    <dgm:pt modelId="{C3890150-D42D-4252-9B25-D13979398DA7}" type="sibTrans" cxnId="{D2E5419C-2C02-4441-A556-3FCA2FF34CF4}">
      <dgm:prSet/>
      <dgm:spPr/>
      <dgm:t>
        <a:bodyPr/>
        <a:lstStyle/>
        <a:p>
          <a:endParaRPr lang="en-US"/>
        </a:p>
      </dgm:t>
    </dgm:pt>
    <dgm:pt modelId="{3905A90A-C841-40C1-B259-80F3712DA242}">
      <dgm:prSet custT="1"/>
      <dgm:spPr/>
      <dgm:t>
        <a:bodyPr/>
        <a:lstStyle/>
        <a:p>
          <a:r>
            <a:rPr lang="en-US" altLang="en-US" dirty="0">
              <a:ea typeface="ＭＳ Ｐゴシック" pitchFamily="34" charset="-128"/>
            </a:rPr>
            <a:t>Talk to your District Advancement Chairperson.</a:t>
          </a:r>
          <a:endParaRPr lang="en-US" altLang="en-US" sz="1800" b="0" i="0" dirty="0"/>
        </a:p>
      </dgm:t>
    </dgm:pt>
    <dgm:pt modelId="{105E3FA6-AAEC-44F6-9F31-A09688464FEE}" type="parTrans" cxnId="{B8DE96F2-E3E4-4EC4-BA54-60D88167FC41}">
      <dgm:prSet/>
      <dgm:spPr/>
      <dgm:t>
        <a:bodyPr/>
        <a:lstStyle/>
        <a:p>
          <a:endParaRPr lang="en-US"/>
        </a:p>
      </dgm:t>
    </dgm:pt>
    <dgm:pt modelId="{3A375106-C608-4C9C-BC31-AA3417BE1E6D}" type="sibTrans" cxnId="{B8DE96F2-E3E4-4EC4-BA54-60D88167FC41}">
      <dgm:prSet/>
      <dgm:spPr/>
      <dgm:t>
        <a:bodyPr/>
        <a:lstStyle/>
        <a:p>
          <a:endParaRPr lang="en-US"/>
        </a:p>
      </dgm:t>
    </dgm:pt>
    <dgm:pt modelId="{76B25880-9C9C-42DC-B39B-5032B1445642}">
      <dgm:prSet custT="1"/>
      <dgm:spPr/>
      <dgm:t>
        <a:bodyPr/>
        <a:lstStyle/>
        <a:p>
          <a:r>
            <a:rPr lang="en-US" altLang="en-US" dirty="0">
              <a:ea typeface="ＭＳ Ｐゴシック" pitchFamily="34" charset="-128"/>
            </a:rPr>
            <a:t>If you think you are not being treated fairly or that you are being held to extraordinary standards, contact the District Advancement Chairperson or the District Chairperson.</a:t>
          </a:r>
          <a:endParaRPr lang="en-US" altLang="en-US" sz="1800" b="0" i="0" dirty="0"/>
        </a:p>
      </dgm:t>
    </dgm:pt>
    <dgm:pt modelId="{2B09F6DE-CA58-42FA-B3FA-B4DDC606EA8D}" type="parTrans" cxnId="{3990E840-03BB-47AA-BEA3-93CB52BC38D7}">
      <dgm:prSet/>
      <dgm:spPr/>
      <dgm:t>
        <a:bodyPr/>
        <a:lstStyle/>
        <a:p>
          <a:endParaRPr lang="en-US"/>
        </a:p>
      </dgm:t>
    </dgm:pt>
    <dgm:pt modelId="{AFC2A853-5467-456E-825F-04EA7F7BD771}" type="sibTrans" cxnId="{3990E840-03BB-47AA-BEA3-93CB52BC38D7}">
      <dgm:prSet/>
      <dgm:spPr/>
      <dgm:t>
        <a:bodyPr/>
        <a:lstStyle/>
        <a:p>
          <a:endParaRPr lang="en-US"/>
        </a:p>
      </dgm:t>
    </dgm:pt>
    <dgm:pt modelId="{E0790244-6E37-410F-A0BD-3FA433DF37EF}">
      <dgm:prSet custT="1"/>
      <dgm:spPr/>
      <dgm:t>
        <a:bodyPr/>
        <a:lstStyle/>
        <a:p>
          <a:r>
            <a:rPr lang="en-US" altLang="en-US" sz="1800" dirty="0">
              <a:ea typeface="ＭＳ Ｐゴシック" pitchFamily="34" charset="-128"/>
            </a:rPr>
            <a:t>Do not delay, the more promptly problems can be resolved the better.</a:t>
          </a:r>
          <a:endParaRPr lang="en-US" altLang="en-US" sz="1800" b="0" i="0" dirty="0"/>
        </a:p>
      </dgm:t>
    </dgm:pt>
    <dgm:pt modelId="{271FF60E-EECA-4447-A00A-2CF5C1A87683}" type="parTrans" cxnId="{2F3921B0-8DDC-465F-8CAD-7957F70748DC}">
      <dgm:prSet/>
      <dgm:spPr/>
      <dgm:t>
        <a:bodyPr/>
        <a:lstStyle/>
        <a:p>
          <a:endParaRPr lang="en-US"/>
        </a:p>
      </dgm:t>
    </dgm:pt>
    <dgm:pt modelId="{44F77BAB-078A-4861-B76E-EC8488607BE2}" type="sibTrans" cxnId="{2F3921B0-8DDC-465F-8CAD-7957F70748DC}">
      <dgm:prSet/>
      <dgm:spPr/>
      <dgm:t>
        <a:bodyPr/>
        <a:lstStyle/>
        <a:p>
          <a:endParaRPr lang="en-US"/>
        </a:p>
      </dgm:t>
    </dgm:pt>
    <dgm:pt modelId="{63D249AA-587B-4CF2-A845-3F7922CF35EB}">
      <dgm:prSet custT="1"/>
      <dgm:spPr/>
      <dgm:t>
        <a:bodyPr/>
        <a:lstStyle/>
        <a:p>
          <a:r>
            <a:rPr lang="en-US" altLang="en-US" dirty="0">
              <a:ea typeface="ＭＳ Ｐゴシック" pitchFamily="34" charset="-128"/>
            </a:rPr>
            <a:t>Talk to your Unit Advancement Chairperson.</a:t>
          </a:r>
          <a:endParaRPr lang="en-US" altLang="en-US" sz="1800" b="0" i="0" dirty="0"/>
        </a:p>
      </dgm:t>
    </dgm:pt>
    <dgm:pt modelId="{7A8904E9-EC74-4958-8E27-DEF533507A39}" type="parTrans" cxnId="{4CD251E9-D305-4273-A92B-C7A0D67F33C0}">
      <dgm:prSet/>
      <dgm:spPr/>
      <dgm:t>
        <a:bodyPr/>
        <a:lstStyle/>
        <a:p>
          <a:endParaRPr lang="en-US"/>
        </a:p>
      </dgm:t>
    </dgm:pt>
    <dgm:pt modelId="{BD5F694A-B2B4-44A7-873F-56F5CC3DD750}" type="sibTrans" cxnId="{4CD251E9-D305-4273-A92B-C7A0D67F33C0}">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LinFactNeighborY="26156">
        <dgm:presLayoutVars>
          <dgm:bulletEnabled val="1"/>
        </dgm:presLayoutVars>
      </dgm:prSet>
      <dgm:spPr/>
    </dgm:pt>
  </dgm:ptLst>
  <dgm:cxnLst>
    <dgm:cxn modelId="{44047322-E9E7-46A8-85A4-A879B2B5F32A}" type="presOf" srcId="{4ADEB452-77B5-45EE-BF98-558FFBCDB522}" destId="{06CDEBC3-8B85-4470-979C-53051DF049DA}" srcOrd="0" destOrd="0" presId="urn:microsoft.com/office/officeart/2005/8/layout/list1"/>
    <dgm:cxn modelId="{138FE62D-78F2-4F83-9875-E5DD4F3AC78B}" type="presOf" srcId="{EA88E065-6DF8-48C9-8643-59E47A9D2D5F}" destId="{F039789C-37C1-498C-B007-F2948A27E6CD}" srcOrd="0" destOrd="0" presId="urn:microsoft.com/office/officeart/2005/8/layout/list1"/>
    <dgm:cxn modelId="{D8A7DA3A-B713-4DC8-B480-86040C6DC7AF}" srcId="{86AC02C6-FAAB-44A5-ACB5-06E6BE9E3A27}" destId="{AD582B4F-1B5D-44C1-89A7-4F2A309E6516}" srcOrd="1" destOrd="0" parTransId="{02CE34C1-6503-4A7A-A1CF-C9422B879501}" sibTransId="{29D84FD3-A97D-4B2A-BEB6-C5DC630B0073}"/>
    <dgm:cxn modelId="{F809B93E-2BAB-4E90-A837-B95E3292F088}" type="presOf" srcId="{50D5D45C-8C45-4E9A-A250-4F2A0FFC0D09}" destId="{822E5720-5F8D-4CB0-B21F-9574061B3C2E}" srcOrd="0" destOrd="6" presId="urn:microsoft.com/office/officeart/2005/8/layout/list1"/>
    <dgm:cxn modelId="{3990E840-03BB-47AA-BEA3-93CB52BC38D7}" srcId="{4ADEB452-77B5-45EE-BF98-558FFBCDB522}" destId="{76B25880-9C9C-42DC-B39B-5032B1445642}" srcOrd="3" destOrd="0" parTransId="{2B09F6DE-CA58-42FA-B3FA-B4DDC606EA8D}" sibTransId="{AFC2A853-5467-456E-825F-04EA7F7BD771}"/>
    <dgm:cxn modelId="{B42B2562-D9D8-4353-876A-D9114198434E}" type="presOf" srcId="{4ADEB452-77B5-45EE-BF98-558FFBCDB522}" destId="{A4685222-1EFB-4259-8B41-2F80C06E0DAD}" srcOrd="1" destOrd="0" presId="urn:microsoft.com/office/officeart/2005/8/layout/list1"/>
    <dgm:cxn modelId="{99798363-4207-4788-A729-960B5A70E109}" type="presOf" srcId="{3905A90A-C841-40C1-B259-80F3712DA242}" destId="{822E5720-5F8D-4CB0-B21F-9574061B3C2E}" srcOrd="0" destOrd="7" presId="urn:microsoft.com/office/officeart/2005/8/layout/list1"/>
    <dgm:cxn modelId="{B75DEF47-F82C-475E-A3EA-18521657521D}" type="presOf" srcId="{63D249AA-587B-4CF2-A845-3F7922CF35EB}" destId="{822E5720-5F8D-4CB0-B21F-9574061B3C2E}" srcOrd="0" destOrd="4"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290AE876-E60C-4028-B37A-4D45E1AED174}" type="presOf" srcId="{D2A32CDA-B18A-4A2B-B9E1-82861AD7DF99}" destId="{822E5720-5F8D-4CB0-B21F-9574061B3C2E}" srcOrd="0" destOrd="2" presId="urn:microsoft.com/office/officeart/2005/8/layout/list1"/>
    <dgm:cxn modelId="{CCA0E77C-08D8-4BF3-BAED-36BBFF432A66}" type="presOf" srcId="{76B25880-9C9C-42DC-B39B-5032B1445642}" destId="{822E5720-5F8D-4CB0-B21F-9574061B3C2E}" srcOrd="0" destOrd="8" presId="urn:microsoft.com/office/officeart/2005/8/layout/list1"/>
    <dgm:cxn modelId="{AAE84980-5D2C-44C6-9493-D6548CDD52E9}" type="presOf" srcId="{EC49932C-E78A-475B-A32F-559FCF14402A}" destId="{822E5720-5F8D-4CB0-B21F-9574061B3C2E}" srcOrd="0" destOrd="0" presId="urn:microsoft.com/office/officeart/2005/8/layout/list1"/>
    <dgm:cxn modelId="{13A7D180-A989-46F9-ABF2-8E5CC5C961D7}" srcId="{4ADEB452-77B5-45EE-BF98-558FFBCDB522}" destId="{EC49932C-E78A-475B-A32F-559FCF14402A}" srcOrd="0" destOrd="0" parTransId="{3C351282-51E2-4E19-98A0-5DD8ED35B8A1}" sibTransId="{664E4C26-19AA-4593-A800-FFB82DD41B2B}"/>
    <dgm:cxn modelId="{07D18795-E9FF-469A-AE5F-212DD413F8A9}" srcId="{4ADEB452-77B5-45EE-BF98-558FFBCDB522}" destId="{D2A32CDA-B18A-4A2B-B9E1-82861AD7DF99}" srcOrd="1" destOrd="0" parTransId="{8DC41F37-F6FA-426B-B90C-109960D00559}" sibTransId="{CA5C53A1-7B17-4FCD-96BA-80061EAD6B41}"/>
    <dgm:cxn modelId="{D2E5419C-2C02-4441-A556-3FCA2FF34CF4}" srcId="{86AC02C6-FAAB-44A5-ACB5-06E6BE9E3A27}" destId="{50D5D45C-8C45-4E9A-A250-4F2A0FFC0D09}" srcOrd="2" destOrd="0" parTransId="{965AE3AC-D021-4ADF-8A4F-24E31876717A}" sibTransId="{C3890150-D42D-4252-9B25-D13979398DA7}"/>
    <dgm:cxn modelId="{2F3921B0-8DDC-465F-8CAD-7957F70748DC}" srcId="{EC49932C-E78A-475B-A32F-559FCF14402A}" destId="{E0790244-6E37-410F-A0BD-3FA433DF37EF}" srcOrd="0" destOrd="0" parTransId="{271FF60E-EECA-4447-A00A-2CF5C1A87683}" sibTransId="{44F77BAB-078A-4861-B76E-EC8488607BE2}"/>
    <dgm:cxn modelId="{88F027C1-8F34-420E-B5A2-D5FD2E69215B}" srcId="{4ADEB452-77B5-45EE-BF98-558FFBCDB522}" destId="{86AC02C6-FAAB-44A5-ACB5-06E6BE9E3A27}" srcOrd="2" destOrd="0" parTransId="{F988BC0F-D50F-456A-B89E-980FBF416246}" sibTransId="{1F968D15-A8D6-4375-B033-567C1928B415}"/>
    <dgm:cxn modelId="{0B1341D7-B3BF-4EE7-9659-80EDBF90367A}" type="presOf" srcId="{86AC02C6-FAAB-44A5-ACB5-06E6BE9E3A27}" destId="{822E5720-5F8D-4CB0-B21F-9574061B3C2E}" srcOrd="0" destOrd="3" presId="urn:microsoft.com/office/officeart/2005/8/layout/list1"/>
    <dgm:cxn modelId="{F17DCBE4-4029-4B25-AD57-4910EA397874}" type="presOf" srcId="{E0790244-6E37-410F-A0BD-3FA433DF37EF}" destId="{822E5720-5F8D-4CB0-B21F-9574061B3C2E}" srcOrd="0" destOrd="1" presId="urn:microsoft.com/office/officeart/2005/8/layout/list1"/>
    <dgm:cxn modelId="{4CD251E9-D305-4273-A92B-C7A0D67F33C0}" srcId="{86AC02C6-FAAB-44A5-ACB5-06E6BE9E3A27}" destId="{63D249AA-587B-4CF2-A845-3F7922CF35EB}" srcOrd="0" destOrd="0" parTransId="{7A8904E9-EC74-4958-8E27-DEF533507A39}" sibTransId="{BD5F694A-B2B4-44A7-873F-56F5CC3DD750}"/>
    <dgm:cxn modelId="{FFA464F0-07DF-4D02-9835-C0471823DE27}" type="presOf" srcId="{AD582B4F-1B5D-44C1-89A7-4F2A309E6516}" destId="{822E5720-5F8D-4CB0-B21F-9574061B3C2E}" srcOrd="0" destOrd="5" presId="urn:microsoft.com/office/officeart/2005/8/layout/list1"/>
    <dgm:cxn modelId="{B8DE96F2-E3E4-4EC4-BA54-60D88167FC41}" srcId="{86AC02C6-FAAB-44A5-ACB5-06E6BE9E3A27}" destId="{3905A90A-C841-40C1-B259-80F3712DA242}" srcOrd="3" destOrd="0" parTransId="{105E3FA6-AAEC-44F6-9F31-A09688464FEE}" sibTransId="{3A375106-C608-4C9C-BC31-AA3417BE1E6D}"/>
    <dgm:cxn modelId="{22AB699F-E2B5-44BE-9CCE-5AB65E5B48BA}" type="presParOf" srcId="{F039789C-37C1-498C-B007-F2948A27E6CD}" destId="{6BDB9A5E-2F91-4878-82AA-8DA50D395986}" srcOrd="0" destOrd="0" presId="urn:microsoft.com/office/officeart/2005/8/layout/list1"/>
    <dgm:cxn modelId="{3168B95D-22BF-454C-BD4A-20B36EBF11CD}" type="presParOf" srcId="{6BDB9A5E-2F91-4878-82AA-8DA50D395986}" destId="{06CDEBC3-8B85-4470-979C-53051DF049DA}" srcOrd="0" destOrd="0" presId="urn:microsoft.com/office/officeart/2005/8/layout/list1"/>
    <dgm:cxn modelId="{710B1128-57B6-4B7A-933E-C6E48BEF47C9}" type="presParOf" srcId="{6BDB9A5E-2F91-4878-82AA-8DA50D395986}" destId="{A4685222-1EFB-4259-8B41-2F80C06E0DAD}" srcOrd="1" destOrd="0" presId="urn:microsoft.com/office/officeart/2005/8/layout/list1"/>
    <dgm:cxn modelId="{B75A220B-77AE-4DC1-8328-D0E72B71F677}" type="presParOf" srcId="{F039789C-37C1-498C-B007-F2948A27E6CD}" destId="{7B6862F8-18B2-4A53-BDA7-5E1246DC745E}" srcOrd="1" destOrd="0" presId="urn:microsoft.com/office/officeart/2005/8/layout/list1"/>
    <dgm:cxn modelId="{162DF477-F6C2-4593-A035-362968434053}"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altLang="en-US" sz="1800" dirty="0">
              <a:ea typeface="ＭＳ Ｐゴシック" pitchFamily="34" charset="-128"/>
            </a:rPr>
            <a:t>If you are almost 18/21…</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sz="1800" dirty="0">
              <a:ea typeface="ＭＳ Ｐゴシック" pitchFamily="34" charset="-128"/>
            </a:rPr>
            <a:t>Work hard to complete your requirements.</a:t>
          </a:r>
          <a:endParaRPr lang="en-US" altLang="en-US" sz="1800" b="0" i="0" dirty="0"/>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4411522B-C33C-4B00-B7C0-08FBA7F23DCB}">
      <dgm:prSet custT="1"/>
      <dgm:spPr/>
      <dgm:t>
        <a:bodyPr/>
        <a:lstStyle/>
        <a:p>
          <a:r>
            <a:rPr lang="en-US" altLang="en-US" sz="1800" dirty="0">
              <a:ea typeface="ＭＳ Ｐゴシック" pitchFamily="34" charset="-128"/>
            </a:rPr>
            <a:t>Know your deadlines in advance.</a:t>
          </a:r>
        </a:p>
      </dgm:t>
    </dgm:pt>
    <dgm:pt modelId="{535F1B93-C3E9-4FC9-8999-0F615B454953}" type="parTrans" cxnId="{DB49384C-E23E-4410-9368-9E8BE0931D0C}">
      <dgm:prSet/>
      <dgm:spPr/>
      <dgm:t>
        <a:bodyPr/>
        <a:lstStyle/>
        <a:p>
          <a:endParaRPr lang="en-US"/>
        </a:p>
      </dgm:t>
    </dgm:pt>
    <dgm:pt modelId="{63928E51-FC91-4041-BFD6-9804A3CD1F69}" type="sibTrans" cxnId="{DB49384C-E23E-4410-9368-9E8BE0931D0C}">
      <dgm:prSet/>
      <dgm:spPr/>
      <dgm:t>
        <a:bodyPr/>
        <a:lstStyle/>
        <a:p>
          <a:endParaRPr lang="en-US"/>
        </a:p>
      </dgm:t>
    </dgm:pt>
    <dgm:pt modelId="{DD50A628-C49F-4AA1-B09E-851C81D51372}">
      <dgm:prSet custT="1"/>
      <dgm:spPr/>
      <dgm:t>
        <a:bodyPr/>
        <a:lstStyle/>
        <a:p>
          <a:r>
            <a:rPr lang="en-US" altLang="en-US" sz="1800" dirty="0">
              <a:ea typeface="ＭＳ Ｐゴシック" pitchFamily="34" charset="-128"/>
            </a:rPr>
            <a:t>Talk to your leaders now so that they can help you and warn you of problems.</a:t>
          </a:r>
        </a:p>
      </dgm:t>
    </dgm:pt>
    <dgm:pt modelId="{BE94A1F9-1B37-4FFB-ADA9-807848CE06A2}" type="sibTrans" cxnId="{12543D75-0B24-44C7-AD6B-A5334B15CD59}">
      <dgm:prSet/>
      <dgm:spPr/>
      <dgm:t>
        <a:bodyPr/>
        <a:lstStyle/>
        <a:p>
          <a:endParaRPr lang="en-US"/>
        </a:p>
      </dgm:t>
    </dgm:pt>
    <dgm:pt modelId="{AFBE777D-08C7-489F-A9E5-CB781B3228E8}" type="parTrans" cxnId="{12543D75-0B24-44C7-AD6B-A5334B15CD59}">
      <dgm:prSet/>
      <dgm:spPr/>
      <dgm:t>
        <a:bodyPr/>
        <a:lstStyle/>
        <a:p>
          <a:endParaRPr lang="en-US"/>
        </a:p>
      </dgm:t>
    </dgm:pt>
    <dgm:pt modelId="{0ED5442B-B3C6-4E3B-9219-2FFB9122998E}">
      <dgm:prSet custT="1"/>
      <dgm:spPr/>
      <dgm:t>
        <a:bodyPr/>
        <a:lstStyle/>
        <a:p>
          <a:r>
            <a:rPr lang="en-US" altLang="en-US" sz="1800" dirty="0">
              <a:ea typeface="ＭＳ Ｐゴシック" pitchFamily="34" charset="-128"/>
            </a:rPr>
            <a:t>Remember that adult leaders have busy lives.  Be respectful of others schedules. </a:t>
          </a:r>
        </a:p>
      </dgm:t>
    </dgm:pt>
    <dgm:pt modelId="{1D133DAE-F933-48F7-98FA-18A08F3B5442}" type="parTrans" cxnId="{A7643241-5A84-49C3-9947-399D6AB692D6}">
      <dgm:prSet/>
      <dgm:spPr/>
      <dgm:t>
        <a:bodyPr/>
        <a:lstStyle/>
        <a:p>
          <a:endParaRPr lang="en-US"/>
        </a:p>
      </dgm:t>
    </dgm:pt>
    <dgm:pt modelId="{7C64DEF4-3A7A-498C-BA04-B09A3A8CB22E}" type="sibTrans" cxnId="{A7643241-5A84-49C3-9947-399D6AB692D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LinFactNeighborY="26156">
        <dgm:presLayoutVars>
          <dgm:bulletEnabled val="1"/>
        </dgm:presLayoutVars>
      </dgm:prSet>
      <dgm:spPr/>
    </dgm:pt>
  </dgm:ptLst>
  <dgm:cxnLst>
    <dgm:cxn modelId="{07ACF140-BDD8-440B-ABCF-A1E9CEDCBC5C}" type="presOf" srcId="{4ADEB452-77B5-45EE-BF98-558FFBCDB522}" destId="{A4685222-1EFB-4259-8B41-2F80C06E0DAD}" srcOrd="1" destOrd="0" presId="urn:microsoft.com/office/officeart/2005/8/layout/list1"/>
    <dgm:cxn modelId="{4206285C-30BE-46DE-81CC-02D5D5014235}" type="presOf" srcId="{EC49932C-E78A-475B-A32F-559FCF14402A}" destId="{822E5720-5F8D-4CB0-B21F-9574061B3C2E}" srcOrd="0" destOrd="0" presId="urn:microsoft.com/office/officeart/2005/8/layout/list1"/>
    <dgm:cxn modelId="{A7643241-5A84-49C3-9947-399D6AB692D6}" srcId="{4ADEB452-77B5-45EE-BF98-558FFBCDB522}" destId="{0ED5442B-B3C6-4E3B-9219-2FFB9122998E}" srcOrd="2" destOrd="0" parTransId="{1D133DAE-F933-48F7-98FA-18A08F3B5442}" sibTransId="{7C64DEF4-3A7A-498C-BA04-B09A3A8CB22E}"/>
    <dgm:cxn modelId="{8FDBB763-88EC-4226-A504-5878BEFCA39F}" type="presOf" srcId="{4411522B-C33C-4B00-B7C0-08FBA7F23DCB}" destId="{822E5720-5F8D-4CB0-B21F-9574061B3C2E}" srcOrd="0" destOrd="3" presId="urn:microsoft.com/office/officeart/2005/8/layout/list1"/>
    <dgm:cxn modelId="{DB49384C-E23E-4410-9368-9E8BE0931D0C}" srcId="{4ADEB452-77B5-45EE-BF98-558FFBCDB522}" destId="{4411522B-C33C-4B00-B7C0-08FBA7F23DCB}" srcOrd="3" destOrd="0" parTransId="{535F1B93-C3E9-4FC9-8999-0F615B454953}" sibTransId="{63928E51-FC91-4041-BFD6-9804A3CD1F69}"/>
    <dgm:cxn modelId="{ACA8BC6F-430D-49D7-94AB-A2D624756DB3}" type="presOf" srcId="{EA88E065-6DF8-48C9-8643-59E47A9D2D5F}" destId="{F039789C-37C1-498C-B007-F2948A27E6CD}" srcOrd="0"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12543D75-0B24-44C7-AD6B-A5334B15CD59}" srcId="{4ADEB452-77B5-45EE-BF98-558FFBCDB522}" destId="{DD50A628-C49F-4AA1-B09E-851C81D51372}" srcOrd="1" destOrd="0" parTransId="{AFBE777D-08C7-489F-A9E5-CB781B3228E8}" sibTransId="{BE94A1F9-1B37-4FFB-ADA9-807848CE06A2}"/>
    <dgm:cxn modelId="{13A7D180-A989-46F9-ABF2-8E5CC5C961D7}" srcId="{4ADEB452-77B5-45EE-BF98-558FFBCDB522}" destId="{EC49932C-E78A-475B-A32F-559FCF14402A}" srcOrd="0" destOrd="0" parTransId="{3C351282-51E2-4E19-98A0-5DD8ED35B8A1}" sibTransId="{664E4C26-19AA-4593-A800-FFB82DD41B2B}"/>
    <dgm:cxn modelId="{1EE0D3CB-66C2-4781-8D9E-791DE0A3F379}" type="presOf" srcId="{0ED5442B-B3C6-4E3B-9219-2FFB9122998E}" destId="{822E5720-5F8D-4CB0-B21F-9574061B3C2E}" srcOrd="0" destOrd="2" presId="urn:microsoft.com/office/officeart/2005/8/layout/list1"/>
    <dgm:cxn modelId="{4E1425CC-93F3-47D8-9974-2D1A0749A7BC}" type="presOf" srcId="{4ADEB452-77B5-45EE-BF98-558FFBCDB522}" destId="{06CDEBC3-8B85-4470-979C-53051DF049DA}" srcOrd="0" destOrd="0" presId="urn:microsoft.com/office/officeart/2005/8/layout/list1"/>
    <dgm:cxn modelId="{B2CFEFFA-8C25-4B7A-9E9B-5F1A298DADC2}" type="presOf" srcId="{DD50A628-C49F-4AA1-B09E-851C81D51372}" destId="{822E5720-5F8D-4CB0-B21F-9574061B3C2E}" srcOrd="0" destOrd="1" presId="urn:microsoft.com/office/officeart/2005/8/layout/list1"/>
    <dgm:cxn modelId="{3E9B4D10-2365-4429-9D3F-B19710739B1E}" type="presParOf" srcId="{F039789C-37C1-498C-B007-F2948A27E6CD}" destId="{6BDB9A5E-2F91-4878-82AA-8DA50D395986}" srcOrd="0" destOrd="0" presId="urn:microsoft.com/office/officeart/2005/8/layout/list1"/>
    <dgm:cxn modelId="{3A306849-02B9-4C35-AEF1-30D9CAEAE8AA}" type="presParOf" srcId="{6BDB9A5E-2F91-4878-82AA-8DA50D395986}" destId="{06CDEBC3-8B85-4470-979C-53051DF049DA}" srcOrd="0" destOrd="0" presId="urn:microsoft.com/office/officeart/2005/8/layout/list1"/>
    <dgm:cxn modelId="{A651FE46-8CF0-4261-9B7B-E0ABEABAE683}" type="presParOf" srcId="{6BDB9A5E-2F91-4878-82AA-8DA50D395986}" destId="{A4685222-1EFB-4259-8B41-2F80C06E0DAD}" srcOrd="1" destOrd="0" presId="urn:microsoft.com/office/officeart/2005/8/layout/list1"/>
    <dgm:cxn modelId="{57B648FB-A2C6-4B31-A473-CA6DC7D66435}" type="presParOf" srcId="{F039789C-37C1-498C-B007-F2948A27E6CD}" destId="{7B6862F8-18B2-4A53-BDA7-5E1246DC745E}" srcOrd="1" destOrd="0" presId="urn:microsoft.com/office/officeart/2005/8/layout/list1"/>
    <dgm:cxn modelId="{522F24C3-9FBB-4231-BE3C-AE91F2B5FEAF}"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altLang="en-US" sz="1800" dirty="0">
              <a:ea typeface="ＭＳ Ｐゴシック" pitchFamily="34" charset="-128"/>
            </a:rPr>
            <a:t>Any Questions?</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0258E59C-D660-4CE5-B6AC-D606FCE97782}">
      <dgm:prSet custT="1"/>
      <dgm:spPr/>
      <dgm:t>
        <a:bodyPr/>
        <a:lstStyle/>
        <a:p>
          <a:pPr rtl="0"/>
          <a:r>
            <a:rPr lang="en-US" altLang="en-US" sz="1800" dirty="0">
              <a:ea typeface="ＭＳ Ｐゴシック" pitchFamily="34" charset="-128"/>
            </a:rPr>
            <a:t>OCC Website</a:t>
          </a:r>
        </a:p>
      </dgm:t>
    </dgm:pt>
    <dgm:pt modelId="{7929214D-C3B7-43BE-ACBB-0FCEDD85F4D3}" type="parTrans" cxnId="{E01A5BFC-A9AB-4AEB-B496-EC47578AB8C6}">
      <dgm:prSet/>
      <dgm:spPr/>
      <dgm:t>
        <a:bodyPr/>
        <a:lstStyle/>
        <a:p>
          <a:endParaRPr lang="en-US"/>
        </a:p>
      </dgm:t>
    </dgm:pt>
    <dgm:pt modelId="{EC0C9120-42A0-444B-A71D-59E9354F7ACA}" type="sibTrans" cxnId="{E01A5BFC-A9AB-4AEB-B496-EC47578AB8C6}">
      <dgm:prSet/>
      <dgm:spPr/>
      <dgm:t>
        <a:bodyPr/>
        <a:lstStyle/>
        <a:p>
          <a:endParaRPr lang="en-US"/>
        </a:p>
      </dgm:t>
    </dgm:pt>
    <dgm:pt modelId="{9C883524-D986-4C13-A964-01E4B4632DA4}">
      <dgm:prSet custT="1"/>
      <dgm:spPr/>
      <dgm:t>
        <a:bodyPr/>
        <a:lstStyle/>
        <a:p>
          <a:pPr rtl="0"/>
          <a:r>
            <a:rPr lang="en-US" altLang="en-US" sz="1800" dirty="0">
              <a:ea typeface="ＭＳ Ｐゴシック" pitchFamily="34" charset="-128"/>
              <a:hlinkClick xmlns:r="http://schemas.openxmlformats.org/officeDocument/2006/relationships" r:id="rId1"/>
            </a:rPr>
            <a:t>www.ocbsa.org</a:t>
          </a:r>
          <a:endParaRPr lang="en-US" altLang="en-US" sz="1800" dirty="0">
            <a:ea typeface="ＭＳ Ｐゴシック" pitchFamily="34" charset="-128"/>
          </a:endParaRPr>
        </a:p>
      </dgm:t>
    </dgm:pt>
    <dgm:pt modelId="{559B256A-6837-4375-A36B-FD9454DA1C01}" type="parTrans" cxnId="{66DFFB06-2512-4494-AE6C-C3F4B394C1D1}">
      <dgm:prSet/>
      <dgm:spPr/>
      <dgm:t>
        <a:bodyPr/>
        <a:lstStyle/>
        <a:p>
          <a:endParaRPr lang="en-US"/>
        </a:p>
      </dgm:t>
    </dgm:pt>
    <dgm:pt modelId="{8ABBB2D0-055B-44C0-9B90-A7E265FF4BD7}" type="sibTrans" cxnId="{66DFFB06-2512-4494-AE6C-C3F4B394C1D1}">
      <dgm:prSet/>
      <dgm:spPr/>
      <dgm:t>
        <a:bodyPr/>
        <a:lstStyle/>
        <a:p>
          <a:endParaRPr lang="en-US"/>
        </a:p>
      </dgm:t>
    </dgm:pt>
    <dgm:pt modelId="{72A65D6A-F907-4DD2-9C91-9E33C59BAAB9}">
      <dgm:prSet custT="1"/>
      <dgm:spPr/>
      <dgm:t>
        <a:bodyPr/>
        <a:lstStyle/>
        <a:p>
          <a:pPr rtl="0"/>
          <a:r>
            <a:rPr lang="en-US" altLang="en-US" sz="1800" dirty="0">
              <a:ea typeface="ＭＳ Ｐゴシック" pitchFamily="34" charset="-128"/>
            </a:rPr>
            <a:t>Thanks!</a:t>
          </a:r>
        </a:p>
      </dgm:t>
    </dgm:pt>
    <dgm:pt modelId="{6FD553BC-D28C-45C5-87C0-C9BC636382CD}" type="parTrans" cxnId="{B9FFE8E0-D712-4CE4-A3E6-D41F7058FB99}">
      <dgm:prSet/>
      <dgm:spPr/>
      <dgm:t>
        <a:bodyPr/>
        <a:lstStyle/>
        <a:p>
          <a:endParaRPr lang="en-US"/>
        </a:p>
      </dgm:t>
    </dgm:pt>
    <dgm:pt modelId="{E531E38A-EF27-466A-8DC6-E424F84141A8}" type="sibTrans" cxnId="{B9FFE8E0-D712-4CE4-A3E6-D41F7058FB99}">
      <dgm:prSet/>
      <dgm:spPr/>
      <dgm:t>
        <a:bodyPr/>
        <a:lstStyle/>
        <a:p>
          <a:endParaRPr lang="en-US"/>
        </a:p>
      </dgm:t>
    </dgm:pt>
    <dgm:pt modelId="{3231EB49-2E13-4117-B718-A51720B3F71E}">
      <dgm:prSet custT="1"/>
      <dgm:spPr/>
      <dgm:t>
        <a:bodyPr/>
        <a:lstStyle/>
        <a:p>
          <a:pPr rtl="0"/>
          <a:r>
            <a:rPr lang="en-US" altLang="en-US" sz="1800" dirty="0">
              <a:ea typeface="ＭＳ Ｐゴシック" pitchFamily="34" charset="-128"/>
              <a:hlinkClick xmlns:r="http://schemas.openxmlformats.org/officeDocument/2006/relationships" r:id="rId2"/>
            </a:rPr>
            <a:t>www.ocbsa.org/advancement/</a:t>
          </a:r>
          <a:endParaRPr lang="en-US" altLang="en-US" sz="1800" dirty="0">
            <a:ea typeface="ＭＳ Ｐゴシック" pitchFamily="34" charset="-128"/>
          </a:endParaRPr>
        </a:p>
      </dgm:t>
    </dgm:pt>
    <dgm:pt modelId="{797608CB-E6E2-49AB-A62C-2D39DB8CD713}" type="parTrans" cxnId="{21EEDC5B-2DAD-4C98-A187-AC269DB13FD6}">
      <dgm:prSet/>
      <dgm:spPr/>
      <dgm:t>
        <a:bodyPr/>
        <a:lstStyle/>
        <a:p>
          <a:endParaRPr lang="en-US"/>
        </a:p>
      </dgm:t>
    </dgm:pt>
    <dgm:pt modelId="{C46C4193-AF85-4C40-947B-21376524F21C}" type="sibTrans" cxnId="{21EEDC5B-2DAD-4C98-A187-AC269DB13FD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3"/>
      <dgm:spPr/>
    </dgm:pt>
    <dgm:pt modelId="{A4685222-1EFB-4259-8B41-2F80C06E0DAD}" type="pres">
      <dgm:prSet presAssocID="{4ADEB452-77B5-45EE-BF98-558FFBCDB522}" presName="parentText" presStyleLbl="node1" presStyleIdx="0" presStyleCnt="3" custScaleY="96288" custLinFactNeighborY="-1417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3" custScaleY="110282" custLinFactNeighborY="-48802">
        <dgm:presLayoutVars>
          <dgm:bulletEnabled val="1"/>
        </dgm:presLayoutVars>
      </dgm:prSet>
      <dgm:spPr/>
    </dgm:pt>
    <dgm:pt modelId="{3C7128AF-F83D-42EF-A122-1A20E7AE75BF}" type="pres">
      <dgm:prSet presAssocID="{FF894ED2-720D-456D-B684-2559D3FD99D2}" presName="spaceBetweenRectangles" presStyleCnt="0"/>
      <dgm:spPr/>
    </dgm:pt>
    <dgm:pt modelId="{A75F9164-5EC9-4BE1-840F-CAF1F1CD5592}" type="pres">
      <dgm:prSet presAssocID="{0258E59C-D660-4CE5-B6AC-D606FCE97782}" presName="parentLin" presStyleCnt="0"/>
      <dgm:spPr/>
    </dgm:pt>
    <dgm:pt modelId="{4023B060-5C5C-4895-A99A-453B30D1CBE0}" type="pres">
      <dgm:prSet presAssocID="{0258E59C-D660-4CE5-B6AC-D606FCE97782}" presName="parentLeftMargin" presStyleLbl="node1" presStyleIdx="0" presStyleCnt="3"/>
      <dgm:spPr/>
    </dgm:pt>
    <dgm:pt modelId="{5813EE3B-6008-4A57-B155-5C86EC2A9BCE}" type="pres">
      <dgm:prSet presAssocID="{0258E59C-D660-4CE5-B6AC-D606FCE97782}" presName="parentText" presStyleLbl="node1" presStyleIdx="1" presStyleCnt="3">
        <dgm:presLayoutVars>
          <dgm:chMax val="0"/>
          <dgm:bulletEnabled val="1"/>
        </dgm:presLayoutVars>
      </dgm:prSet>
      <dgm:spPr/>
    </dgm:pt>
    <dgm:pt modelId="{3CB636EB-6BD5-4205-A5D6-5B03F932AA62}" type="pres">
      <dgm:prSet presAssocID="{0258E59C-D660-4CE5-B6AC-D606FCE97782}" presName="negativeSpace" presStyleCnt="0"/>
      <dgm:spPr/>
    </dgm:pt>
    <dgm:pt modelId="{D24C5B89-0712-47B1-8842-C8E8F0311569}" type="pres">
      <dgm:prSet presAssocID="{0258E59C-D660-4CE5-B6AC-D606FCE97782}" presName="childText" presStyleLbl="conFgAcc1" presStyleIdx="1" presStyleCnt="3">
        <dgm:presLayoutVars>
          <dgm:bulletEnabled val="1"/>
        </dgm:presLayoutVars>
      </dgm:prSet>
      <dgm:spPr/>
    </dgm:pt>
    <dgm:pt modelId="{45494A17-335B-41FA-8140-752437EBB9F6}" type="pres">
      <dgm:prSet presAssocID="{EC0C9120-42A0-444B-A71D-59E9354F7ACA}" presName="spaceBetweenRectangles" presStyleCnt="0"/>
      <dgm:spPr/>
    </dgm:pt>
    <dgm:pt modelId="{D65EB1FA-B8FE-45CD-84DA-3FC741F2164E}" type="pres">
      <dgm:prSet presAssocID="{72A65D6A-F907-4DD2-9C91-9E33C59BAAB9}" presName="parentLin" presStyleCnt="0"/>
      <dgm:spPr/>
    </dgm:pt>
    <dgm:pt modelId="{238A6378-80C8-40ED-BAE7-0B720C307FF2}" type="pres">
      <dgm:prSet presAssocID="{72A65D6A-F907-4DD2-9C91-9E33C59BAAB9}" presName="parentLeftMargin" presStyleLbl="node1" presStyleIdx="1" presStyleCnt="3"/>
      <dgm:spPr/>
    </dgm:pt>
    <dgm:pt modelId="{BC3F4FEF-AF45-4BBA-B5F4-DFB9EBD67664}" type="pres">
      <dgm:prSet presAssocID="{72A65D6A-F907-4DD2-9C91-9E33C59BAAB9}" presName="parentText" presStyleLbl="node1" presStyleIdx="2" presStyleCnt="3">
        <dgm:presLayoutVars>
          <dgm:chMax val="0"/>
          <dgm:bulletEnabled val="1"/>
        </dgm:presLayoutVars>
      </dgm:prSet>
      <dgm:spPr/>
    </dgm:pt>
    <dgm:pt modelId="{25E2AB45-3671-413C-98A0-C852CAB5FF2E}" type="pres">
      <dgm:prSet presAssocID="{72A65D6A-F907-4DD2-9C91-9E33C59BAAB9}" presName="negativeSpace" presStyleCnt="0"/>
      <dgm:spPr/>
    </dgm:pt>
    <dgm:pt modelId="{6CF2ACB0-5E87-4626-A9C3-E7BAF6BD341B}" type="pres">
      <dgm:prSet presAssocID="{72A65D6A-F907-4DD2-9C91-9E33C59BAAB9}" presName="childText" presStyleLbl="conFgAcc1" presStyleIdx="2" presStyleCnt="3">
        <dgm:presLayoutVars>
          <dgm:bulletEnabled val="1"/>
        </dgm:presLayoutVars>
      </dgm:prSet>
      <dgm:spPr/>
    </dgm:pt>
  </dgm:ptLst>
  <dgm:cxnLst>
    <dgm:cxn modelId="{66DFFB06-2512-4494-AE6C-C3F4B394C1D1}" srcId="{0258E59C-D660-4CE5-B6AC-D606FCE97782}" destId="{9C883524-D986-4C13-A964-01E4B4632DA4}" srcOrd="0" destOrd="0" parTransId="{559B256A-6837-4375-A36B-FD9454DA1C01}" sibTransId="{8ABBB2D0-055B-44C0-9B90-A7E265FF4BD7}"/>
    <dgm:cxn modelId="{4DDF9607-7F73-4AA1-BB93-3F3FBB5DF9D9}" type="presOf" srcId="{0258E59C-D660-4CE5-B6AC-D606FCE97782}" destId="{4023B060-5C5C-4895-A99A-453B30D1CBE0}" srcOrd="0" destOrd="0" presId="urn:microsoft.com/office/officeart/2005/8/layout/list1"/>
    <dgm:cxn modelId="{12D3253E-8995-4193-8DC3-F9DAAB5F02A0}" type="presOf" srcId="{9C883524-D986-4C13-A964-01E4B4632DA4}" destId="{D24C5B89-0712-47B1-8842-C8E8F0311569}" srcOrd="0" destOrd="0" presId="urn:microsoft.com/office/officeart/2005/8/layout/list1"/>
    <dgm:cxn modelId="{21EEDC5B-2DAD-4C98-A187-AC269DB13FD6}" srcId="{0258E59C-D660-4CE5-B6AC-D606FCE97782}" destId="{3231EB49-2E13-4117-B718-A51720B3F71E}" srcOrd="1" destOrd="0" parTransId="{797608CB-E6E2-49AB-A62C-2D39DB8CD713}" sibTransId="{C46C4193-AF85-4C40-947B-21376524F21C}"/>
    <dgm:cxn modelId="{71DBC341-8B78-4BFF-A6BD-A37AA7F442DD}" type="presOf" srcId="{EA88E065-6DF8-48C9-8643-59E47A9D2D5F}" destId="{F039789C-37C1-498C-B007-F2948A27E6CD}" srcOrd="0" destOrd="0" presId="urn:microsoft.com/office/officeart/2005/8/layout/list1"/>
    <dgm:cxn modelId="{00310C69-23FF-4E48-92D5-919F5D6AF3F9}" type="presOf" srcId="{0258E59C-D660-4CE5-B6AC-D606FCE97782}" destId="{5813EE3B-6008-4A57-B155-5C86EC2A9BCE}" srcOrd="1" destOrd="0" presId="urn:microsoft.com/office/officeart/2005/8/layout/list1"/>
    <dgm:cxn modelId="{0148304D-0323-4022-9A00-42155DEA98D9}" type="presOf" srcId="{72A65D6A-F907-4DD2-9C91-9E33C59BAAB9}" destId="{238A6378-80C8-40ED-BAE7-0B720C307FF2}" srcOrd="0"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76E0EC8B-4FF2-4411-8293-7460CA93AE5E}" type="presOf" srcId="{4ADEB452-77B5-45EE-BF98-558FFBCDB522}" destId="{06CDEBC3-8B85-4470-979C-53051DF049DA}" srcOrd="0" destOrd="0" presId="urn:microsoft.com/office/officeart/2005/8/layout/list1"/>
    <dgm:cxn modelId="{AFF837B6-C42F-434E-B7EF-CF84D9ED8696}" type="presOf" srcId="{3231EB49-2E13-4117-B718-A51720B3F71E}" destId="{D24C5B89-0712-47B1-8842-C8E8F0311569}" srcOrd="0" destOrd="1" presId="urn:microsoft.com/office/officeart/2005/8/layout/list1"/>
    <dgm:cxn modelId="{B9FFE8E0-D712-4CE4-A3E6-D41F7058FB99}" srcId="{EA88E065-6DF8-48C9-8643-59E47A9D2D5F}" destId="{72A65D6A-F907-4DD2-9C91-9E33C59BAAB9}" srcOrd="2" destOrd="0" parTransId="{6FD553BC-D28C-45C5-87C0-C9BC636382CD}" sibTransId="{E531E38A-EF27-466A-8DC6-E424F84141A8}"/>
    <dgm:cxn modelId="{876091ED-E82E-469A-B13B-9366E64D1D17}" type="presOf" srcId="{4ADEB452-77B5-45EE-BF98-558FFBCDB522}" destId="{A4685222-1EFB-4259-8B41-2F80C06E0DAD}" srcOrd="1" destOrd="0" presId="urn:microsoft.com/office/officeart/2005/8/layout/list1"/>
    <dgm:cxn modelId="{E01A5BFC-A9AB-4AEB-B496-EC47578AB8C6}" srcId="{EA88E065-6DF8-48C9-8643-59E47A9D2D5F}" destId="{0258E59C-D660-4CE5-B6AC-D606FCE97782}" srcOrd="1" destOrd="0" parTransId="{7929214D-C3B7-43BE-ACBB-0FCEDD85F4D3}" sibTransId="{EC0C9120-42A0-444B-A71D-59E9354F7ACA}"/>
    <dgm:cxn modelId="{81C4EBFD-DE81-4F41-AD41-36D7200F70E9}" type="presOf" srcId="{72A65D6A-F907-4DD2-9C91-9E33C59BAAB9}" destId="{BC3F4FEF-AF45-4BBA-B5F4-DFB9EBD67664}" srcOrd="1" destOrd="0" presId="urn:microsoft.com/office/officeart/2005/8/layout/list1"/>
    <dgm:cxn modelId="{0B97A06C-6AED-44B8-9C21-CE12C06E8551}" type="presParOf" srcId="{F039789C-37C1-498C-B007-F2948A27E6CD}" destId="{6BDB9A5E-2F91-4878-82AA-8DA50D395986}" srcOrd="0" destOrd="0" presId="urn:microsoft.com/office/officeart/2005/8/layout/list1"/>
    <dgm:cxn modelId="{E27B4DF2-5D5A-4546-8713-938A4CE6EEB4}" type="presParOf" srcId="{6BDB9A5E-2F91-4878-82AA-8DA50D395986}" destId="{06CDEBC3-8B85-4470-979C-53051DF049DA}" srcOrd="0" destOrd="0" presId="urn:microsoft.com/office/officeart/2005/8/layout/list1"/>
    <dgm:cxn modelId="{624A1849-117F-4D7D-9199-282212188709}" type="presParOf" srcId="{6BDB9A5E-2F91-4878-82AA-8DA50D395986}" destId="{A4685222-1EFB-4259-8B41-2F80C06E0DAD}" srcOrd="1" destOrd="0" presId="urn:microsoft.com/office/officeart/2005/8/layout/list1"/>
    <dgm:cxn modelId="{FB7526B1-4C34-4ECD-A015-2397B5D2A05E}" type="presParOf" srcId="{F039789C-37C1-498C-B007-F2948A27E6CD}" destId="{7B6862F8-18B2-4A53-BDA7-5E1246DC745E}" srcOrd="1" destOrd="0" presId="urn:microsoft.com/office/officeart/2005/8/layout/list1"/>
    <dgm:cxn modelId="{619DF524-2922-4CCA-97C8-25926E53981D}" type="presParOf" srcId="{F039789C-37C1-498C-B007-F2948A27E6CD}" destId="{822E5720-5F8D-4CB0-B21F-9574061B3C2E}" srcOrd="2" destOrd="0" presId="urn:microsoft.com/office/officeart/2005/8/layout/list1"/>
    <dgm:cxn modelId="{2A9CEABE-29A9-4F2F-B05A-EC848A3D617F}" type="presParOf" srcId="{F039789C-37C1-498C-B007-F2948A27E6CD}" destId="{3C7128AF-F83D-42EF-A122-1A20E7AE75BF}" srcOrd="3" destOrd="0" presId="urn:microsoft.com/office/officeart/2005/8/layout/list1"/>
    <dgm:cxn modelId="{81CAE342-8BE6-4C5A-A530-8214895AF4A2}" type="presParOf" srcId="{F039789C-37C1-498C-B007-F2948A27E6CD}" destId="{A75F9164-5EC9-4BE1-840F-CAF1F1CD5592}" srcOrd="4" destOrd="0" presId="urn:microsoft.com/office/officeart/2005/8/layout/list1"/>
    <dgm:cxn modelId="{4E594562-F16B-4082-80F7-AF41C236087E}" type="presParOf" srcId="{A75F9164-5EC9-4BE1-840F-CAF1F1CD5592}" destId="{4023B060-5C5C-4895-A99A-453B30D1CBE0}" srcOrd="0" destOrd="0" presId="urn:microsoft.com/office/officeart/2005/8/layout/list1"/>
    <dgm:cxn modelId="{80A081B1-3ECB-489A-B757-BE7E2C916507}" type="presParOf" srcId="{A75F9164-5EC9-4BE1-840F-CAF1F1CD5592}" destId="{5813EE3B-6008-4A57-B155-5C86EC2A9BCE}" srcOrd="1" destOrd="0" presId="urn:microsoft.com/office/officeart/2005/8/layout/list1"/>
    <dgm:cxn modelId="{65996CB6-E88B-49DC-9C4F-396B1129AA78}" type="presParOf" srcId="{F039789C-37C1-498C-B007-F2948A27E6CD}" destId="{3CB636EB-6BD5-4205-A5D6-5B03F932AA62}" srcOrd="5" destOrd="0" presId="urn:microsoft.com/office/officeart/2005/8/layout/list1"/>
    <dgm:cxn modelId="{1EB289FC-7015-4403-85B3-C7727419A7D2}" type="presParOf" srcId="{F039789C-37C1-498C-B007-F2948A27E6CD}" destId="{D24C5B89-0712-47B1-8842-C8E8F0311569}" srcOrd="6" destOrd="0" presId="urn:microsoft.com/office/officeart/2005/8/layout/list1"/>
    <dgm:cxn modelId="{ACA4CD7D-B7FE-48C1-AFBF-6B98280013B9}" type="presParOf" srcId="{F039789C-37C1-498C-B007-F2948A27E6CD}" destId="{45494A17-335B-41FA-8140-752437EBB9F6}" srcOrd="7" destOrd="0" presId="urn:microsoft.com/office/officeart/2005/8/layout/list1"/>
    <dgm:cxn modelId="{B8CFCE68-C230-49DA-AD05-5EC862EBF3CD}" type="presParOf" srcId="{F039789C-37C1-498C-B007-F2948A27E6CD}" destId="{D65EB1FA-B8FE-45CD-84DA-3FC741F2164E}" srcOrd="8" destOrd="0" presId="urn:microsoft.com/office/officeart/2005/8/layout/list1"/>
    <dgm:cxn modelId="{FF578C13-B1B7-448C-AA2D-7D39AFC25B22}" type="presParOf" srcId="{D65EB1FA-B8FE-45CD-84DA-3FC741F2164E}" destId="{238A6378-80C8-40ED-BAE7-0B720C307FF2}" srcOrd="0" destOrd="0" presId="urn:microsoft.com/office/officeart/2005/8/layout/list1"/>
    <dgm:cxn modelId="{3EBB8649-2EC5-4947-908C-E451B61E8909}" type="presParOf" srcId="{D65EB1FA-B8FE-45CD-84DA-3FC741F2164E}" destId="{BC3F4FEF-AF45-4BBA-B5F4-DFB9EBD67664}" srcOrd="1" destOrd="0" presId="urn:microsoft.com/office/officeart/2005/8/layout/list1"/>
    <dgm:cxn modelId="{1A491155-1EDF-44C2-832D-BF033E59BA44}" type="presParOf" srcId="{F039789C-37C1-498C-B007-F2948A27E6CD}" destId="{25E2AB45-3671-413C-98A0-C852CAB5FF2E}" srcOrd="9" destOrd="0" presId="urn:microsoft.com/office/officeart/2005/8/layout/list1"/>
    <dgm:cxn modelId="{3E975CB1-74C7-45D0-9634-1FF9663B91C5}" type="presParOf" srcId="{F039789C-37C1-498C-B007-F2948A27E6CD}" destId="{6CF2ACB0-5E87-4626-A9C3-E7BAF6BD341B}"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rtl="0"/>
          <a:r>
            <a:rPr lang="en-US" sz="2000" b="1" dirty="0"/>
            <a:t>Set by Scouting America National Committee</a:t>
          </a:r>
        </a:p>
      </dgm:t>
    </dgm:pt>
    <dgm:pt modelId="{5889BD9C-C084-45E6-A2D5-9209C09EE56C}" type="parTrans" cxnId="{7948003F-1974-4C11-ACE7-BA3C535F08B4}">
      <dgm:prSet/>
      <dgm:spPr/>
      <dgm:t>
        <a:bodyPr/>
        <a:lstStyle/>
        <a:p>
          <a:endParaRPr lang="en-US" sz="4400" b="1"/>
        </a:p>
      </dgm:t>
    </dgm:pt>
    <dgm:pt modelId="{C55EBC40-06BE-4FE0-A700-259D2A51EE80}" type="sibTrans" cxnId="{7948003F-1974-4C11-ACE7-BA3C535F08B4}">
      <dgm:prSet/>
      <dgm:spPr/>
      <dgm:t>
        <a:bodyPr/>
        <a:lstStyle/>
        <a:p>
          <a:endParaRPr lang="en-US" sz="4400" b="1"/>
        </a:p>
      </dgm:t>
    </dgm:pt>
    <dgm:pt modelId="{5D08F0C2-80C2-41C8-B9B5-D9F558B3B935}">
      <dgm:prSet custT="1"/>
      <dgm:spPr/>
      <dgm:t>
        <a:bodyPr/>
        <a:lstStyle/>
        <a:p>
          <a:pPr rtl="0"/>
          <a:r>
            <a:rPr lang="en-US" sz="1600" b="1" dirty="0"/>
            <a:t>Guide to Advancement, 2025, #33088</a:t>
          </a:r>
        </a:p>
      </dgm:t>
    </dgm:pt>
    <dgm:pt modelId="{579E6CE4-832B-48DF-90A7-C7BC57FF2E6B}" type="parTrans" cxnId="{1AFA214A-54B9-41CA-AC42-EB9D239A9BA5}">
      <dgm:prSet/>
      <dgm:spPr/>
      <dgm:t>
        <a:bodyPr/>
        <a:lstStyle/>
        <a:p>
          <a:endParaRPr lang="en-US" sz="4400" b="1"/>
        </a:p>
      </dgm:t>
    </dgm:pt>
    <dgm:pt modelId="{099ADEC8-5556-48FE-A5EE-F48CF54A827D}" type="sibTrans" cxnId="{1AFA214A-54B9-41CA-AC42-EB9D239A9BA5}">
      <dgm:prSet/>
      <dgm:spPr/>
      <dgm:t>
        <a:bodyPr/>
        <a:lstStyle/>
        <a:p>
          <a:endParaRPr lang="en-US" sz="4400" b="1"/>
        </a:p>
      </dgm:t>
    </dgm:pt>
    <dgm:pt modelId="{0D999BE0-A7CD-4FA0-842D-DF1DE6D60277}">
      <dgm:prSet custT="1"/>
      <dgm:spPr/>
      <dgm:t>
        <a:bodyPr/>
        <a:lstStyle/>
        <a:p>
          <a:pPr rtl="0"/>
          <a:r>
            <a:rPr lang="en-US" sz="1600" b="1" dirty="0"/>
            <a:t>Venturing Summit Rank Application, #512-941</a:t>
          </a:r>
        </a:p>
      </dgm:t>
    </dgm:pt>
    <dgm:pt modelId="{C9FC9FB7-66FB-47DA-9A29-6DCF400E9FBF}" type="parTrans" cxnId="{C4D64B20-6514-4A95-9895-072D55C658BD}">
      <dgm:prSet/>
      <dgm:spPr/>
      <dgm:t>
        <a:bodyPr/>
        <a:lstStyle/>
        <a:p>
          <a:endParaRPr lang="en-US" sz="4400" b="1"/>
        </a:p>
      </dgm:t>
    </dgm:pt>
    <dgm:pt modelId="{60121222-AFD7-4888-9DAD-6DEA791F81F3}" type="sibTrans" cxnId="{C4D64B20-6514-4A95-9895-072D55C658BD}">
      <dgm:prSet/>
      <dgm:spPr/>
      <dgm:t>
        <a:bodyPr/>
        <a:lstStyle/>
        <a:p>
          <a:endParaRPr lang="en-US" sz="4400" b="1"/>
        </a:p>
      </dgm:t>
    </dgm:pt>
    <dgm:pt modelId="{4B7545E1-B0F2-46CF-B8D3-3430D8E3B473}">
      <dgm:prSet custT="1"/>
      <dgm:spPr/>
      <dgm:t>
        <a:bodyPr/>
        <a:lstStyle/>
        <a:p>
          <a:pPr rtl="0"/>
          <a:r>
            <a:rPr lang="en-US" sz="1600" b="1" dirty="0"/>
            <a:t>Venturing Summit Rank Service Project Workbook, #512-938</a:t>
          </a:r>
        </a:p>
      </dgm:t>
    </dgm:pt>
    <dgm:pt modelId="{42754416-207A-4BB1-86BE-E2F591DCD969}" type="parTrans" cxnId="{42A569F9-8B9E-4BAF-9899-15A5368F48B6}">
      <dgm:prSet/>
      <dgm:spPr/>
      <dgm:t>
        <a:bodyPr/>
        <a:lstStyle/>
        <a:p>
          <a:endParaRPr lang="en-US" sz="4400" b="1"/>
        </a:p>
      </dgm:t>
    </dgm:pt>
    <dgm:pt modelId="{6F86B387-1DEE-4DE4-B2CA-A207A7720E24}" type="sibTrans" cxnId="{42A569F9-8B9E-4BAF-9899-15A5368F48B6}">
      <dgm:prSet/>
      <dgm:spPr/>
      <dgm:t>
        <a:bodyPr/>
        <a:lstStyle/>
        <a:p>
          <a:endParaRPr lang="en-US" sz="4400" b="1"/>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dgm:presLayoutVars>
          <dgm:bulletEnabled val="1"/>
        </dgm:presLayoutVars>
      </dgm:prSet>
      <dgm:spPr/>
    </dgm:pt>
  </dgm:ptLst>
  <dgm:cxnLst>
    <dgm:cxn modelId="{4C08D009-6A14-4235-8F8B-55228707B2C1}" type="presOf" srcId="{EA88E065-6DF8-48C9-8643-59E47A9D2D5F}" destId="{F039789C-37C1-498C-B007-F2948A27E6CD}" srcOrd="0" destOrd="0" presId="urn:microsoft.com/office/officeart/2005/8/layout/list1"/>
    <dgm:cxn modelId="{684E4A10-3FD5-4A8F-B4F9-B221936327D2}" type="presOf" srcId="{0D999BE0-A7CD-4FA0-842D-DF1DE6D60277}" destId="{ABC2FFE7-D1AE-41CE-9C70-49EAE92FCE12}" srcOrd="0" destOrd="1" presId="urn:microsoft.com/office/officeart/2005/8/layout/list1"/>
    <dgm:cxn modelId="{C4D64B20-6514-4A95-9895-072D55C658BD}" srcId="{F05D5820-F2F8-4CDF-989D-EF77EB6BB111}" destId="{0D999BE0-A7CD-4FA0-842D-DF1DE6D60277}" srcOrd="1" destOrd="0" parTransId="{C9FC9FB7-66FB-47DA-9A29-6DCF400E9FBF}" sibTransId="{60121222-AFD7-4888-9DAD-6DEA791F81F3}"/>
    <dgm:cxn modelId="{AC9EBF25-3841-4CE3-B17B-DB7CC5247886}" type="presOf" srcId="{4B7545E1-B0F2-46CF-B8D3-3430D8E3B473}" destId="{ABC2FFE7-D1AE-41CE-9C70-49EAE92FCE12}" srcOrd="0" destOrd="2"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1AFA214A-54B9-41CA-AC42-EB9D239A9BA5}" srcId="{F05D5820-F2F8-4CDF-989D-EF77EB6BB111}" destId="{5D08F0C2-80C2-41C8-B9B5-D9F558B3B935}" srcOrd="0" destOrd="0" parTransId="{579E6CE4-832B-48DF-90A7-C7BC57FF2E6B}" sibTransId="{099ADEC8-5556-48FE-A5EE-F48CF54A827D}"/>
    <dgm:cxn modelId="{8AAB115A-B423-44F4-BC9B-31ACE0902D58}" type="presOf" srcId="{F05D5820-F2F8-4CDF-989D-EF77EB6BB111}" destId="{D3C75B76-4F2D-44DC-ABEB-89066BDAC5A9}" srcOrd="0" destOrd="0" presId="urn:microsoft.com/office/officeart/2005/8/layout/list1"/>
    <dgm:cxn modelId="{FF8610AB-43FA-4ACA-B3F8-5BF85E30F1FC}" type="presOf" srcId="{5D08F0C2-80C2-41C8-B9B5-D9F558B3B935}" destId="{ABC2FFE7-D1AE-41CE-9C70-49EAE92FCE12}" srcOrd="0" destOrd="0" presId="urn:microsoft.com/office/officeart/2005/8/layout/list1"/>
    <dgm:cxn modelId="{B16E1FF5-6C4D-4399-9992-7C75A399A29D}" type="presOf" srcId="{F05D5820-F2F8-4CDF-989D-EF77EB6BB111}" destId="{844FDA5F-3551-4CA1-9CF2-70B9DF1B4617}" srcOrd="1" destOrd="0" presId="urn:microsoft.com/office/officeart/2005/8/layout/list1"/>
    <dgm:cxn modelId="{42A569F9-8B9E-4BAF-9899-15A5368F48B6}" srcId="{F05D5820-F2F8-4CDF-989D-EF77EB6BB111}" destId="{4B7545E1-B0F2-46CF-B8D3-3430D8E3B473}" srcOrd="2" destOrd="0" parTransId="{42754416-207A-4BB1-86BE-E2F591DCD969}" sibTransId="{6F86B387-1DEE-4DE4-B2CA-A207A7720E24}"/>
    <dgm:cxn modelId="{DBE492AB-F864-4C15-B29E-2C8A550F595D}" type="presParOf" srcId="{F039789C-37C1-498C-B007-F2948A27E6CD}" destId="{9C9FA1CC-96AC-4EE9-ACB1-D31A0046B0E4}" srcOrd="0" destOrd="0" presId="urn:microsoft.com/office/officeart/2005/8/layout/list1"/>
    <dgm:cxn modelId="{B2E42D0E-3A70-444A-9183-AB9F7DAD065F}" type="presParOf" srcId="{9C9FA1CC-96AC-4EE9-ACB1-D31A0046B0E4}" destId="{D3C75B76-4F2D-44DC-ABEB-89066BDAC5A9}" srcOrd="0" destOrd="0" presId="urn:microsoft.com/office/officeart/2005/8/layout/list1"/>
    <dgm:cxn modelId="{E6FADC3C-F8BD-43DB-AEF7-8D487ACEAEC1}" type="presParOf" srcId="{9C9FA1CC-96AC-4EE9-ACB1-D31A0046B0E4}" destId="{844FDA5F-3551-4CA1-9CF2-70B9DF1B4617}" srcOrd="1" destOrd="0" presId="urn:microsoft.com/office/officeart/2005/8/layout/list1"/>
    <dgm:cxn modelId="{B8440BA2-DB0F-43E1-B20A-C59CCB7E5B32}" type="presParOf" srcId="{F039789C-37C1-498C-B007-F2948A27E6CD}" destId="{515CBDB7-7D21-4134-93F7-A41FCA89A972}" srcOrd="1" destOrd="0" presId="urn:microsoft.com/office/officeart/2005/8/layout/list1"/>
    <dgm:cxn modelId="{5F7120F8-413E-4B4F-863E-303CE0C79C57}"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rtl="0"/>
          <a:r>
            <a:rPr lang="en-US" sz="2000" b="1" dirty="0"/>
            <a:t>Set by Scouting America National Committee</a:t>
          </a:r>
        </a:p>
      </dgm:t>
    </dgm:pt>
    <dgm:pt modelId="{5889BD9C-C084-45E6-A2D5-9209C09EE56C}" type="parTrans" cxnId="{7948003F-1974-4C11-ACE7-BA3C535F08B4}">
      <dgm:prSet/>
      <dgm:spPr/>
      <dgm:t>
        <a:bodyPr/>
        <a:lstStyle/>
        <a:p>
          <a:endParaRPr lang="en-US" sz="4400" b="1"/>
        </a:p>
      </dgm:t>
    </dgm:pt>
    <dgm:pt modelId="{C55EBC40-06BE-4FE0-A700-259D2A51EE80}" type="sibTrans" cxnId="{7948003F-1974-4C11-ACE7-BA3C535F08B4}">
      <dgm:prSet/>
      <dgm:spPr/>
      <dgm:t>
        <a:bodyPr/>
        <a:lstStyle/>
        <a:p>
          <a:endParaRPr lang="en-US" sz="4400" b="1"/>
        </a:p>
      </dgm:t>
    </dgm:pt>
    <dgm:pt modelId="{5D08F0C2-80C2-41C8-B9B5-D9F558B3B935}">
      <dgm:prSet custT="1"/>
      <dgm:spPr/>
      <dgm:t>
        <a:bodyPr/>
        <a:lstStyle/>
        <a:p>
          <a:pPr rtl="0"/>
          <a:r>
            <a:rPr lang="en-US" sz="1600" b="1" dirty="0"/>
            <a:t>Guide to Advancement, 2025, #33088</a:t>
          </a:r>
        </a:p>
      </dgm:t>
    </dgm:pt>
    <dgm:pt modelId="{579E6CE4-832B-48DF-90A7-C7BC57FF2E6B}" type="parTrans" cxnId="{1AFA214A-54B9-41CA-AC42-EB9D239A9BA5}">
      <dgm:prSet/>
      <dgm:spPr/>
      <dgm:t>
        <a:bodyPr/>
        <a:lstStyle/>
        <a:p>
          <a:endParaRPr lang="en-US" sz="4400" b="1"/>
        </a:p>
      </dgm:t>
    </dgm:pt>
    <dgm:pt modelId="{099ADEC8-5556-48FE-A5EE-F48CF54A827D}" type="sibTrans" cxnId="{1AFA214A-54B9-41CA-AC42-EB9D239A9BA5}">
      <dgm:prSet/>
      <dgm:spPr/>
      <dgm:t>
        <a:bodyPr/>
        <a:lstStyle/>
        <a:p>
          <a:endParaRPr lang="en-US" sz="4400" b="1"/>
        </a:p>
      </dgm:t>
    </dgm:pt>
    <dgm:pt modelId="{0D999BE0-A7CD-4FA0-842D-DF1DE6D60277}">
      <dgm:prSet custT="1"/>
      <dgm:spPr/>
      <dgm:t>
        <a:bodyPr/>
        <a:lstStyle/>
        <a:p>
          <a:pPr rtl="0"/>
          <a:r>
            <a:rPr lang="en-US" sz="1600" b="1" dirty="0"/>
            <a:t>Quartermaster Application, #420-015</a:t>
          </a:r>
        </a:p>
      </dgm:t>
    </dgm:pt>
    <dgm:pt modelId="{C9FC9FB7-66FB-47DA-9A29-6DCF400E9FBF}" type="parTrans" cxnId="{C4D64B20-6514-4A95-9895-072D55C658BD}">
      <dgm:prSet/>
      <dgm:spPr/>
      <dgm:t>
        <a:bodyPr/>
        <a:lstStyle/>
        <a:p>
          <a:endParaRPr lang="en-US" sz="4400" b="1"/>
        </a:p>
      </dgm:t>
    </dgm:pt>
    <dgm:pt modelId="{60121222-AFD7-4888-9DAD-6DEA791F81F3}" type="sibTrans" cxnId="{C4D64B20-6514-4A95-9895-072D55C658BD}">
      <dgm:prSet/>
      <dgm:spPr/>
      <dgm:t>
        <a:bodyPr/>
        <a:lstStyle/>
        <a:p>
          <a:endParaRPr lang="en-US" sz="4400" b="1"/>
        </a:p>
      </dgm:t>
    </dgm:pt>
    <dgm:pt modelId="{4B7545E1-B0F2-46CF-B8D3-3430D8E3B473}">
      <dgm:prSet custT="1"/>
      <dgm:spPr/>
      <dgm:t>
        <a:bodyPr/>
        <a:lstStyle/>
        <a:p>
          <a:pPr rtl="0"/>
          <a:r>
            <a:rPr lang="en-US" sz="1600" b="1" dirty="0"/>
            <a:t>Quartermaster Leadership Service Project Workbook, #420-011</a:t>
          </a:r>
        </a:p>
      </dgm:t>
    </dgm:pt>
    <dgm:pt modelId="{42754416-207A-4BB1-86BE-E2F591DCD969}" type="parTrans" cxnId="{42A569F9-8B9E-4BAF-9899-15A5368F48B6}">
      <dgm:prSet/>
      <dgm:spPr/>
      <dgm:t>
        <a:bodyPr/>
        <a:lstStyle/>
        <a:p>
          <a:endParaRPr lang="en-US" sz="4400" b="1"/>
        </a:p>
      </dgm:t>
    </dgm:pt>
    <dgm:pt modelId="{6F86B387-1DEE-4DE4-B2CA-A207A7720E24}" type="sibTrans" cxnId="{42A569F9-8B9E-4BAF-9899-15A5368F48B6}">
      <dgm:prSet/>
      <dgm:spPr/>
      <dgm:t>
        <a:bodyPr/>
        <a:lstStyle/>
        <a:p>
          <a:endParaRPr lang="en-US" sz="4400" b="1"/>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dgm:presLayoutVars>
          <dgm:bulletEnabled val="1"/>
        </dgm:presLayoutVars>
      </dgm:prSet>
      <dgm:spPr/>
    </dgm:pt>
  </dgm:ptLst>
  <dgm:cxnLst>
    <dgm:cxn modelId="{C4D64B20-6514-4A95-9895-072D55C658BD}" srcId="{F05D5820-F2F8-4CDF-989D-EF77EB6BB111}" destId="{0D999BE0-A7CD-4FA0-842D-DF1DE6D60277}" srcOrd="1" destOrd="0" parTransId="{C9FC9FB7-66FB-47DA-9A29-6DCF400E9FBF}" sibTransId="{60121222-AFD7-4888-9DAD-6DEA791F81F3}"/>
    <dgm:cxn modelId="{EEB56023-612E-429C-9934-EB5DB9DF128E}" type="presOf" srcId="{0D999BE0-A7CD-4FA0-842D-DF1DE6D60277}" destId="{ABC2FFE7-D1AE-41CE-9C70-49EAE92FCE12}" srcOrd="0" destOrd="1" presId="urn:microsoft.com/office/officeart/2005/8/layout/list1"/>
    <dgm:cxn modelId="{262ACE37-FEBF-42CD-8FBE-9631DB8C409D}" type="presOf" srcId="{F05D5820-F2F8-4CDF-989D-EF77EB6BB111}" destId="{D3C75B76-4F2D-44DC-ABEB-89066BDAC5A9}" srcOrd="0" destOrd="0" presId="urn:microsoft.com/office/officeart/2005/8/layout/list1"/>
    <dgm:cxn modelId="{39F9313B-54B4-4D71-AFA1-10B5BCD59C0E}" type="presOf" srcId="{EA88E065-6DF8-48C9-8643-59E47A9D2D5F}" destId="{F039789C-37C1-498C-B007-F2948A27E6CD}"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3676C866-43A0-4FF4-AF02-B6E7B2090A73}" type="presOf" srcId="{5D08F0C2-80C2-41C8-B9B5-D9F558B3B935}" destId="{ABC2FFE7-D1AE-41CE-9C70-49EAE92FCE12}" srcOrd="0" destOrd="0" presId="urn:microsoft.com/office/officeart/2005/8/layout/list1"/>
    <dgm:cxn modelId="{1AFA214A-54B9-41CA-AC42-EB9D239A9BA5}" srcId="{F05D5820-F2F8-4CDF-989D-EF77EB6BB111}" destId="{5D08F0C2-80C2-41C8-B9B5-D9F558B3B935}" srcOrd="0" destOrd="0" parTransId="{579E6CE4-832B-48DF-90A7-C7BC57FF2E6B}" sibTransId="{099ADEC8-5556-48FE-A5EE-F48CF54A827D}"/>
    <dgm:cxn modelId="{FEB1219C-6538-4E6E-A466-F2277FE98C4C}" type="presOf" srcId="{F05D5820-F2F8-4CDF-989D-EF77EB6BB111}" destId="{844FDA5F-3551-4CA1-9CF2-70B9DF1B4617}" srcOrd="1" destOrd="0" presId="urn:microsoft.com/office/officeart/2005/8/layout/list1"/>
    <dgm:cxn modelId="{DD07AA9F-8966-4EE8-B5D3-E1AEF1C542E2}" type="presOf" srcId="{4B7545E1-B0F2-46CF-B8D3-3430D8E3B473}" destId="{ABC2FFE7-D1AE-41CE-9C70-49EAE92FCE12}" srcOrd="0" destOrd="2" presId="urn:microsoft.com/office/officeart/2005/8/layout/list1"/>
    <dgm:cxn modelId="{42A569F9-8B9E-4BAF-9899-15A5368F48B6}" srcId="{F05D5820-F2F8-4CDF-989D-EF77EB6BB111}" destId="{4B7545E1-B0F2-46CF-B8D3-3430D8E3B473}" srcOrd="2" destOrd="0" parTransId="{42754416-207A-4BB1-86BE-E2F591DCD969}" sibTransId="{6F86B387-1DEE-4DE4-B2CA-A207A7720E24}"/>
    <dgm:cxn modelId="{F21329EE-34CB-4D5C-B423-22806B3B77ED}" type="presParOf" srcId="{F039789C-37C1-498C-B007-F2948A27E6CD}" destId="{9C9FA1CC-96AC-4EE9-ACB1-D31A0046B0E4}" srcOrd="0" destOrd="0" presId="urn:microsoft.com/office/officeart/2005/8/layout/list1"/>
    <dgm:cxn modelId="{B5A66C29-B977-4AD3-988F-C95FDAF9E66A}" type="presParOf" srcId="{9C9FA1CC-96AC-4EE9-ACB1-D31A0046B0E4}" destId="{D3C75B76-4F2D-44DC-ABEB-89066BDAC5A9}" srcOrd="0" destOrd="0" presId="urn:microsoft.com/office/officeart/2005/8/layout/list1"/>
    <dgm:cxn modelId="{7B558E15-976F-428D-8128-3C118B4435A0}" type="presParOf" srcId="{9C9FA1CC-96AC-4EE9-ACB1-D31A0046B0E4}" destId="{844FDA5F-3551-4CA1-9CF2-70B9DF1B4617}" srcOrd="1" destOrd="0" presId="urn:microsoft.com/office/officeart/2005/8/layout/list1"/>
    <dgm:cxn modelId="{21393987-45EE-4301-979B-F2A38249D3B5}" type="presParOf" srcId="{F039789C-37C1-498C-B007-F2948A27E6CD}" destId="{515CBDB7-7D21-4134-93F7-A41FCA89A972}" srcOrd="1" destOrd="0" presId="urn:microsoft.com/office/officeart/2005/8/layout/list1"/>
    <dgm:cxn modelId="{D5F999E5-414C-4045-B487-A4C357486578}"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C98194-D0D9-4BB1-87A9-5A0EF2B5795D}" type="doc">
      <dgm:prSet loTypeId="urn:microsoft.com/office/officeart/2005/8/layout/process5" loCatId="process" qsTypeId="urn:microsoft.com/office/officeart/2005/8/quickstyle/simple1" qsCatId="simple" csTypeId="urn:microsoft.com/office/officeart/2005/8/colors/accent2_2" csCatId="accent2" phldr="1"/>
      <dgm:spPr/>
    </dgm:pt>
    <dgm:pt modelId="{5201117C-C678-4A11-9B69-13D9333D073A}">
      <dgm:prSet phldrT="[Text]" custT="1"/>
      <dgm:spPr/>
      <dgm:t>
        <a:bodyPr/>
        <a:lstStyle/>
        <a:p>
          <a:r>
            <a:rPr lang="en-US" sz="1100" b="1" dirty="0"/>
            <a:t>Complete all Requirements</a:t>
          </a:r>
          <a:br>
            <a:rPr lang="en-US" sz="1100" b="1" dirty="0"/>
          </a:br>
          <a:r>
            <a:rPr lang="en-US" sz="1100" b="0" dirty="0"/>
            <a:t>9.0.1.1</a:t>
          </a:r>
          <a:endParaRPr lang="en-US" sz="1100" dirty="0"/>
        </a:p>
      </dgm:t>
    </dgm:pt>
    <dgm:pt modelId="{606D09D3-480F-491E-B066-B2CF6CE9C303}" type="parTrans" cxnId="{AC7C6DA4-3BBA-4F38-BF27-A4A3D194D982}">
      <dgm:prSet/>
      <dgm:spPr/>
      <dgm:t>
        <a:bodyPr/>
        <a:lstStyle/>
        <a:p>
          <a:endParaRPr lang="en-US" sz="4400"/>
        </a:p>
      </dgm:t>
    </dgm:pt>
    <dgm:pt modelId="{48913505-4E0A-402F-B32C-F35DEEFE775F}" type="sibTrans" cxnId="{AC7C6DA4-3BBA-4F38-BF27-A4A3D194D982}">
      <dgm:prSet custT="1"/>
      <dgm:spPr/>
      <dgm:t>
        <a:bodyPr/>
        <a:lstStyle/>
        <a:p>
          <a:endParaRPr lang="en-US" sz="1050"/>
        </a:p>
      </dgm:t>
    </dgm:pt>
    <dgm:pt modelId="{D9302560-9AD2-40A6-B96E-1BC27A86C042}">
      <dgm:prSet phldrT="[Text]" custT="1"/>
      <dgm:spPr/>
      <dgm:t>
        <a:bodyPr/>
        <a:lstStyle/>
        <a:p>
          <a:r>
            <a:rPr lang="en-US" sz="1100" dirty="0"/>
            <a:t>Prepare the Eagle Scout Service Project Workbook</a:t>
          </a:r>
          <a:br>
            <a:rPr lang="en-US" sz="1100" dirty="0"/>
          </a:br>
          <a:r>
            <a:rPr lang="en-US" sz="1100" b="0" dirty="0"/>
            <a:t>9.0.1.2</a:t>
          </a:r>
        </a:p>
      </dgm:t>
    </dgm:pt>
    <dgm:pt modelId="{3E00D951-0A08-4EFC-8532-231F57DB99EE}" type="parTrans" cxnId="{67F1F7E3-8934-479B-8C5F-140DD82E7A48}">
      <dgm:prSet/>
      <dgm:spPr/>
      <dgm:t>
        <a:bodyPr/>
        <a:lstStyle/>
        <a:p>
          <a:endParaRPr lang="en-US" sz="4400"/>
        </a:p>
      </dgm:t>
    </dgm:pt>
    <dgm:pt modelId="{5B5FDB09-6CDA-4252-B30D-9D2FF61F0231}" type="sibTrans" cxnId="{67F1F7E3-8934-479B-8C5F-140DD82E7A48}">
      <dgm:prSet custT="1"/>
      <dgm:spPr/>
      <dgm:t>
        <a:bodyPr/>
        <a:lstStyle/>
        <a:p>
          <a:endParaRPr lang="en-US" sz="1050"/>
        </a:p>
      </dgm:t>
    </dgm:pt>
    <dgm:pt modelId="{B4AA548D-4C19-4E9F-B3A5-43625A96F544}">
      <dgm:prSet phldrT="[Text]" custT="1"/>
      <dgm:spPr/>
      <dgm:t>
        <a:bodyPr/>
        <a:lstStyle/>
        <a:p>
          <a:r>
            <a:rPr lang="en-US" sz="1100" dirty="0"/>
            <a:t>Complete the Application</a:t>
          </a:r>
          <a:br>
            <a:rPr lang="en-US" sz="1100" dirty="0"/>
          </a:br>
          <a:r>
            <a:rPr lang="en-US" sz="1100" b="0" dirty="0"/>
            <a:t>9.0.1.3</a:t>
          </a:r>
        </a:p>
      </dgm:t>
    </dgm:pt>
    <dgm:pt modelId="{8B1A910D-86D5-4428-884D-CFEEB7A6C945}" type="parTrans" cxnId="{C8D7CD54-681D-4D3D-8EA6-6FFA7BB2F746}">
      <dgm:prSet/>
      <dgm:spPr/>
      <dgm:t>
        <a:bodyPr/>
        <a:lstStyle/>
        <a:p>
          <a:endParaRPr lang="en-US" sz="4400"/>
        </a:p>
      </dgm:t>
    </dgm:pt>
    <dgm:pt modelId="{5BF5A9AB-9262-4727-BB6F-910BD2868090}" type="sibTrans" cxnId="{C8D7CD54-681D-4D3D-8EA6-6FFA7BB2F746}">
      <dgm:prSet custT="1"/>
      <dgm:spPr/>
      <dgm:t>
        <a:bodyPr/>
        <a:lstStyle/>
        <a:p>
          <a:endParaRPr lang="en-US" sz="1050"/>
        </a:p>
      </dgm:t>
    </dgm:pt>
    <dgm:pt modelId="{590C2044-491D-4262-A93E-9516B1BCA62B}">
      <dgm:prSet phldrT="[Text]" custT="1"/>
      <dgm:spPr/>
      <dgm:t>
        <a:bodyPr/>
        <a:lstStyle/>
        <a:p>
          <a:r>
            <a:rPr lang="en-US" sz="1100" dirty="0"/>
            <a:t>Obtain Required Signatures</a:t>
          </a:r>
          <a:br>
            <a:rPr lang="en-US" sz="1100" dirty="0"/>
          </a:br>
          <a:r>
            <a:rPr lang="en-US" sz="1100" b="0" dirty="0"/>
            <a:t>9.0.1.4</a:t>
          </a:r>
        </a:p>
      </dgm:t>
    </dgm:pt>
    <dgm:pt modelId="{517FC344-E3AD-4132-A92F-2DED1E1206EB}" type="parTrans" cxnId="{48404310-CAFF-4F87-B3D7-D49128B190F8}">
      <dgm:prSet/>
      <dgm:spPr/>
      <dgm:t>
        <a:bodyPr/>
        <a:lstStyle/>
        <a:p>
          <a:endParaRPr lang="en-US" sz="4400"/>
        </a:p>
      </dgm:t>
    </dgm:pt>
    <dgm:pt modelId="{51B44A48-1D0E-40AB-B8DB-2822975E70EE}" type="sibTrans" cxnId="{48404310-CAFF-4F87-B3D7-D49128B190F8}">
      <dgm:prSet custT="1"/>
      <dgm:spPr/>
      <dgm:t>
        <a:bodyPr/>
        <a:lstStyle/>
        <a:p>
          <a:endParaRPr lang="en-US" sz="1050"/>
        </a:p>
      </dgm:t>
    </dgm:pt>
    <dgm:pt modelId="{A7B633FE-BD00-4522-AF72-DE96F6761A9F}">
      <dgm:prSet phldrT="[Text]" custT="1"/>
      <dgm:spPr/>
      <dgm:t>
        <a:bodyPr/>
        <a:lstStyle/>
        <a:p>
          <a:r>
            <a:rPr lang="en-US" sz="1100" dirty="0"/>
            <a:t>Submit to </a:t>
          </a:r>
          <a:br>
            <a:rPr lang="en-US" sz="1100" dirty="0"/>
          </a:br>
          <a:r>
            <a:rPr lang="en-US" sz="1100" dirty="0"/>
            <a:t>Council</a:t>
          </a:r>
          <a:br>
            <a:rPr lang="en-US" sz="1100" dirty="0"/>
          </a:br>
          <a:r>
            <a:rPr lang="en-US" sz="1100" b="0" dirty="0"/>
            <a:t>9.0.1.5</a:t>
          </a:r>
        </a:p>
      </dgm:t>
    </dgm:pt>
    <dgm:pt modelId="{A1C94578-E923-444C-8ACA-A8F8FD3D395E}" type="parTrans" cxnId="{D6AEECB0-BD05-46F5-B60F-325B088130E2}">
      <dgm:prSet/>
      <dgm:spPr/>
      <dgm:t>
        <a:bodyPr/>
        <a:lstStyle/>
        <a:p>
          <a:endParaRPr lang="en-US" sz="4400"/>
        </a:p>
      </dgm:t>
    </dgm:pt>
    <dgm:pt modelId="{5377BD44-70CC-463E-9A98-4DA08BA3D93C}" type="sibTrans" cxnId="{D6AEECB0-BD05-46F5-B60F-325B088130E2}">
      <dgm:prSet custT="1"/>
      <dgm:spPr/>
      <dgm:t>
        <a:bodyPr/>
        <a:lstStyle/>
        <a:p>
          <a:endParaRPr lang="en-US" sz="1050"/>
        </a:p>
      </dgm:t>
    </dgm:pt>
    <dgm:pt modelId="{B39BCCC9-86E4-4DDD-8EE0-C02EB18D0A41}">
      <dgm:prSet phldrT="[Text]" custT="1"/>
      <dgm:spPr/>
      <dgm:t>
        <a:bodyPr/>
        <a:lstStyle/>
        <a:p>
          <a:r>
            <a:rPr lang="en-US" sz="1100" dirty="0"/>
            <a:t>Council </a:t>
          </a:r>
          <a:br>
            <a:rPr lang="en-US" sz="1100" dirty="0"/>
          </a:br>
          <a:r>
            <a:rPr lang="en-US" sz="1100" dirty="0"/>
            <a:t>Verification</a:t>
          </a:r>
          <a:br>
            <a:rPr lang="en-US" sz="1100" dirty="0"/>
          </a:br>
          <a:r>
            <a:rPr lang="en-US" sz="1100" b="0" dirty="0"/>
            <a:t>9.0.1.6</a:t>
          </a:r>
        </a:p>
      </dgm:t>
    </dgm:pt>
    <dgm:pt modelId="{A6F3EC51-C357-42AF-811B-F4CAAE9F11AA}" type="parTrans" cxnId="{653B8ACE-9991-4508-9F9A-290C7A431552}">
      <dgm:prSet/>
      <dgm:spPr/>
      <dgm:t>
        <a:bodyPr/>
        <a:lstStyle/>
        <a:p>
          <a:endParaRPr lang="en-US" sz="4400"/>
        </a:p>
      </dgm:t>
    </dgm:pt>
    <dgm:pt modelId="{460F254F-78DF-469A-AABA-83C25FFD3CB5}" type="sibTrans" cxnId="{653B8ACE-9991-4508-9F9A-290C7A431552}">
      <dgm:prSet custT="1"/>
      <dgm:spPr/>
      <dgm:t>
        <a:bodyPr/>
        <a:lstStyle/>
        <a:p>
          <a:endParaRPr lang="en-US" sz="1050"/>
        </a:p>
      </dgm:t>
    </dgm:pt>
    <dgm:pt modelId="{1013BEB3-C869-4649-988C-6568E7BC67CE}">
      <dgm:prSet phldrT="[Text]" custT="1"/>
      <dgm:spPr/>
      <dgm:t>
        <a:bodyPr/>
        <a:lstStyle/>
        <a:p>
          <a:r>
            <a:rPr lang="en-US" sz="1100" dirty="0"/>
            <a:t>Contact </a:t>
          </a:r>
          <a:br>
            <a:rPr lang="en-US" sz="1100" dirty="0"/>
          </a:br>
          <a:r>
            <a:rPr lang="en-US" sz="1100" dirty="0"/>
            <a:t>References</a:t>
          </a:r>
          <a:br>
            <a:rPr lang="en-US" sz="1100" dirty="0"/>
          </a:br>
          <a:r>
            <a:rPr lang="en-US" sz="1100" b="0" dirty="0"/>
            <a:t>9.0.1.7</a:t>
          </a:r>
        </a:p>
      </dgm:t>
    </dgm:pt>
    <dgm:pt modelId="{997CFC87-28AD-43B5-8644-806C3BC696AB}" type="parTrans" cxnId="{99D714D1-5319-4258-8DD9-482B26599D12}">
      <dgm:prSet/>
      <dgm:spPr/>
      <dgm:t>
        <a:bodyPr/>
        <a:lstStyle/>
        <a:p>
          <a:endParaRPr lang="en-US" sz="4400"/>
        </a:p>
      </dgm:t>
    </dgm:pt>
    <dgm:pt modelId="{534AAB95-6D2F-4A31-9955-A4DB3A3389A5}" type="sibTrans" cxnId="{99D714D1-5319-4258-8DD9-482B26599D12}">
      <dgm:prSet custT="1"/>
      <dgm:spPr/>
      <dgm:t>
        <a:bodyPr/>
        <a:lstStyle/>
        <a:p>
          <a:endParaRPr lang="en-US" sz="1050"/>
        </a:p>
      </dgm:t>
    </dgm:pt>
    <dgm:pt modelId="{FA415275-5F01-4B94-BB9D-32605668FA21}">
      <dgm:prSet phldrT="[Text]" custT="1"/>
      <dgm:spPr/>
      <dgm:t>
        <a:bodyPr/>
        <a:lstStyle/>
        <a:p>
          <a:r>
            <a:rPr lang="en-US" sz="1100" dirty="0"/>
            <a:t>Board of </a:t>
          </a:r>
          <a:br>
            <a:rPr lang="en-US" sz="1100" dirty="0"/>
          </a:br>
          <a:r>
            <a:rPr lang="en-US" sz="1100" dirty="0"/>
            <a:t>Review</a:t>
          </a:r>
          <a:br>
            <a:rPr lang="en-US" sz="1100" dirty="0"/>
          </a:br>
          <a:r>
            <a:rPr lang="en-US" sz="1100" b="0" dirty="0"/>
            <a:t>9.0.1.8</a:t>
          </a:r>
        </a:p>
      </dgm:t>
    </dgm:pt>
    <dgm:pt modelId="{B6DDA224-95AF-434F-A67B-B267070D2099}" type="parTrans" cxnId="{3A06F598-BD9A-4EDB-B047-D4EF85DBD0E5}">
      <dgm:prSet/>
      <dgm:spPr/>
      <dgm:t>
        <a:bodyPr/>
        <a:lstStyle/>
        <a:p>
          <a:endParaRPr lang="en-US" sz="4400"/>
        </a:p>
      </dgm:t>
    </dgm:pt>
    <dgm:pt modelId="{9331834B-2F5D-4462-9C97-23103C199C3A}" type="sibTrans" cxnId="{3A06F598-BD9A-4EDB-B047-D4EF85DBD0E5}">
      <dgm:prSet custT="1"/>
      <dgm:spPr/>
      <dgm:t>
        <a:bodyPr/>
        <a:lstStyle/>
        <a:p>
          <a:endParaRPr lang="en-US" sz="1050"/>
        </a:p>
      </dgm:t>
    </dgm:pt>
    <dgm:pt modelId="{0CDC2BAA-4B9B-4045-A12C-FAC49A039C08}">
      <dgm:prSet phldrT="[Text]" custT="1"/>
      <dgm:spPr/>
      <dgm:t>
        <a:bodyPr/>
        <a:lstStyle/>
        <a:p>
          <a:r>
            <a:rPr lang="en-US" sz="1100" dirty="0"/>
            <a:t>Council sends recommendation to National</a:t>
          </a:r>
          <a:br>
            <a:rPr lang="en-US" sz="1100" dirty="0"/>
          </a:br>
          <a:r>
            <a:rPr lang="en-US" sz="1100" b="0" dirty="0"/>
            <a:t>9.0.1.9</a:t>
          </a:r>
        </a:p>
      </dgm:t>
    </dgm:pt>
    <dgm:pt modelId="{12EDAB08-C52F-444C-A7BF-A806D7078A41}" type="parTrans" cxnId="{A2A8CCA0-6863-4BCF-A663-27A40FED8C74}">
      <dgm:prSet/>
      <dgm:spPr/>
      <dgm:t>
        <a:bodyPr/>
        <a:lstStyle/>
        <a:p>
          <a:endParaRPr lang="en-US" sz="4400"/>
        </a:p>
      </dgm:t>
    </dgm:pt>
    <dgm:pt modelId="{E4BA43C4-4499-4486-9C08-50C0164532C0}" type="sibTrans" cxnId="{A2A8CCA0-6863-4BCF-A663-27A40FED8C74}">
      <dgm:prSet custT="1"/>
      <dgm:spPr/>
      <dgm:t>
        <a:bodyPr/>
        <a:lstStyle/>
        <a:p>
          <a:endParaRPr lang="en-US" sz="1050"/>
        </a:p>
      </dgm:t>
    </dgm:pt>
    <dgm:pt modelId="{32448FA3-27D6-4945-9FA1-AE2A1F147ABC}">
      <dgm:prSet phldrT="[Text]" custT="1"/>
      <dgm:spPr/>
      <dgm:t>
        <a:bodyPr/>
        <a:lstStyle/>
        <a:p>
          <a:r>
            <a:rPr lang="en-US" sz="1100" b="1" dirty="0"/>
            <a:t>National confirms recommendation</a:t>
          </a:r>
          <a:br>
            <a:rPr lang="en-US" sz="1100" b="1" dirty="0"/>
          </a:br>
          <a:r>
            <a:rPr lang="en-US" sz="1100" b="0" dirty="0"/>
            <a:t>9.0.1.10</a:t>
          </a:r>
        </a:p>
      </dgm:t>
    </dgm:pt>
    <dgm:pt modelId="{C480DA85-8C1B-4500-B511-565B748D1608}" type="parTrans" cxnId="{74585893-3820-4E90-8F4B-FEE86FA0CB6C}">
      <dgm:prSet/>
      <dgm:spPr/>
      <dgm:t>
        <a:bodyPr/>
        <a:lstStyle/>
        <a:p>
          <a:endParaRPr lang="en-US" sz="4400"/>
        </a:p>
      </dgm:t>
    </dgm:pt>
    <dgm:pt modelId="{E128042C-3B24-484A-9A7F-3B3C3A0BE6E3}" type="sibTrans" cxnId="{74585893-3820-4E90-8F4B-FEE86FA0CB6C}">
      <dgm:prSet custT="1"/>
      <dgm:spPr/>
      <dgm:t>
        <a:bodyPr/>
        <a:lstStyle/>
        <a:p>
          <a:endParaRPr lang="en-US" sz="1050"/>
        </a:p>
      </dgm:t>
    </dgm:pt>
    <dgm:pt modelId="{08FAD6DD-BB56-4D68-B184-9231C4506CA4}" type="pres">
      <dgm:prSet presAssocID="{D9C98194-D0D9-4BB1-87A9-5A0EF2B5795D}" presName="diagram" presStyleCnt="0">
        <dgm:presLayoutVars>
          <dgm:dir/>
          <dgm:resizeHandles val="exact"/>
        </dgm:presLayoutVars>
      </dgm:prSet>
      <dgm:spPr/>
    </dgm:pt>
    <dgm:pt modelId="{324E3931-B885-4A89-9CBF-02D5770DC0A7}" type="pres">
      <dgm:prSet presAssocID="{5201117C-C678-4A11-9B69-13D9333D073A}" presName="node" presStyleLbl="node1" presStyleIdx="0" presStyleCnt="10">
        <dgm:presLayoutVars>
          <dgm:bulletEnabled val="1"/>
        </dgm:presLayoutVars>
      </dgm:prSet>
      <dgm:spPr/>
    </dgm:pt>
    <dgm:pt modelId="{F2A66F04-D82B-46E8-B016-43C4DA2BDAE2}" type="pres">
      <dgm:prSet presAssocID="{48913505-4E0A-402F-B32C-F35DEEFE775F}" presName="sibTrans" presStyleLbl="sibTrans2D1" presStyleIdx="0" presStyleCnt="9"/>
      <dgm:spPr/>
    </dgm:pt>
    <dgm:pt modelId="{596263DB-8118-4138-BF9C-B104CBBC7292}" type="pres">
      <dgm:prSet presAssocID="{48913505-4E0A-402F-B32C-F35DEEFE775F}" presName="connectorText" presStyleLbl="sibTrans2D1" presStyleIdx="0" presStyleCnt="9"/>
      <dgm:spPr/>
    </dgm:pt>
    <dgm:pt modelId="{B7953178-5B02-4F13-917B-7346379AED55}" type="pres">
      <dgm:prSet presAssocID="{D9302560-9AD2-40A6-B96E-1BC27A86C042}" presName="node" presStyleLbl="node1" presStyleIdx="1" presStyleCnt="10">
        <dgm:presLayoutVars>
          <dgm:bulletEnabled val="1"/>
        </dgm:presLayoutVars>
      </dgm:prSet>
      <dgm:spPr/>
    </dgm:pt>
    <dgm:pt modelId="{B7A66D03-3A1D-4C3E-90F2-84DF4B6BC499}" type="pres">
      <dgm:prSet presAssocID="{5B5FDB09-6CDA-4252-B30D-9D2FF61F0231}" presName="sibTrans" presStyleLbl="sibTrans2D1" presStyleIdx="1" presStyleCnt="9"/>
      <dgm:spPr/>
    </dgm:pt>
    <dgm:pt modelId="{7ED42F3F-4710-4573-A102-11E59BFA6FEE}" type="pres">
      <dgm:prSet presAssocID="{5B5FDB09-6CDA-4252-B30D-9D2FF61F0231}" presName="connectorText" presStyleLbl="sibTrans2D1" presStyleIdx="1" presStyleCnt="9"/>
      <dgm:spPr/>
    </dgm:pt>
    <dgm:pt modelId="{D6758F75-D79A-4833-88C4-7E156B027FC9}" type="pres">
      <dgm:prSet presAssocID="{B4AA548D-4C19-4E9F-B3A5-43625A96F544}" presName="node" presStyleLbl="node1" presStyleIdx="2" presStyleCnt="10">
        <dgm:presLayoutVars>
          <dgm:bulletEnabled val="1"/>
        </dgm:presLayoutVars>
      </dgm:prSet>
      <dgm:spPr/>
    </dgm:pt>
    <dgm:pt modelId="{513C1322-5014-45B4-8643-E9E2C9CA38C3}" type="pres">
      <dgm:prSet presAssocID="{5BF5A9AB-9262-4727-BB6F-910BD2868090}" presName="sibTrans" presStyleLbl="sibTrans2D1" presStyleIdx="2" presStyleCnt="9"/>
      <dgm:spPr/>
    </dgm:pt>
    <dgm:pt modelId="{CF2D6D12-A121-4124-A30A-09CB652A0DFB}" type="pres">
      <dgm:prSet presAssocID="{5BF5A9AB-9262-4727-BB6F-910BD2868090}" presName="connectorText" presStyleLbl="sibTrans2D1" presStyleIdx="2" presStyleCnt="9"/>
      <dgm:spPr/>
    </dgm:pt>
    <dgm:pt modelId="{1304DDE6-9E22-479B-9240-69BA82891709}" type="pres">
      <dgm:prSet presAssocID="{590C2044-491D-4262-A93E-9516B1BCA62B}" presName="node" presStyleLbl="node1" presStyleIdx="3" presStyleCnt="10">
        <dgm:presLayoutVars>
          <dgm:bulletEnabled val="1"/>
        </dgm:presLayoutVars>
      </dgm:prSet>
      <dgm:spPr/>
    </dgm:pt>
    <dgm:pt modelId="{46A970DF-1489-4407-8590-A43AA34CC3D2}" type="pres">
      <dgm:prSet presAssocID="{51B44A48-1D0E-40AB-B8DB-2822975E70EE}" presName="sibTrans" presStyleLbl="sibTrans2D1" presStyleIdx="3" presStyleCnt="9"/>
      <dgm:spPr/>
    </dgm:pt>
    <dgm:pt modelId="{1407DC2E-DE88-4455-8A0D-B29267D379C0}" type="pres">
      <dgm:prSet presAssocID="{51B44A48-1D0E-40AB-B8DB-2822975E70EE}" presName="connectorText" presStyleLbl="sibTrans2D1" presStyleIdx="3" presStyleCnt="9"/>
      <dgm:spPr/>
    </dgm:pt>
    <dgm:pt modelId="{B79622A8-9E92-49BE-A007-C39C60E07B99}" type="pres">
      <dgm:prSet presAssocID="{A7B633FE-BD00-4522-AF72-DE96F6761A9F}" presName="node" presStyleLbl="node1" presStyleIdx="4" presStyleCnt="10">
        <dgm:presLayoutVars>
          <dgm:bulletEnabled val="1"/>
        </dgm:presLayoutVars>
      </dgm:prSet>
      <dgm:spPr/>
    </dgm:pt>
    <dgm:pt modelId="{F942532B-88BE-4EF2-B58B-EF7FC32BC8B6}" type="pres">
      <dgm:prSet presAssocID="{5377BD44-70CC-463E-9A98-4DA08BA3D93C}" presName="sibTrans" presStyleLbl="sibTrans2D1" presStyleIdx="4" presStyleCnt="9"/>
      <dgm:spPr/>
    </dgm:pt>
    <dgm:pt modelId="{F2CF44E0-D056-4E37-BCC2-1897BE73C180}" type="pres">
      <dgm:prSet presAssocID="{5377BD44-70CC-463E-9A98-4DA08BA3D93C}" presName="connectorText" presStyleLbl="sibTrans2D1" presStyleIdx="4" presStyleCnt="9"/>
      <dgm:spPr/>
    </dgm:pt>
    <dgm:pt modelId="{4774E09D-A575-4BDF-AA6C-4A6F70B76370}" type="pres">
      <dgm:prSet presAssocID="{B39BCCC9-86E4-4DDD-8EE0-C02EB18D0A41}" presName="node" presStyleLbl="node1" presStyleIdx="5" presStyleCnt="10">
        <dgm:presLayoutVars>
          <dgm:bulletEnabled val="1"/>
        </dgm:presLayoutVars>
      </dgm:prSet>
      <dgm:spPr/>
    </dgm:pt>
    <dgm:pt modelId="{6FCFE7E8-1147-44EE-AC0D-3B1B33936F02}" type="pres">
      <dgm:prSet presAssocID="{460F254F-78DF-469A-AABA-83C25FFD3CB5}" presName="sibTrans" presStyleLbl="sibTrans2D1" presStyleIdx="5" presStyleCnt="9"/>
      <dgm:spPr/>
    </dgm:pt>
    <dgm:pt modelId="{FA233C03-86DC-4641-B084-CC94003C1A5C}" type="pres">
      <dgm:prSet presAssocID="{460F254F-78DF-469A-AABA-83C25FFD3CB5}" presName="connectorText" presStyleLbl="sibTrans2D1" presStyleIdx="5" presStyleCnt="9"/>
      <dgm:spPr/>
    </dgm:pt>
    <dgm:pt modelId="{122CAA14-4928-4C4C-BB37-F16FB2ADCA78}" type="pres">
      <dgm:prSet presAssocID="{1013BEB3-C869-4649-988C-6568E7BC67CE}" presName="node" presStyleLbl="node1" presStyleIdx="6" presStyleCnt="10">
        <dgm:presLayoutVars>
          <dgm:bulletEnabled val="1"/>
        </dgm:presLayoutVars>
      </dgm:prSet>
      <dgm:spPr/>
    </dgm:pt>
    <dgm:pt modelId="{4E578367-E89C-48E7-A303-F6D8CE2C90CB}" type="pres">
      <dgm:prSet presAssocID="{534AAB95-6D2F-4A31-9955-A4DB3A3389A5}" presName="sibTrans" presStyleLbl="sibTrans2D1" presStyleIdx="6" presStyleCnt="9"/>
      <dgm:spPr/>
    </dgm:pt>
    <dgm:pt modelId="{71EDFEFF-35FA-4D4F-98F5-93A5DE4BFB6A}" type="pres">
      <dgm:prSet presAssocID="{534AAB95-6D2F-4A31-9955-A4DB3A3389A5}" presName="connectorText" presStyleLbl="sibTrans2D1" presStyleIdx="6" presStyleCnt="9"/>
      <dgm:spPr/>
    </dgm:pt>
    <dgm:pt modelId="{42077774-B33B-4F18-98E7-B164A88027DC}" type="pres">
      <dgm:prSet presAssocID="{FA415275-5F01-4B94-BB9D-32605668FA21}" presName="node" presStyleLbl="node1" presStyleIdx="7" presStyleCnt="10">
        <dgm:presLayoutVars>
          <dgm:bulletEnabled val="1"/>
        </dgm:presLayoutVars>
      </dgm:prSet>
      <dgm:spPr/>
    </dgm:pt>
    <dgm:pt modelId="{FB5D6EF8-A275-4E41-BC84-BDD5E6835B01}" type="pres">
      <dgm:prSet presAssocID="{9331834B-2F5D-4462-9C97-23103C199C3A}" presName="sibTrans" presStyleLbl="sibTrans2D1" presStyleIdx="7" presStyleCnt="9"/>
      <dgm:spPr/>
    </dgm:pt>
    <dgm:pt modelId="{97CE9E58-64C1-44F8-B1E0-5B6083F87C9F}" type="pres">
      <dgm:prSet presAssocID="{9331834B-2F5D-4462-9C97-23103C199C3A}" presName="connectorText" presStyleLbl="sibTrans2D1" presStyleIdx="7" presStyleCnt="9"/>
      <dgm:spPr/>
    </dgm:pt>
    <dgm:pt modelId="{966603EA-7F75-4DA6-8EC2-715D24E05788}" type="pres">
      <dgm:prSet presAssocID="{0CDC2BAA-4B9B-4045-A12C-FAC49A039C08}" presName="node" presStyleLbl="node1" presStyleIdx="8" presStyleCnt="10">
        <dgm:presLayoutVars>
          <dgm:bulletEnabled val="1"/>
        </dgm:presLayoutVars>
      </dgm:prSet>
      <dgm:spPr/>
    </dgm:pt>
    <dgm:pt modelId="{16504329-AEEF-4C3E-AF7D-85D9210E7AE5}" type="pres">
      <dgm:prSet presAssocID="{E4BA43C4-4499-4486-9C08-50C0164532C0}" presName="sibTrans" presStyleLbl="sibTrans2D1" presStyleIdx="8" presStyleCnt="9"/>
      <dgm:spPr/>
    </dgm:pt>
    <dgm:pt modelId="{48F37930-DF94-42DA-ACCD-7B39285E09FB}" type="pres">
      <dgm:prSet presAssocID="{E4BA43C4-4499-4486-9C08-50C0164532C0}" presName="connectorText" presStyleLbl="sibTrans2D1" presStyleIdx="8" presStyleCnt="9"/>
      <dgm:spPr/>
    </dgm:pt>
    <dgm:pt modelId="{7EC49E32-6C51-45F2-BFA4-9136BFE9366D}" type="pres">
      <dgm:prSet presAssocID="{32448FA3-27D6-4945-9FA1-AE2A1F147ABC}" presName="node" presStyleLbl="node1" presStyleIdx="9" presStyleCnt="10">
        <dgm:presLayoutVars>
          <dgm:bulletEnabled val="1"/>
        </dgm:presLayoutVars>
      </dgm:prSet>
      <dgm:spPr/>
    </dgm:pt>
  </dgm:ptLst>
  <dgm:cxnLst>
    <dgm:cxn modelId="{48404310-CAFF-4F87-B3D7-D49128B190F8}" srcId="{D9C98194-D0D9-4BB1-87A9-5A0EF2B5795D}" destId="{590C2044-491D-4262-A93E-9516B1BCA62B}" srcOrd="3" destOrd="0" parTransId="{517FC344-E3AD-4132-A92F-2DED1E1206EB}" sibTransId="{51B44A48-1D0E-40AB-B8DB-2822975E70EE}"/>
    <dgm:cxn modelId="{E43C6540-E7B9-4528-9D10-2470C8F13D38}" type="presOf" srcId="{460F254F-78DF-469A-AABA-83C25FFD3CB5}" destId="{6FCFE7E8-1147-44EE-AC0D-3B1B33936F02}" srcOrd="0" destOrd="0" presId="urn:microsoft.com/office/officeart/2005/8/layout/process5"/>
    <dgm:cxn modelId="{C2619044-EB53-4BCF-867A-34EA94B5FC64}" type="presOf" srcId="{B4AA548D-4C19-4E9F-B3A5-43625A96F544}" destId="{D6758F75-D79A-4833-88C4-7E156B027FC9}" srcOrd="0" destOrd="0" presId="urn:microsoft.com/office/officeart/2005/8/layout/process5"/>
    <dgm:cxn modelId="{BA78AE64-2A9C-4A2C-8FC3-BD16BFBACA69}" type="presOf" srcId="{51B44A48-1D0E-40AB-B8DB-2822975E70EE}" destId="{46A970DF-1489-4407-8590-A43AA34CC3D2}" srcOrd="0" destOrd="0" presId="urn:microsoft.com/office/officeart/2005/8/layout/process5"/>
    <dgm:cxn modelId="{9F1EA966-A841-49D2-87A9-2AFB7E735728}" type="presOf" srcId="{5377BD44-70CC-463E-9A98-4DA08BA3D93C}" destId="{F942532B-88BE-4EF2-B58B-EF7FC32BC8B6}" srcOrd="0" destOrd="0" presId="urn:microsoft.com/office/officeart/2005/8/layout/process5"/>
    <dgm:cxn modelId="{9E82F467-6C53-40DD-961C-86FD84B291DE}" type="presOf" srcId="{534AAB95-6D2F-4A31-9955-A4DB3A3389A5}" destId="{71EDFEFF-35FA-4D4F-98F5-93A5DE4BFB6A}" srcOrd="1" destOrd="0" presId="urn:microsoft.com/office/officeart/2005/8/layout/process5"/>
    <dgm:cxn modelId="{E8B2DC4A-AEFB-49A0-A296-6E53C6246E03}" type="presOf" srcId="{460F254F-78DF-469A-AABA-83C25FFD3CB5}" destId="{FA233C03-86DC-4641-B084-CC94003C1A5C}" srcOrd="1" destOrd="0" presId="urn:microsoft.com/office/officeart/2005/8/layout/process5"/>
    <dgm:cxn modelId="{7020A36D-A018-4488-8DE2-4BEDDF7163D2}" type="presOf" srcId="{590C2044-491D-4262-A93E-9516B1BCA62B}" destId="{1304DDE6-9E22-479B-9240-69BA82891709}" srcOrd="0" destOrd="0" presId="urn:microsoft.com/office/officeart/2005/8/layout/process5"/>
    <dgm:cxn modelId="{D1FE0F4F-7956-417E-BCA3-ED0CB77B2867}" type="presOf" srcId="{1013BEB3-C869-4649-988C-6568E7BC67CE}" destId="{122CAA14-4928-4C4C-BB37-F16FB2ADCA78}" srcOrd="0" destOrd="0" presId="urn:microsoft.com/office/officeart/2005/8/layout/process5"/>
    <dgm:cxn modelId="{E0E66E54-CDB1-43E3-9C6A-6BCE6447936A}" type="presOf" srcId="{E4BA43C4-4499-4486-9C08-50C0164532C0}" destId="{16504329-AEEF-4C3E-AF7D-85D9210E7AE5}" srcOrd="0" destOrd="0" presId="urn:microsoft.com/office/officeart/2005/8/layout/process5"/>
    <dgm:cxn modelId="{C8D7CD54-681D-4D3D-8EA6-6FFA7BB2F746}" srcId="{D9C98194-D0D9-4BB1-87A9-5A0EF2B5795D}" destId="{B4AA548D-4C19-4E9F-B3A5-43625A96F544}" srcOrd="2" destOrd="0" parTransId="{8B1A910D-86D5-4428-884D-CFEEB7A6C945}" sibTransId="{5BF5A9AB-9262-4727-BB6F-910BD2868090}"/>
    <dgm:cxn modelId="{6C118F55-0EE7-4B8F-830B-6241E381F3D3}" type="presOf" srcId="{5377BD44-70CC-463E-9A98-4DA08BA3D93C}" destId="{F2CF44E0-D056-4E37-BCC2-1897BE73C180}" srcOrd="1" destOrd="0" presId="urn:microsoft.com/office/officeart/2005/8/layout/process5"/>
    <dgm:cxn modelId="{C2D18C76-A806-4156-B79F-38407807B433}" type="presOf" srcId="{B39BCCC9-86E4-4DDD-8EE0-C02EB18D0A41}" destId="{4774E09D-A575-4BDF-AA6C-4A6F70B76370}" srcOrd="0" destOrd="0" presId="urn:microsoft.com/office/officeart/2005/8/layout/process5"/>
    <dgm:cxn modelId="{B523147B-0897-470E-9E75-56B18285195D}" type="presOf" srcId="{32448FA3-27D6-4945-9FA1-AE2A1F147ABC}" destId="{7EC49E32-6C51-45F2-BFA4-9136BFE9366D}" srcOrd="0" destOrd="0" presId="urn:microsoft.com/office/officeart/2005/8/layout/process5"/>
    <dgm:cxn modelId="{561C1F7D-063F-456C-A509-B7F62D725264}" type="presOf" srcId="{5B5FDB09-6CDA-4252-B30D-9D2FF61F0231}" destId="{7ED42F3F-4710-4573-A102-11E59BFA6FEE}" srcOrd="1" destOrd="0" presId="urn:microsoft.com/office/officeart/2005/8/layout/process5"/>
    <dgm:cxn modelId="{84AFE080-6582-4A0D-B7E8-C728D6C18328}" type="presOf" srcId="{534AAB95-6D2F-4A31-9955-A4DB3A3389A5}" destId="{4E578367-E89C-48E7-A303-F6D8CE2C90CB}" srcOrd="0" destOrd="0" presId="urn:microsoft.com/office/officeart/2005/8/layout/process5"/>
    <dgm:cxn modelId="{4852AC8F-E044-4C98-AA77-5BD27A019B29}" type="presOf" srcId="{48913505-4E0A-402F-B32C-F35DEEFE775F}" destId="{F2A66F04-D82B-46E8-B016-43C4DA2BDAE2}" srcOrd="0" destOrd="0" presId="urn:microsoft.com/office/officeart/2005/8/layout/process5"/>
    <dgm:cxn modelId="{CB991292-351B-4D89-9970-D3E02985FB97}" type="presOf" srcId="{5201117C-C678-4A11-9B69-13D9333D073A}" destId="{324E3931-B885-4A89-9CBF-02D5770DC0A7}" srcOrd="0" destOrd="0" presId="urn:microsoft.com/office/officeart/2005/8/layout/process5"/>
    <dgm:cxn modelId="{74585893-3820-4E90-8F4B-FEE86FA0CB6C}" srcId="{D9C98194-D0D9-4BB1-87A9-5A0EF2B5795D}" destId="{32448FA3-27D6-4945-9FA1-AE2A1F147ABC}" srcOrd="9" destOrd="0" parTransId="{C480DA85-8C1B-4500-B511-565B748D1608}" sibTransId="{E128042C-3B24-484A-9A7F-3B3C3A0BE6E3}"/>
    <dgm:cxn modelId="{3A06F598-BD9A-4EDB-B047-D4EF85DBD0E5}" srcId="{D9C98194-D0D9-4BB1-87A9-5A0EF2B5795D}" destId="{FA415275-5F01-4B94-BB9D-32605668FA21}" srcOrd="7" destOrd="0" parTransId="{B6DDA224-95AF-434F-A67B-B267070D2099}" sibTransId="{9331834B-2F5D-4462-9C97-23103C199C3A}"/>
    <dgm:cxn modelId="{14D0C79B-51B9-4FF6-8D11-8DB81AAF28C9}" type="presOf" srcId="{51B44A48-1D0E-40AB-B8DB-2822975E70EE}" destId="{1407DC2E-DE88-4455-8A0D-B29267D379C0}" srcOrd="1" destOrd="0" presId="urn:microsoft.com/office/officeart/2005/8/layout/process5"/>
    <dgm:cxn modelId="{A2A8CCA0-6863-4BCF-A663-27A40FED8C74}" srcId="{D9C98194-D0D9-4BB1-87A9-5A0EF2B5795D}" destId="{0CDC2BAA-4B9B-4045-A12C-FAC49A039C08}" srcOrd="8" destOrd="0" parTransId="{12EDAB08-C52F-444C-A7BF-A806D7078A41}" sibTransId="{E4BA43C4-4499-4486-9C08-50C0164532C0}"/>
    <dgm:cxn modelId="{AC7C6DA4-3BBA-4F38-BF27-A4A3D194D982}" srcId="{D9C98194-D0D9-4BB1-87A9-5A0EF2B5795D}" destId="{5201117C-C678-4A11-9B69-13D9333D073A}" srcOrd="0" destOrd="0" parTransId="{606D09D3-480F-491E-B066-B2CF6CE9C303}" sibTransId="{48913505-4E0A-402F-B32C-F35DEEFE775F}"/>
    <dgm:cxn modelId="{E60B05A8-0014-4AF7-ABA2-7F8154D57C66}" type="presOf" srcId="{0CDC2BAA-4B9B-4045-A12C-FAC49A039C08}" destId="{966603EA-7F75-4DA6-8EC2-715D24E05788}" srcOrd="0" destOrd="0" presId="urn:microsoft.com/office/officeart/2005/8/layout/process5"/>
    <dgm:cxn modelId="{D6AEECB0-BD05-46F5-B60F-325B088130E2}" srcId="{D9C98194-D0D9-4BB1-87A9-5A0EF2B5795D}" destId="{A7B633FE-BD00-4522-AF72-DE96F6761A9F}" srcOrd="4" destOrd="0" parTransId="{A1C94578-E923-444C-8ACA-A8F8FD3D395E}" sibTransId="{5377BD44-70CC-463E-9A98-4DA08BA3D93C}"/>
    <dgm:cxn modelId="{951C81B1-6F15-4C30-B099-38081AABF302}" type="presOf" srcId="{E4BA43C4-4499-4486-9C08-50C0164532C0}" destId="{48F37930-DF94-42DA-ACCD-7B39285E09FB}" srcOrd="1" destOrd="0" presId="urn:microsoft.com/office/officeart/2005/8/layout/process5"/>
    <dgm:cxn modelId="{E7B11DB8-28AE-4DA3-949E-D7B6E481E0F8}" type="presOf" srcId="{5BF5A9AB-9262-4727-BB6F-910BD2868090}" destId="{CF2D6D12-A121-4124-A30A-09CB652A0DFB}" srcOrd="1" destOrd="0" presId="urn:microsoft.com/office/officeart/2005/8/layout/process5"/>
    <dgm:cxn modelId="{D2863BBE-987E-4016-A590-2FFEAC90E017}" type="presOf" srcId="{5BF5A9AB-9262-4727-BB6F-910BD2868090}" destId="{513C1322-5014-45B4-8643-E9E2C9CA38C3}" srcOrd="0" destOrd="0" presId="urn:microsoft.com/office/officeart/2005/8/layout/process5"/>
    <dgm:cxn modelId="{7C1CFCC2-87CD-488C-ADD4-0DF8ACA11358}" type="presOf" srcId="{9331834B-2F5D-4462-9C97-23103C199C3A}" destId="{FB5D6EF8-A275-4E41-BC84-BDD5E6835B01}" srcOrd="0" destOrd="0" presId="urn:microsoft.com/office/officeart/2005/8/layout/process5"/>
    <dgm:cxn modelId="{BED482CB-B94A-4BE6-8538-E27644485E69}" type="presOf" srcId="{D9C98194-D0D9-4BB1-87A9-5A0EF2B5795D}" destId="{08FAD6DD-BB56-4D68-B184-9231C4506CA4}" srcOrd="0" destOrd="0" presId="urn:microsoft.com/office/officeart/2005/8/layout/process5"/>
    <dgm:cxn modelId="{653B8ACE-9991-4508-9F9A-290C7A431552}" srcId="{D9C98194-D0D9-4BB1-87A9-5A0EF2B5795D}" destId="{B39BCCC9-86E4-4DDD-8EE0-C02EB18D0A41}" srcOrd="5" destOrd="0" parTransId="{A6F3EC51-C357-42AF-811B-F4CAAE9F11AA}" sibTransId="{460F254F-78DF-469A-AABA-83C25FFD3CB5}"/>
    <dgm:cxn modelId="{99D714D1-5319-4258-8DD9-482B26599D12}" srcId="{D9C98194-D0D9-4BB1-87A9-5A0EF2B5795D}" destId="{1013BEB3-C869-4649-988C-6568E7BC67CE}" srcOrd="6" destOrd="0" parTransId="{997CFC87-28AD-43B5-8644-806C3BC696AB}" sibTransId="{534AAB95-6D2F-4A31-9955-A4DB3A3389A5}"/>
    <dgm:cxn modelId="{167CABDE-BD7E-43F4-8142-DE777D00E4B5}" type="presOf" srcId="{48913505-4E0A-402F-B32C-F35DEEFE775F}" destId="{596263DB-8118-4138-BF9C-B104CBBC7292}" srcOrd="1" destOrd="0" presId="urn:microsoft.com/office/officeart/2005/8/layout/process5"/>
    <dgm:cxn modelId="{D0CF32DF-C66E-42D7-8D89-EC05EDBA296A}" type="presOf" srcId="{FA415275-5F01-4B94-BB9D-32605668FA21}" destId="{42077774-B33B-4F18-98E7-B164A88027DC}" srcOrd="0" destOrd="0" presId="urn:microsoft.com/office/officeart/2005/8/layout/process5"/>
    <dgm:cxn modelId="{67F1F7E3-8934-479B-8C5F-140DD82E7A48}" srcId="{D9C98194-D0D9-4BB1-87A9-5A0EF2B5795D}" destId="{D9302560-9AD2-40A6-B96E-1BC27A86C042}" srcOrd="1" destOrd="0" parTransId="{3E00D951-0A08-4EFC-8532-231F57DB99EE}" sibTransId="{5B5FDB09-6CDA-4252-B30D-9D2FF61F0231}"/>
    <dgm:cxn modelId="{44BCBBE7-14F8-4681-BC95-755FD2E695B3}" type="presOf" srcId="{9331834B-2F5D-4462-9C97-23103C199C3A}" destId="{97CE9E58-64C1-44F8-B1E0-5B6083F87C9F}" srcOrd="1" destOrd="0" presId="urn:microsoft.com/office/officeart/2005/8/layout/process5"/>
    <dgm:cxn modelId="{F2A52DF4-D333-4995-8E3E-AC82F218835C}" type="presOf" srcId="{A7B633FE-BD00-4522-AF72-DE96F6761A9F}" destId="{B79622A8-9E92-49BE-A007-C39C60E07B99}" srcOrd="0" destOrd="0" presId="urn:microsoft.com/office/officeart/2005/8/layout/process5"/>
    <dgm:cxn modelId="{187DDBF4-B194-4A52-8D32-55CCDA68F0DF}" type="presOf" srcId="{D9302560-9AD2-40A6-B96E-1BC27A86C042}" destId="{B7953178-5B02-4F13-917B-7346379AED55}" srcOrd="0" destOrd="0" presId="urn:microsoft.com/office/officeart/2005/8/layout/process5"/>
    <dgm:cxn modelId="{63264FF6-4621-4C49-A4C2-E9398554091C}" type="presOf" srcId="{5B5FDB09-6CDA-4252-B30D-9D2FF61F0231}" destId="{B7A66D03-3A1D-4C3E-90F2-84DF4B6BC499}" srcOrd="0" destOrd="0" presId="urn:microsoft.com/office/officeart/2005/8/layout/process5"/>
    <dgm:cxn modelId="{CC04033E-83EF-477D-8086-4E546A5F4EE5}" type="presParOf" srcId="{08FAD6DD-BB56-4D68-B184-9231C4506CA4}" destId="{324E3931-B885-4A89-9CBF-02D5770DC0A7}" srcOrd="0" destOrd="0" presId="urn:microsoft.com/office/officeart/2005/8/layout/process5"/>
    <dgm:cxn modelId="{A4020F25-E99F-47E9-9B37-2521B44492B1}" type="presParOf" srcId="{08FAD6DD-BB56-4D68-B184-9231C4506CA4}" destId="{F2A66F04-D82B-46E8-B016-43C4DA2BDAE2}" srcOrd="1" destOrd="0" presId="urn:microsoft.com/office/officeart/2005/8/layout/process5"/>
    <dgm:cxn modelId="{6F335D09-55A4-4C2C-BBB6-9F74E66190A0}" type="presParOf" srcId="{F2A66F04-D82B-46E8-B016-43C4DA2BDAE2}" destId="{596263DB-8118-4138-BF9C-B104CBBC7292}" srcOrd="0" destOrd="0" presId="urn:microsoft.com/office/officeart/2005/8/layout/process5"/>
    <dgm:cxn modelId="{503ACC5A-6825-4E4C-BC70-3E3B05C781B2}" type="presParOf" srcId="{08FAD6DD-BB56-4D68-B184-9231C4506CA4}" destId="{B7953178-5B02-4F13-917B-7346379AED55}" srcOrd="2" destOrd="0" presId="urn:microsoft.com/office/officeart/2005/8/layout/process5"/>
    <dgm:cxn modelId="{F6A32F67-ACAD-44C3-BED7-B5722C97F1D3}" type="presParOf" srcId="{08FAD6DD-BB56-4D68-B184-9231C4506CA4}" destId="{B7A66D03-3A1D-4C3E-90F2-84DF4B6BC499}" srcOrd="3" destOrd="0" presId="urn:microsoft.com/office/officeart/2005/8/layout/process5"/>
    <dgm:cxn modelId="{57C2F100-8909-4750-8CCD-A7CD35B8A198}" type="presParOf" srcId="{B7A66D03-3A1D-4C3E-90F2-84DF4B6BC499}" destId="{7ED42F3F-4710-4573-A102-11E59BFA6FEE}" srcOrd="0" destOrd="0" presId="urn:microsoft.com/office/officeart/2005/8/layout/process5"/>
    <dgm:cxn modelId="{EC4D7742-58BB-4784-A8F5-835492CE5EA2}" type="presParOf" srcId="{08FAD6DD-BB56-4D68-B184-9231C4506CA4}" destId="{D6758F75-D79A-4833-88C4-7E156B027FC9}" srcOrd="4" destOrd="0" presId="urn:microsoft.com/office/officeart/2005/8/layout/process5"/>
    <dgm:cxn modelId="{F6CF6CBE-6AE1-42B6-AA8E-CA564EA5AE81}" type="presParOf" srcId="{08FAD6DD-BB56-4D68-B184-9231C4506CA4}" destId="{513C1322-5014-45B4-8643-E9E2C9CA38C3}" srcOrd="5" destOrd="0" presId="urn:microsoft.com/office/officeart/2005/8/layout/process5"/>
    <dgm:cxn modelId="{35BF8DC9-098E-4CCC-840D-D29A36E78076}" type="presParOf" srcId="{513C1322-5014-45B4-8643-E9E2C9CA38C3}" destId="{CF2D6D12-A121-4124-A30A-09CB652A0DFB}" srcOrd="0" destOrd="0" presId="urn:microsoft.com/office/officeart/2005/8/layout/process5"/>
    <dgm:cxn modelId="{5769E272-068B-461E-9558-5F02A925139D}" type="presParOf" srcId="{08FAD6DD-BB56-4D68-B184-9231C4506CA4}" destId="{1304DDE6-9E22-479B-9240-69BA82891709}" srcOrd="6" destOrd="0" presId="urn:microsoft.com/office/officeart/2005/8/layout/process5"/>
    <dgm:cxn modelId="{F913284F-6EC1-48CB-8BF1-79900E37D516}" type="presParOf" srcId="{08FAD6DD-BB56-4D68-B184-9231C4506CA4}" destId="{46A970DF-1489-4407-8590-A43AA34CC3D2}" srcOrd="7" destOrd="0" presId="urn:microsoft.com/office/officeart/2005/8/layout/process5"/>
    <dgm:cxn modelId="{52A3C276-EBAC-47FF-AF62-330D2CE5B1B3}" type="presParOf" srcId="{46A970DF-1489-4407-8590-A43AA34CC3D2}" destId="{1407DC2E-DE88-4455-8A0D-B29267D379C0}" srcOrd="0" destOrd="0" presId="urn:microsoft.com/office/officeart/2005/8/layout/process5"/>
    <dgm:cxn modelId="{F307D073-E255-46AF-B660-B9A8F9B52761}" type="presParOf" srcId="{08FAD6DD-BB56-4D68-B184-9231C4506CA4}" destId="{B79622A8-9E92-49BE-A007-C39C60E07B99}" srcOrd="8" destOrd="0" presId="urn:microsoft.com/office/officeart/2005/8/layout/process5"/>
    <dgm:cxn modelId="{3ED3647C-B93B-4594-8BCE-3C7C983F01BC}" type="presParOf" srcId="{08FAD6DD-BB56-4D68-B184-9231C4506CA4}" destId="{F942532B-88BE-4EF2-B58B-EF7FC32BC8B6}" srcOrd="9" destOrd="0" presId="urn:microsoft.com/office/officeart/2005/8/layout/process5"/>
    <dgm:cxn modelId="{816B3ADB-96D6-424C-957A-71B4ED8AEAEF}" type="presParOf" srcId="{F942532B-88BE-4EF2-B58B-EF7FC32BC8B6}" destId="{F2CF44E0-D056-4E37-BCC2-1897BE73C180}" srcOrd="0" destOrd="0" presId="urn:microsoft.com/office/officeart/2005/8/layout/process5"/>
    <dgm:cxn modelId="{03618E10-D57E-4B8D-9896-19DC3DD9BEC1}" type="presParOf" srcId="{08FAD6DD-BB56-4D68-B184-9231C4506CA4}" destId="{4774E09D-A575-4BDF-AA6C-4A6F70B76370}" srcOrd="10" destOrd="0" presId="urn:microsoft.com/office/officeart/2005/8/layout/process5"/>
    <dgm:cxn modelId="{67E53752-A239-4D53-836D-8B1BCF453529}" type="presParOf" srcId="{08FAD6DD-BB56-4D68-B184-9231C4506CA4}" destId="{6FCFE7E8-1147-44EE-AC0D-3B1B33936F02}" srcOrd="11" destOrd="0" presId="urn:microsoft.com/office/officeart/2005/8/layout/process5"/>
    <dgm:cxn modelId="{547CDD21-51A2-47B8-81F6-B26AC24F766A}" type="presParOf" srcId="{6FCFE7E8-1147-44EE-AC0D-3B1B33936F02}" destId="{FA233C03-86DC-4641-B084-CC94003C1A5C}" srcOrd="0" destOrd="0" presId="urn:microsoft.com/office/officeart/2005/8/layout/process5"/>
    <dgm:cxn modelId="{88208AA3-91B0-497B-9AD7-DF0889994FB2}" type="presParOf" srcId="{08FAD6DD-BB56-4D68-B184-9231C4506CA4}" destId="{122CAA14-4928-4C4C-BB37-F16FB2ADCA78}" srcOrd="12" destOrd="0" presId="urn:microsoft.com/office/officeart/2005/8/layout/process5"/>
    <dgm:cxn modelId="{81FD811C-9225-4E95-B127-91122E405376}" type="presParOf" srcId="{08FAD6DD-BB56-4D68-B184-9231C4506CA4}" destId="{4E578367-E89C-48E7-A303-F6D8CE2C90CB}" srcOrd="13" destOrd="0" presId="urn:microsoft.com/office/officeart/2005/8/layout/process5"/>
    <dgm:cxn modelId="{44D4FE12-2933-44E6-B1BF-1A9C20AD6C1B}" type="presParOf" srcId="{4E578367-E89C-48E7-A303-F6D8CE2C90CB}" destId="{71EDFEFF-35FA-4D4F-98F5-93A5DE4BFB6A}" srcOrd="0" destOrd="0" presId="urn:microsoft.com/office/officeart/2005/8/layout/process5"/>
    <dgm:cxn modelId="{8BC43C3F-8D78-42C4-A590-AB1BE5497FB3}" type="presParOf" srcId="{08FAD6DD-BB56-4D68-B184-9231C4506CA4}" destId="{42077774-B33B-4F18-98E7-B164A88027DC}" srcOrd="14" destOrd="0" presId="urn:microsoft.com/office/officeart/2005/8/layout/process5"/>
    <dgm:cxn modelId="{14068983-3BB6-48DF-A89E-9C4C517F59F0}" type="presParOf" srcId="{08FAD6DD-BB56-4D68-B184-9231C4506CA4}" destId="{FB5D6EF8-A275-4E41-BC84-BDD5E6835B01}" srcOrd="15" destOrd="0" presId="urn:microsoft.com/office/officeart/2005/8/layout/process5"/>
    <dgm:cxn modelId="{3DF3507A-B0B3-4B66-A535-06DC7ADEAF26}" type="presParOf" srcId="{FB5D6EF8-A275-4E41-BC84-BDD5E6835B01}" destId="{97CE9E58-64C1-44F8-B1E0-5B6083F87C9F}" srcOrd="0" destOrd="0" presId="urn:microsoft.com/office/officeart/2005/8/layout/process5"/>
    <dgm:cxn modelId="{85871492-E735-4D10-8286-47D86B623A5F}" type="presParOf" srcId="{08FAD6DD-BB56-4D68-B184-9231C4506CA4}" destId="{966603EA-7F75-4DA6-8EC2-715D24E05788}" srcOrd="16" destOrd="0" presId="urn:microsoft.com/office/officeart/2005/8/layout/process5"/>
    <dgm:cxn modelId="{5CE92A4D-228D-42A3-8A6B-8F8A71E6177F}" type="presParOf" srcId="{08FAD6DD-BB56-4D68-B184-9231C4506CA4}" destId="{16504329-AEEF-4C3E-AF7D-85D9210E7AE5}" srcOrd="17" destOrd="0" presId="urn:microsoft.com/office/officeart/2005/8/layout/process5"/>
    <dgm:cxn modelId="{C07842EE-4774-4FF5-BCBF-D54439F2858A}" type="presParOf" srcId="{16504329-AEEF-4C3E-AF7D-85D9210E7AE5}" destId="{48F37930-DF94-42DA-ACCD-7B39285E09FB}" srcOrd="0" destOrd="0" presId="urn:microsoft.com/office/officeart/2005/8/layout/process5"/>
    <dgm:cxn modelId="{48B6326B-374D-4E70-B183-EA437BB349C3}" type="presParOf" srcId="{08FAD6DD-BB56-4D68-B184-9231C4506CA4}" destId="{7EC49E32-6C51-45F2-BFA4-9136BFE9366D}" srcOrd="1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r>
            <a:rPr lang="en-US" altLang="en-US" sz="1800" dirty="0">
              <a:ea typeface="ＭＳ Ｐゴシック" pitchFamily="34" charset="-128"/>
            </a:rPr>
            <a:t>Must be completed BEFORE 18</a:t>
          </a:r>
          <a:endParaRPr lang="en-US" sz="18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A18CC0FC-F702-44DD-9F5C-E10D464BC97B}">
      <dgm:prSet/>
      <dgm:spPr/>
      <dgm:t>
        <a:bodyPr/>
        <a:lstStyle/>
        <a:p>
          <a:r>
            <a:rPr lang="en-US" altLang="en-US" dirty="0">
              <a:ea typeface="ＭＳ Ｐゴシック" pitchFamily="34" charset="-128"/>
            </a:rPr>
            <a:t>Be active for six (6) months after Life Rank.</a:t>
          </a:r>
        </a:p>
      </dgm:t>
    </dgm:pt>
    <dgm:pt modelId="{C8FC9AA3-39BE-40F0-9405-4E3F7409C15D}" type="parTrans" cxnId="{FDA8CAE9-078C-4278-B1A3-286E295EE88E}">
      <dgm:prSet/>
      <dgm:spPr/>
      <dgm:t>
        <a:bodyPr/>
        <a:lstStyle/>
        <a:p>
          <a:endParaRPr lang="en-US"/>
        </a:p>
      </dgm:t>
    </dgm:pt>
    <dgm:pt modelId="{2DF55604-32DE-4CDE-8352-968741089140}" type="sibTrans" cxnId="{FDA8CAE9-078C-4278-B1A3-286E295EE88E}">
      <dgm:prSet/>
      <dgm:spPr/>
      <dgm:t>
        <a:bodyPr/>
        <a:lstStyle/>
        <a:p>
          <a:endParaRPr lang="en-US"/>
        </a:p>
      </dgm:t>
    </dgm:pt>
    <dgm:pt modelId="{C1A86B53-4651-4B2A-A061-18E70469F843}">
      <dgm:prSet/>
      <dgm:spPr/>
      <dgm:t>
        <a:bodyPr/>
        <a:lstStyle/>
        <a:p>
          <a:r>
            <a:rPr lang="en-US" altLang="en-US" dirty="0">
              <a:ea typeface="ＭＳ Ｐゴシック" pitchFamily="34" charset="-128"/>
            </a:rPr>
            <a:t>Live by the Scout Oath and Law</a:t>
          </a:r>
        </a:p>
      </dgm:t>
    </dgm:pt>
    <dgm:pt modelId="{6285EEB4-50E6-482E-992F-78C42925C169}" type="parTrans" cxnId="{81D496C4-CA3D-4341-8661-B37B1C2C3DC9}">
      <dgm:prSet/>
      <dgm:spPr/>
      <dgm:t>
        <a:bodyPr/>
        <a:lstStyle/>
        <a:p>
          <a:endParaRPr lang="en-US"/>
        </a:p>
      </dgm:t>
    </dgm:pt>
    <dgm:pt modelId="{5A290090-5710-4D06-ACB0-8B7D58C29426}" type="sibTrans" cxnId="{81D496C4-CA3D-4341-8661-B37B1C2C3DC9}">
      <dgm:prSet/>
      <dgm:spPr/>
      <dgm:t>
        <a:bodyPr/>
        <a:lstStyle/>
        <a:p>
          <a:endParaRPr lang="en-US"/>
        </a:p>
      </dgm:t>
    </dgm:pt>
    <dgm:pt modelId="{42D35553-203B-425A-8FB8-28E7B4E49290}">
      <dgm:prSet/>
      <dgm:spPr/>
      <dgm:t>
        <a:bodyPr/>
        <a:lstStyle/>
        <a:p>
          <a:r>
            <a:rPr lang="en-US" altLang="en-US" dirty="0">
              <a:ea typeface="ＭＳ Ｐゴシック" pitchFamily="34" charset="-128"/>
            </a:rPr>
            <a:t>Earn at least 21 Merit Badges (including the 14 required for the Eagle Scout Rank)</a:t>
          </a:r>
        </a:p>
      </dgm:t>
    </dgm:pt>
    <dgm:pt modelId="{395B4AC8-0545-4B9C-A435-4542B54052C7}" type="parTrans" cxnId="{30D469E8-34A5-4FF5-B395-994114C84E98}">
      <dgm:prSet/>
      <dgm:spPr/>
      <dgm:t>
        <a:bodyPr/>
        <a:lstStyle/>
        <a:p>
          <a:endParaRPr lang="en-US"/>
        </a:p>
      </dgm:t>
    </dgm:pt>
    <dgm:pt modelId="{DC952970-0CDB-44D2-8A5D-1BC7326866B0}" type="sibTrans" cxnId="{30D469E8-34A5-4FF5-B395-994114C84E98}">
      <dgm:prSet/>
      <dgm:spPr/>
      <dgm:t>
        <a:bodyPr/>
        <a:lstStyle/>
        <a:p>
          <a:endParaRPr lang="en-US"/>
        </a:p>
      </dgm:t>
    </dgm:pt>
    <dgm:pt modelId="{E41AE056-B5B8-4D28-91C3-6C482CAE0CE2}">
      <dgm:prSet/>
      <dgm:spPr/>
      <dgm:t>
        <a:bodyPr/>
        <a:lstStyle/>
        <a:p>
          <a:r>
            <a:rPr lang="en-US" altLang="en-US" dirty="0">
              <a:ea typeface="ＭＳ Ｐゴシック" pitchFamily="34" charset="-128"/>
            </a:rPr>
            <a:t>Hold a position of responsibility for a period of 6 months after earning Life Rank </a:t>
          </a:r>
        </a:p>
      </dgm:t>
    </dgm:pt>
    <dgm:pt modelId="{15692625-9FD9-49DA-A6C8-A2B7D9A61783}" type="parTrans" cxnId="{FE54A319-A6C6-42C0-9629-E7397033A1A2}">
      <dgm:prSet/>
      <dgm:spPr/>
      <dgm:t>
        <a:bodyPr/>
        <a:lstStyle/>
        <a:p>
          <a:endParaRPr lang="en-US"/>
        </a:p>
      </dgm:t>
    </dgm:pt>
    <dgm:pt modelId="{0C663040-700C-4564-A0E2-C2E95D0DF9DF}" type="sibTrans" cxnId="{FE54A319-A6C6-42C0-9629-E7397033A1A2}">
      <dgm:prSet/>
      <dgm:spPr/>
      <dgm:t>
        <a:bodyPr/>
        <a:lstStyle/>
        <a:p>
          <a:endParaRPr lang="en-US"/>
        </a:p>
      </dgm:t>
    </dgm:pt>
    <dgm:pt modelId="{B3D04F52-EA6B-4FB1-A32A-C4B9B033B6CE}">
      <dgm:prSet/>
      <dgm:spPr/>
      <dgm:t>
        <a:bodyPr/>
        <a:lstStyle/>
        <a:p>
          <a:r>
            <a:rPr lang="en-US" altLang="en-US" dirty="0">
              <a:ea typeface="ＭＳ Ｐゴシック" pitchFamily="34" charset="-128"/>
            </a:rPr>
            <a:t>Complete an Eagle Scout Service Project</a:t>
          </a:r>
        </a:p>
      </dgm:t>
    </dgm:pt>
    <dgm:pt modelId="{069FC644-C5E4-43DF-AC40-9C55F74F945A}" type="parTrans" cxnId="{5D8F8039-564A-4FC4-8350-F0608AC65505}">
      <dgm:prSet/>
      <dgm:spPr/>
      <dgm:t>
        <a:bodyPr/>
        <a:lstStyle/>
        <a:p>
          <a:endParaRPr lang="en-US"/>
        </a:p>
      </dgm:t>
    </dgm:pt>
    <dgm:pt modelId="{FD085D06-C7DA-4A49-AA6C-65DF88941EBC}" type="sibTrans" cxnId="{5D8F8039-564A-4FC4-8350-F0608AC65505}">
      <dgm:prSet/>
      <dgm:spPr/>
      <dgm:t>
        <a:bodyPr/>
        <a:lstStyle/>
        <a:p>
          <a:endParaRPr lang="en-US"/>
        </a:p>
      </dgm:t>
    </dgm:pt>
    <dgm:pt modelId="{01BF0F45-1206-42B4-A565-E74F830A49BB}">
      <dgm:prSet/>
      <dgm:spPr/>
      <dgm:t>
        <a:bodyPr/>
        <a:lstStyle/>
        <a:p>
          <a:r>
            <a:rPr lang="en-US" altLang="en-US">
              <a:ea typeface="ＭＳ Ｐゴシック" pitchFamily="34" charset="-128"/>
            </a:rPr>
            <a:t>Take part in a Unit Leader Conference</a:t>
          </a:r>
          <a:endParaRPr lang="en-US" altLang="en-US" dirty="0">
            <a:ea typeface="ＭＳ Ｐゴシック" pitchFamily="34" charset="-128"/>
          </a:endParaRPr>
        </a:p>
      </dgm:t>
    </dgm:pt>
    <dgm:pt modelId="{1CCB1051-F5B8-4BBC-8928-9369737C12E8}" type="parTrans" cxnId="{D77E8698-E6CF-4101-AEEE-C7E0101A9CB2}">
      <dgm:prSet/>
      <dgm:spPr/>
      <dgm:t>
        <a:bodyPr/>
        <a:lstStyle/>
        <a:p>
          <a:endParaRPr lang="en-US"/>
        </a:p>
      </dgm:t>
    </dgm:pt>
    <dgm:pt modelId="{E5C921EF-CA51-4277-93D9-322A134A1123}" type="sibTrans" cxnId="{D77E8698-E6CF-4101-AEEE-C7E0101A9CB2}">
      <dgm:prSet/>
      <dgm:spPr/>
      <dgm:t>
        <a:bodyPr/>
        <a:lstStyle/>
        <a:p>
          <a:endParaRPr lang="en-US"/>
        </a:p>
      </dgm:t>
    </dgm:pt>
    <dgm:pt modelId="{DD6DDDFA-74CD-4F1F-A3B9-ABB259D4171B}">
      <dgm:prSet/>
      <dgm:spPr/>
      <dgm:t>
        <a:bodyPr/>
        <a:lstStyle/>
        <a:p>
          <a:r>
            <a:rPr lang="en-US" altLang="en-US">
              <a:ea typeface="ＭＳ Ｐゴシック" pitchFamily="34" charset="-128"/>
            </a:rPr>
            <a:t>May be completed AFTER 18</a:t>
          </a:r>
          <a:endParaRPr lang="en-US" altLang="en-US" dirty="0">
            <a:ea typeface="ＭＳ Ｐゴシック" pitchFamily="34" charset="-128"/>
          </a:endParaRPr>
        </a:p>
      </dgm:t>
    </dgm:pt>
    <dgm:pt modelId="{6FBDA9DB-9EA8-4080-85FC-9FC7F45A5CBC}" type="parTrans" cxnId="{CD9982EC-989B-45E7-9BCA-F2F1B9B07C01}">
      <dgm:prSet/>
      <dgm:spPr/>
      <dgm:t>
        <a:bodyPr/>
        <a:lstStyle/>
        <a:p>
          <a:endParaRPr lang="en-US"/>
        </a:p>
      </dgm:t>
    </dgm:pt>
    <dgm:pt modelId="{FC1D7CAF-BE20-4D39-AECB-E68DC76C66EE}" type="sibTrans" cxnId="{CD9982EC-989B-45E7-9BCA-F2F1B9B07C01}">
      <dgm:prSet/>
      <dgm:spPr/>
      <dgm:t>
        <a:bodyPr/>
        <a:lstStyle/>
        <a:p>
          <a:endParaRPr lang="en-US"/>
        </a:p>
      </dgm:t>
    </dgm:pt>
    <dgm:pt modelId="{24FC7631-32D1-439A-B6DC-CD0550CE9940}">
      <dgm:prSet/>
      <dgm:spPr/>
      <dgm:t>
        <a:bodyPr/>
        <a:lstStyle/>
        <a:p>
          <a:r>
            <a:rPr lang="en-US" altLang="en-US" dirty="0">
              <a:ea typeface="ＭＳ Ｐゴシック" pitchFamily="34" charset="-128"/>
            </a:rPr>
            <a:t>Successfully complete an Eagle Scout Board of Review</a:t>
          </a:r>
        </a:p>
      </dgm:t>
    </dgm:pt>
    <dgm:pt modelId="{9E905639-4157-43E4-AD7C-581965BF22E1}" type="parTrans" cxnId="{AB6BE75E-45B6-4639-A45E-0A42305DAB81}">
      <dgm:prSet/>
      <dgm:spPr/>
      <dgm:t>
        <a:bodyPr/>
        <a:lstStyle/>
        <a:p>
          <a:endParaRPr lang="en-US"/>
        </a:p>
      </dgm:t>
    </dgm:pt>
    <dgm:pt modelId="{24E21708-46E7-4DBF-B419-3BAC9D0E4065}" type="sibTrans" cxnId="{AB6BE75E-45B6-4639-A45E-0A42305DAB81}">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2"/>
      <dgm:spPr/>
    </dgm:pt>
    <dgm:pt modelId="{844FDA5F-3551-4CA1-9CF2-70B9DF1B4617}" type="pres">
      <dgm:prSet presAssocID="{F05D5820-F2F8-4CDF-989D-EF77EB6BB111}" presName="parentText" presStyleLbl="node1" presStyleIdx="0" presStyleCnt="2">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2">
        <dgm:presLayoutVars>
          <dgm:bulletEnabled val="1"/>
        </dgm:presLayoutVars>
      </dgm:prSet>
      <dgm:spPr/>
    </dgm:pt>
    <dgm:pt modelId="{F914AD7F-5EBA-4CB9-A099-2DC9FAB97E10}" type="pres">
      <dgm:prSet presAssocID="{C55EBC40-06BE-4FE0-A700-259D2A51EE80}" presName="spaceBetweenRectangles" presStyleCnt="0"/>
      <dgm:spPr/>
    </dgm:pt>
    <dgm:pt modelId="{A710CAF6-43D3-464F-AD2A-A786BF6423FF}" type="pres">
      <dgm:prSet presAssocID="{DD6DDDFA-74CD-4F1F-A3B9-ABB259D4171B}" presName="parentLin" presStyleCnt="0"/>
      <dgm:spPr/>
    </dgm:pt>
    <dgm:pt modelId="{88538A6F-F58E-4089-A9B1-41B91C64C001}" type="pres">
      <dgm:prSet presAssocID="{DD6DDDFA-74CD-4F1F-A3B9-ABB259D4171B}" presName="parentLeftMargin" presStyleLbl="node1" presStyleIdx="0" presStyleCnt="2"/>
      <dgm:spPr/>
    </dgm:pt>
    <dgm:pt modelId="{42EED87D-496F-4CA4-B190-7A9D340B6AE6}" type="pres">
      <dgm:prSet presAssocID="{DD6DDDFA-74CD-4F1F-A3B9-ABB259D4171B}" presName="parentText" presStyleLbl="node1" presStyleIdx="1" presStyleCnt="2">
        <dgm:presLayoutVars>
          <dgm:chMax val="0"/>
          <dgm:bulletEnabled val="1"/>
        </dgm:presLayoutVars>
      </dgm:prSet>
      <dgm:spPr/>
    </dgm:pt>
    <dgm:pt modelId="{EDD6006E-1557-4D0B-8D62-02084576D910}" type="pres">
      <dgm:prSet presAssocID="{DD6DDDFA-74CD-4F1F-A3B9-ABB259D4171B}" presName="negativeSpace" presStyleCnt="0"/>
      <dgm:spPr/>
    </dgm:pt>
    <dgm:pt modelId="{67397DB3-44A0-43C0-9E64-451078669D23}" type="pres">
      <dgm:prSet presAssocID="{DD6DDDFA-74CD-4F1F-A3B9-ABB259D4171B}" presName="childText" presStyleLbl="conFgAcc1" presStyleIdx="1" presStyleCnt="2">
        <dgm:presLayoutVars>
          <dgm:bulletEnabled val="1"/>
        </dgm:presLayoutVars>
      </dgm:prSet>
      <dgm:spPr/>
    </dgm:pt>
  </dgm:ptLst>
  <dgm:cxnLst>
    <dgm:cxn modelId="{A7E5AB02-0F58-4493-B3EE-27AF48B9BA27}" type="presOf" srcId="{A18CC0FC-F702-44DD-9F5C-E10D464BC97B}" destId="{ABC2FFE7-D1AE-41CE-9C70-49EAE92FCE12}" srcOrd="0" destOrd="0" presId="urn:microsoft.com/office/officeart/2005/8/layout/list1"/>
    <dgm:cxn modelId="{FE54A319-A6C6-42C0-9629-E7397033A1A2}" srcId="{F05D5820-F2F8-4CDF-989D-EF77EB6BB111}" destId="{E41AE056-B5B8-4D28-91C3-6C482CAE0CE2}" srcOrd="3" destOrd="0" parTransId="{15692625-9FD9-49DA-A6C8-A2B7D9A61783}" sibTransId="{0C663040-700C-4564-A0E2-C2E95D0DF9DF}"/>
    <dgm:cxn modelId="{D92FE426-2E88-405D-AC78-BB3D44A76193}" type="presOf" srcId="{F05D5820-F2F8-4CDF-989D-EF77EB6BB111}" destId="{844FDA5F-3551-4CA1-9CF2-70B9DF1B4617}" srcOrd="1" destOrd="0" presId="urn:microsoft.com/office/officeart/2005/8/layout/list1"/>
    <dgm:cxn modelId="{5D8F8039-564A-4FC4-8350-F0608AC65505}" srcId="{F05D5820-F2F8-4CDF-989D-EF77EB6BB111}" destId="{B3D04F52-EA6B-4FB1-A32A-C4B9B033B6CE}" srcOrd="4" destOrd="0" parTransId="{069FC644-C5E4-43DF-AC40-9C55F74F945A}" sibTransId="{FD085D06-C7DA-4A49-AA6C-65DF88941EBC}"/>
    <dgm:cxn modelId="{7948003F-1974-4C11-ACE7-BA3C535F08B4}" srcId="{EA88E065-6DF8-48C9-8643-59E47A9D2D5F}" destId="{F05D5820-F2F8-4CDF-989D-EF77EB6BB111}" srcOrd="0" destOrd="0" parTransId="{5889BD9C-C084-45E6-A2D5-9209C09EE56C}" sibTransId="{C55EBC40-06BE-4FE0-A700-259D2A51EE80}"/>
    <dgm:cxn modelId="{90298F5D-8075-4147-85BE-FB074325C693}" type="presOf" srcId="{01BF0F45-1206-42B4-A565-E74F830A49BB}" destId="{ABC2FFE7-D1AE-41CE-9C70-49EAE92FCE12}" srcOrd="0" destOrd="5" presId="urn:microsoft.com/office/officeart/2005/8/layout/list1"/>
    <dgm:cxn modelId="{AB6BE75E-45B6-4639-A45E-0A42305DAB81}" srcId="{DD6DDDFA-74CD-4F1F-A3B9-ABB259D4171B}" destId="{24FC7631-32D1-439A-B6DC-CD0550CE9940}" srcOrd="0" destOrd="0" parTransId="{9E905639-4157-43E4-AD7C-581965BF22E1}" sibTransId="{24E21708-46E7-4DBF-B419-3BAC9D0E4065}"/>
    <dgm:cxn modelId="{DCD0F043-7CFB-4615-9E6D-37DF4A6315E3}" type="presOf" srcId="{C1A86B53-4651-4B2A-A061-18E70469F843}" destId="{ABC2FFE7-D1AE-41CE-9C70-49EAE92FCE12}" srcOrd="0" destOrd="1" presId="urn:microsoft.com/office/officeart/2005/8/layout/list1"/>
    <dgm:cxn modelId="{D558AE6B-C5E7-4BA3-88AB-1C844DF06F2C}" type="presOf" srcId="{24FC7631-32D1-439A-B6DC-CD0550CE9940}" destId="{67397DB3-44A0-43C0-9E64-451078669D23}" srcOrd="0" destOrd="0" presId="urn:microsoft.com/office/officeart/2005/8/layout/list1"/>
    <dgm:cxn modelId="{CA91CE4D-77A0-42F4-91E2-54ECA58E0247}" type="presOf" srcId="{F05D5820-F2F8-4CDF-989D-EF77EB6BB111}" destId="{D3C75B76-4F2D-44DC-ABEB-89066BDAC5A9}" srcOrd="0" destOrd="0" presId="urn:microsoft.com/office/officeart/2005/8/layout/list1"/>
    <dgm:cxn modelId="{D77E8698-E6CF-4101-AEEE-C7E0101A9CB2}" srcId="{F05D5820-F2F8-4CDF-989D-EF77EB6BB111}" destId="{01BF0F45-1206-42B4-A565-E74F830A49BB}" srcOrd="5" destOrd="0" parTransId="{1CCB1051-F5B8-4BBC-8928-9369737C12E8}" sibTransId="{E5C921EF-CA51-4277-93D9-322A134A1123}"/>
    <dgm:cxn modelId="{B0AC61B8-0B88-411B-98D8-937A3988B6E6}" type="presOf" srcId="{42D35553-203B-425A-8FB8-28E7B4E49290}" destId="{ABC2FFE7-D1AE-41CE-9C70-49EAE92FCE12}" srcOrd="0" destOrd="2" presId="urn:microsoft.com/office/officeart/2005/8/layout/list1"/>
    <dgm:cxn modelId="{81D496C4-CA3D-4341-8661-B37B1C2C3DC9}" srcId="{F05D5820-F2F8-4CDF-989D-EF77EB6BB111}" destId="{C1A86B53-4651-4B2A-A061-18E70469F843}" srcOrd="1" destOrd="0" parTransId="{6285EEB4-50E6-482E-992F-78C42925C169}" sibTransId="{5A290090-5710-4D06-ACB0-8B7D58C29426}"/>
    <dgm:cxn modelId="{C49B47DE-FC9A-4F78-B50A-F51A58108209}" type="presOf" srcId="{DD6DDDFA-74CD-4F1F-A3B9-ABB259D4171B}" destId="{42EED87D-496F-4CA4-B190-7A9D340B6AE6}" srcOrd="1" destOrd="0" presId="urn:microsoft.com/office/officeart/2005/8/layout/list1"/>
    <dgm:cxn modelId="{CBB723E2-5719-466F-B682-F6B0F24FBF3A}" type="presOf" srcId="{E41AE056-B5B8-4D28-91C3-6C482CAE0CE2}" destId="{ABC2FFE7-D1AE-41CE-9C70-49EAE92FCE12}" srcOrd="0" destOrd="3" presId="urn:microsoft.com/office/officeart/2005/8/layout/list1"/>
    <dgm:cxn modelId="{30D469E8-34A5-4FF5-B395-994114C84E98}" srcId="{F05D5820-F2F8-4CDF-989D-EF77EB6BB111}" destId="{42D35553-203B-425A-8FB8-28E7B4E49290}" srcOrd="2" destOrd="0" parTransId="{395B4AC8-0545-4B9C-A435-4542B54052C7}" sibTransId="{DC952970-0CDB-44D2-8A5D-1BC7326866B0}"/>
    <dgm:cxn modelId="{8942AAE8-F409-46DD-AD08-16ADD0C03B2F}" type="presOf" srcId="{DD6DDDFA-74CD-4F1F-A3B9-ABB259D4171B}" destId="{88538A6F-F58E-4089-A9B1-41B91C64C001}" srcOrd="0" destOrd="0" presId="urn:microsoft.com/office/officeart/2005/8/layout/list1"/>
    <dgm:cxn modelId="{FDA8CAE9-078C-4278-B1A3-286E295EE88E}" srcId="{F05D5820-F2F8-4CDF-989D-EF77EB6BB111}" destId="{A18CC0FC-F702-44DD-9F5C-E10D464BC97B}" srcOrd="0" destOrd="0" parTransId="{C8FC9AA3-39BE-40F0-9405-4E3F7409C15D}" sibTransId="{2DF55604-32DE-4CDE-8352-968741089140}"/>
    <dgm:cxn modelId="{80DBCAE9-9DCF-4371-9333-D0ADB0742A7B}" type="presOf" srcId="{EA88E065-6DF8-48C9-8643-59E47A9D2D5F}" destId="{F039789C-37C1-498C-B007-F2948A27E6CD}" srcOrd="0" destOrd="0" presId="urn:microsoft.com/office/officeart/2005/8/layout/list1"/>
    <dgm:cxn modelId="{CD9982EC-989B-45E7-9BCA-F2F1B9B07C01}" srcId="{EA88E065-6DF8-48C9-8643-59E47A9D2D5F}" destId="{DD6DDDFA-74CD-4F1F-A3B9-ABB259D4171B}" srcOrd="1" destOrd="0" parTransId="{6FBDA9DB-9EA8-4080-85FC-9FC7F45A5CBC}" sibTransId="{FC1D7CAF-BE20-4D39-AECB-E68DC76C66EE}"/>
    <dgm:cxn modelId="{8C85B4FC-AD03-48D0-A5E4-842C8F6419F4}" type="presOf" srcId="{B3D04F52-EA6B-4FB1-A32A-C4B9B033B6CE}" destId="{ABC2FFE7-D1AE-41CE-9C70-49EAE92FCE12}" srcOrd="0" destOrd="4" presId="urn:microsoft.com/office/officeart/2005/8/layout/list1"/>
    <dgm:cxn modelId="{58F6DCD0-6B57-4941-A839-4A2D91BC1504}" type="presParOf" srcId="{F039789C-37C1-498C-B007-F2948A27E6CD}" destId="{9C9FA1CC-96AC-4EE9-ACB1-D31A0046B0E4}" srcOrd="0" destOrd="0" presId="urn:microsoft.com/office/officeart/2005/8/layout/list1"/>
    <dgm:cxn modelId="{80E20752-F82C-44C0-8304-9D6CF9688E5B}" type="presParOf" srcId="{9C9FA1CC-96AC-4EE9-ACB1-D31A0046B0E4}" destId="{D3C75B76-4F2D-44DC-ABEB-89066BDAC5A9}" srcOrd="0" destOrd="0" presId="urn:microsoft.com/office/officeart/2005/8/layout/list1"/>
    <dgm:cxn modelId="{EC5E80AC-4ACA-421D-B34D-ED195F461DF9}" type="presParOf" srcId="{9C9FA1CC-96AC-4EE9-ACB1-D31A0046B0E4}" destId="{844FDA5F-3551-4CA1-9CF2-70B9DF1B4617}" srcOrd="1" destOrd="0" presId="urn:microsoft.com/office/officeart/2005/8/layout/list1"/>
    <dgm:cxn modelId="{8EE34D35-BEC3-4B4C-B4F0-F5833EF74353}" type="presParOf" srcId="{F039789C-37C1-498C-B007-F2948A27E6CD}" destId="{515CBDB7-7D21-4134-93F7-A41FCA89A972}" srcOrd="1" destOrd="0" presId="urn:microsoft.com/office/officeart/2005/8/layout/list1"/>
    <dgm:cxn modelId="{8B0A1E8E-2482-4687-9C03-BA71ED0DF62C}" type="presParOf" srcId="{F039789C-37C1-498C-B007-F2948A27E6CD}" destId="{ABC2FFE7-D1AE-41CE-9C70-49EAE92FCE12}" srcOrd="2" destOrd="0" presId="urn:microsoft.com/office/officeart/2005/8/layout/list1"/>
    <dgm:cxn modelId="{5093A261-C5C0-4748-A771-95B9AAFDFF45}" type="presParOf" srcId="{F039789C-37C1-498C-B007-F2948A27E6CD}" destId="{F914AD7F-5EBA-4CB9-A099-2DC9FAB97E10}" srcOrd="3" destOrd="0" presId="urn:microsoft.com/office/officeart/2005/8/layout/list1"/>
    <dgm:cxn modelId="{CA012D90-DFC8-47E4-AED7-9E7B94B6AA22}" type="presParOf" srcId="{F039789C-37C1-498C-B007-F2948A27E6CD}" destId="{A710CAF6-43D3-464F-AD2A-A786BF6423FF}" srcOrd="4" destOrd="0" presId="urn:microsoft.com/office/officeart/2005/8/layout/list1"/>
    <dgm:cxn modelId="{3E44FBA2-7DC8-4BFE-91D0-D395180B1DA1}" type="presParOf" srcId="{A710CAF6-43D3-464F-AD2A-A786BF6423FF}" destId="{88538A6F-F58E-4089-A9B1-41B91C64C001}" srcOrd="0" destOrd="0" presId="urn:microsoft.com/office/officeart/2005/8/layout/list1"/>
    <dgm:cxn modelId="{D84609BE-2C74-4674-B431-E8533714F90E}" type="presParOf" srcId="{A710CAF6-43D3-464F-AD2A-A786BF6423FF}" destId="{42EED87D-496F-4CA4-B190-7A9D340B6AE6}" srcOrd="1" destOrd="0" presId="urn:microsoft.com/office/officeart/2005/8/layout/list1"/>
    <dgm:cxn modelId="{887D580D-4CF0-4DE6-BDBB-752671B4D922}" type="presParOf" srcId="{F039789C-37C1-498C-B007-F2948A27E6CD}" destId="{EDD6006E-1557-4D0B-8D62-02084576D910}" srcOrd="5" destOrd="0" presId="urn:microsoft.com/office/officeart/2005/8/layout/list1"/>
    <dgm:cxn modelId="{A85D07A8-67CE-4C08-A838-312BC427436C}" type="presParOf" srcId="{F039789C-37C1-498C-B007-F2948A27E6CD}" destId="{67397DB3-44A0-43C0-9E64-451078669D23}"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r>
            <a:rPr lang="en-US" altLang="en-US" sz="1800" dirty="0">
              <a:ea typeface="ＭＳ Ｐゴシック" pitchFamily="34" charset="-128"/>
            </a:rPr>
            <a:t>Be active in your troop, ship or crew for a period of at least six (6) months </a:t>
          </a:r>
          <a:r>
            <a:rPr lang="en-US" altLang="en-US" sz="1800" u="sng" dirty="0">
              <a:ea typeface="ＭＳ Ｐゴシック" pitchFamily="34" charset="-128"/>
            </a:rPr>
            <a:t>after</a:t>
          </a:r>
          <a:r>
            <a:rPr lang="en-US" altLang="en-US" sz="1800" dirty="0">
              <a:ea typeface="ＭＳ Ｐゴシック" pitchFamily="34" charset="-128"/>
            </a:rPr>
            <a:t> you earned the Rank of Life Scout. </a:t>
          </a:r>
        </a:p>
        <a:p>
          <a:pPr algn="r" rtl="0"/>
          <a:r>
            <a:rPr lang="en-US" altLang="en-US" sz="1400" dirty="0">
              <a:ea typeface="ＭＳ Ｐゴシック" pitchFamily="34" charset="-128"/>
            </a:rPr>
            <a:t>Guide to Advancement 4.2.3.1</a:t>
          </a:r>
          <a:r>
            <a:rPr lang="en-US" altLang="en-US" sz="1800" dirty="0">
              <a:ea typeface="ＭＳ Ｐゴシック" pitchFamily="34" charset="-128"/>
            </a:rPr>
            <a:t>.</a:t>
          </a:r>
          <a:endParaRPr lang="en-US" sz="18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4FF9C667-7707-4061-A95A-18A279028EFF}">
      <dgm:prSet custT="1"/>
      <dgm:spPr/>
      <dgm:t>
        <a:bodyPr/>
        <a:lstStyle/>
        <a:p>
          <a:r>
            <a:rPr lang="en-US" altLang="en-US" sz="1800" dirty="0">
              <a:ea typeface="ＭＳ Ｐゴシック" pitchFamily="34" charset="-128"/>
            </a:rPr>
            <a:t>3 </a:t>
          </a:r>
          <a:r>
            <a:rPr lang="en-US" altLang="en-US" sz="1800" u="sng" dirty="0">
              <a:ea typeface="ＭＳ Ｐゴシック" pitchFamily="34" charset="-128"/>
            </a:rPr>
            <a:t>sequential</a:t>
          </a:r>
          <a:r>
            <a:rPr lang="en-US" altLang="en-US" sz="1800" dirty="0">
              <a:ea typeface="ＭＳ Ｐゴシック" pitchFamily="34" charset="-128"/>
            </a:rPr>
            <a:t> tests to determine if requirement has been met:</a:t>
          </a:r>
        </a:p>
      </dgm:t>
    </dgm:pt>
    <dgm:pt modelId="{3EDB002D-2F58-49EF-851B-2FE4FCCCB47D}" type="parTrans" cxnId="{F470ED80-F6C5-4DA3-9556-3A8C2812C055}">
      <dgm:prSet/>
      <dgm:spPr/>
      <dgm:t>
        <a:bodyPr/>
        <a:lstStyle/>
        <a:p>
          <a:endParaRPr lang="en-US" sz="1800"/>
        </a:p>
      </dgm:t>
    </dgm:pt>
    <dgm:pt modelId="{59E9D15E-82FF-4AE2-943E-26122B33AFC8}" type="sibTrans" cxnId="{F470ED80-F6C5-4DA3-9556-3A8C2812C055}">
      <dgm:prSet/>
      <dgm:spPr/>
      <dgm:t>
        <a:bodyPr/>
        <a:lstStyle/>
        <a:p>
          <a:endParaRPr lang="en-US" sz="1800"/>
        </a:p>
      </dgm:t>
    </dgm:pt>
    <dgm:pt modelId="{97C45113-B0CE-4970-9C12-78DE1D1E7CD0}">
      <dgm:prSet custT="1"/>
      <dgm:spPr/>
      <dgm:t>
        <a:bodyPr/>
        <a:lstStyle/>
        <a:p>
          <a:r>
            <a:rPr lang="en-US" altLang="en-US" sz="1800" dirty="0">
              <a:ea typeface="ＭＳ Ｐゴシック" pitchFamily="34" charset="-128"/>
            </a:rPr>
            <a:t>Scout is registered</a:t>
          </a:r>
        </a:p>
      </dgm:t>
    </dgm:pt>
    <dgm:pt modelId="{F4589EC1-F349-4149-8FE9-B2CA2BA001F8}" type="parTrans" cxnId="{0CA16130-778C-4788-B373-FC37A245FAC5}">
      <dgm:prSet/>
      <dgm:spPr/>
      <dgm:t>
        <a:bodyPr/>
        <a:lstStyle/>
        <a:p>
          <a:endParaRPr lang="en-US" sz="1800"/>
        </a:p>
      </dgm:t>
    </dgm:pt>
    <dgm:pt modelId="{BA56C10E-F0E7-431B-8B9F-DC4B50C57F20}" type="sibTrans" cxnId="{0CA16130-778C-4788-B373-FC37A245FAC5}">
      <dgm:prSet/>
      <dgm:spPr/>
      <dgm:t>
        <a:bodyPr/>
        <a:lstStyle/>
        <a:p>
          <a:endParaRPr lang="en-US" sz="1800"/>
        </a:p>
      </dgm:t>
    </dgm:pt>
    <dgm:pt modelId="{1B441E36-9BB1-4182-85FD-DDBAC6312855}">
      <dgm:prSet custT="1"/>
      <dgm:spPr/>
      <dgm:t>
        <a:bodyPr/>
        <a:lstStyle/>
        <a:p>
          <a:r>
            <a:rPr lang="en-US" altLang="en-US" sz="1800" dirty="0">
              <a:ea typeface="ＭＳ Ｐゴシック" pitchFamily="34" charset="-128"/>
            </a:rPr>
            <a:t>Scout is in good standing (not dismissed for disciplinary reasons) </a:t>
          </a:r>
        </a:p>
      </dgm:t>
    </dgm:pt>
    <dgm:pt modelId="{AE4E3457-77EB-40A9-9F9D-A9DC9B1F0F3F}" type="parTrans" cxnId="{542D6BA6-153F-486F-828A-23D543442EF3}">
      <dgm:prSet/>
      <dgm:spPr/>
      <dgm:t>
        <a:bodyPr/>
        <a:lstStyle/>
        <a:p>
          <a:endParaRPr lang="en-US" sz="1800"/>
        </a:p>
      </dgm:t>
    </dgm:pt>
    <dgm:pt modelId="{AFD9993B-1CFF-49F8-A638-84EEF7D3BB08}" type="sibTrans" cxnId="{542D6BA6-153F-486F-828A-23D543442EF3}">
      <dgm:prSet/>
      <dgm:spPr/>
      <dgm:t>
        <a:bodyPr/>
        <a:lstStyle/>
        <a:p>
          <a:endParaRPr lang="en-US" sz="1800"/>
        </a:p>
      </dgm:t>
    </dgm:pt>
    <dgm:pt modelId="{1B4B5C68-6727-4513-947C-19C964883200}">
      <dgm:prSet custT="1"/>
      <dgm:spPr/>
      <dgm:t>
        <a:bodyPr/>
        <a:lstStyle/>
        <a:p>
          <a:r>
            <a:rPr lang="en-US" altLang="en-US" sz="1800" dirty="0">
              <a:ea typeface="ＭＳ Ｐゴシック" pitchFamily="34" charset="-128"/>
            </a:rPr>
            <a:t>Scout meets the unit’s reasonable expectations; or if not, a lesser level of activity is explained (other positive endeavors)</a:t>
          </a:r>
        </a:p>
      </dgm:t>
    </dgm:pt>
    <dgm:pt modelId="{B39E229C-F32B-40EA-9F16-D539C9740EC1}" type="parTrans" cxnId="{AC644609-87B2-437E-A8B1-58BABFC8BE72}">
      <dgm:prSet/>
      <dgm:spPr/>
      <dgm:t>
        <a:bodyPr/>
        <a:lstStyle/>
        <a:p>
          <a:endParaRPr lang="en-US" sz="1800"/>
        </a:p>
      </dgm:t>
    </dgm:pt>
    <dgm:pt modelId="{0A15ADA1-7622-4923-9583-69FCE3A8DB30}" type="sibTrans" cxnId="{AC644609-87B2-437E-A8B1-58BABFC8BE72}">
      <dgm:prSet/>
      <dgm:spPr/>
      <dgm:t>
        <a:bodyPr/>
        <a:lstStyle/>
        <a:p>
          <a:endParaRPr lang="en-US" sz="1800"/>
        </a:p>
      </dgm:t>
    </dgm:pt>
    <dgm:pt modelId="{1C62D744-0426-4902-9F14-3FCBE9CF35D2}">
      <dgm:prSet custT="1"/>
      <dgm:spPr/>
      <dgm:t>
        <a:bodyPr/>
        <a:lstStyle/>
        <a:p>
          <a:r>
            <a:rPr lang="en-US" altLang="en-US" sz="1800" dirty="0">
              <a:ea typeface="ＭＳ Ｐゴシック" pitchFamily="34" charset="-128"/>
            </a:rPr>
            <a:t>Any six (6) month period, not necessarily consecutive </a:t>
          </a:r>
        </a:p>
      </dgm:t>
    </dgm:pt>
    <dgm:pt modelId="{1FC203E4-4B64-4B53-A2BE-1C1E13B8CD32}" type="parTrans" cxnId="{DFD6CA61-6B22-4BB8-A9ED-780AAE36E3B7}">
      <dgm:prSet/>
      <dgm:spPr/>
      <dgm:t>
        <a:bodyPr/>
        <a:lstStyle/>
        <a:p>
          <a:endParaRPr lang="en-US"/>
        </a:p>
      </dgm:t>
    </dgm:pt>
    <dgm:pt modelId="{F32260E0-B698-466B-837D-CB95873E52A1}" type="sibTrans" cxnId="{DFD6CA61-6B22-4BB8-A9ED-780AAE36E3B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dgm:presLayoutVars>
          <dgm:bulletEnabled val="1"/>
        </dgm:presLayoutVars>
      </dgm:prSet>
      <dgm:spPr/>
    </dgm:pt>
  </dgm:ptLst>
  <dgm:cxnLst>
    <dgm:cxn modelId="{AC644609-87B2-437E-A8B1-58BABFC8BE72}" srcId="{4FF9C667-7707-4061-A95A-18A279028EFF}" destId="{1B4B5C68-6727-4513-947C-19C964883200}" srcOrd="2" destOrd="0" parTransId="{B39E229C-F32B-40EA-9F16-D539C9740EC1}" sibTransId="{0A15ADA1-7622-4923-9583-69FCE3A8DB30}"/>
    <dgm:cxn modelId="{0CA16130-778C-4788-B373-FC37A245FAC5}" srcId="{4FF9C667-7707-4061-A95A-18A279028EFF}" destId="{97C45113-B0CE-4970-9C12-78DE1D1E7CD0}" srcOrd="0" destOrd="0" parTransId="{F4589EC1-F349-4149-8FE9-B2CA2BA001F8}" sibTransId="{BA56C10E-F0E7-431B-8B9F-DC4B50C57F20}"/>
    <dgm:cxn modelId="{7948003F-1974-4C11-ACE7-BA3C535F08B4}" srcId="{EA88E065-6DF8-48C9-8643-59E47A9D2D5F}" destId="{F05D5820-F2F8-4CDF-989D-EF77EB6BB111}" srcOrd="0" destOrd="0" parTransId="{5889BD9C-C084-45E6-A2D5-9209C09EE56C}" sibTransId="{C55EBC40-06BE-4FE0-A700-259D2A51EE80}"/>
    <dgm:cxn modelId="{DFD6CA61-6B22-4BB8-A9ED-780AAE36E3B7}" srcId="{F05D5820-F2F8-4CDF-989D-EF77EB6BB111}" destId="{1C62D744-0426-4902-9F14-3FCBE9CF35D2}" srcOrd="0" destOrd="0" parTransId="{1FC203E4-4B64-4B53-A2BE-1C1E13B8CD32}" sibTransId="{F32260E0-B698-466B-837D-CB95873E52A1}"/>
    <dgm:cxn modelId="{F470ED80-F6C5-4DA3-9556-3A8C2812C055}" srcId="{F05D5820-F2F8-4CDF-989D-EF77EB6BB111}" destId="{4FF9C667-7707-4061-A95A-18A279028EFF}" srcOrd="1" destOrd="0" parTransId="{3EDB002D-2F58-49EF-851B-2FE4FCCCB47D}" sibTransId="{59E9D15E-82FF-4AE2-943E-26122B33AFC8}"/>
    <dgm:cxn modelId="{9F26478B-AA97-4995-A0DE-5A90ABEF062B}" type="presOf" srcId="{1B4B5C68-6727-4513-947C-19C964883200}" destId="{ABC2FFE7-D1AE-41CE-9C70-49EAE92FCE12}" srcOrd="0" destOrd="4" presId="urn:microsoft.com/office/officeart/2005/8/layout/list1"/>
    <dgm:cxn modelId="{4F109290-1D82-4475-A728-E2BA7F97F5D4}" type="presOf" srcId="{4FF9C667-7707-4061-A95A-18A279028EFF}" destId="{ABC2FFE7-D1AE-41CE-9C70-49EAE92FCE12}" srcOrd="0" destOrd="1" presId="urn:microsoft.com/office/officeart/2005/8/layout/list1"/>
    <dgm:cxn modelId="{DEDA5A92-CE97-4539-B3C7-3447B7F5B2C7}" type="presOf" srcId="{F05D5820-F2F8-4CDF-989D-EF77EB6BB111}" destId="{844FDA5F-3551-4CA1-9CF2-70B9DF1B4617}" srcOrd="1" destOrd="0" presId="urn:microsoft.com/office/officeart/2005/8/layout/list1"/>
    <dgm:cxn modelId="{542D6BA6-153F-486F-828A-23D543442EF3}" srcId="{4FF9C667-7707-4061-A95A-18A279028EFF}" destId="{1B441E36-9BB1-4182-85FD-DDBAC6312855}" srcOrd="1" destOrd="0" parTransId="{AE4E3457-77EB-40A9-9F9D-A9DC9B1F0F3F}" sibTransId="{AFD9993B-1CFF-49F8-A638-84EEF7D3BB08}"/>
    <dgm:cxn modelId="{B781C9A9-3F41-4747-82D5-44759243B1F2}" type="presOf" srcId="{F05D5820-F2F8-4CDF-989D-EF77EB6BB111}" destId="{D3C75B76-4F2D-44DC-ABEB-89066BDAC5A9}" srcOrd="0" destOrd="0" presId="urn:microsoft.com/office/officeart/2005/8/layout/list1"/>
    <dgm:cxn modelId="{DF8BCEAF-BDA2-4D04-957C-DD3A3BFCA854}" type="presOf" srcId="{1B441E36-9BB1-4182-85FD-DDBAC6312855}" destId="{ABC2FFE7-D1AE-41CE-9C70-49EAE92FCE12}" srcOrd="0" destOrd="3" presId="urn:microsoft.com/office/officeart/2005/8/layout/list1"/>
    <dgm:cxn modelId="{72FC97D6-5E8C-4FA7-9258-41139B9B7194}" type="presOf" srcId="{97C45113-B0CE-4970-9C12-78DE1D1E7CD0}" destId="{ABC2FFE7-D1AE-41CE-9C70-49EAE92FCE12}" srcOrd="0" destOrd="2" presId="urn:microsoft.com/office/officeart/2005/8/layout/list1"/>
    <dgm:cxn modelId="{4664BDEA-995F-4D3D-A6B5-F2CA7272CBD4}" type="presOf" srcId="{EA88E065-6DF8-48C9-8643-59E47A9D2D5F}" destId="{F039789C-37C1-498C-B007-F2948A27E6CD}" srcOrd="0" destOrd="0" presId="urn:microsoft.com/office/officeart/2005/8/layout/list1"/>
    <dgm:cxn modelId="{76E6C3FF-C289-4BD7-A5A7-219D6F3FB501}" type="presOf" srcId="{1C62D744-0426-4902-9F14-3FCBE9CF35D2}" destId="{ABC2FFE7-D1AE-41CE-9C70-49EAE92FCE12}" srcOrd="0" destOrd="0" presId="urn:microsoft.com/office/officeart/2005/8/layout/list1"/>
    <dgm:cxn modelId="{83B895C9-5DA7-427F-984F-5A201EEB51FA}" type="presParOf" srcId="{F039789C-37C1-498C-B007-F2948A27E6CD}" destId="{9C9FA1CC-96AC-4EE9-ACB1-D31A0046B0E4}" srcOrd="0" destOrd="0" presId="urn:microsoft.com/office/officeart/2005/8/layout/list1"/>
    <dgm:cxn modelId="{9F699EFE-2BCE-4AB4-AB1F-90C51BA1899A}" type="presParOf" srcId="{9C9FA1CC-96AC-4EE9-ACB1-D31A0046B0E4}" destId="{D3C75B76-4F2D-44DC-ABEB-89066BDAC5A9}" srcOrd="0" destOrd="0" presId="urn:microsoft.com/office/officeart/2005/8/layout/list1"/>
    <dgm:cxn modelId="{D5BCC84C-2918-4F7B-912B-225948631766}" type="presParOf" srcId="{9C9FA1CC-96AC-4EE9-ACB1-D31A0046B0E4}" destId="{844FDA5F-3551-4CA1-9CF2-70B9DF1B4617}" srcOrd="1" destOrd="0" presId="urn:microsoft.com/office/officeart/2005/8/layout/list1"/>
    <dgm:cxn modelId="{D7E646DE-5EE8-41BB-AC53-C91C091DD292}" type="presParOf" srcId="{F039789C-37C1-498C-B007-F2948A27E6CD}" destId="{515CBDB7-7D21-4134-93F7-A41FCA89A972}" srcOrd="1" destOrd="0" presId="urn:microsoft.com/office/officeart/2005/8/layout/list1"/>
    <dgm:cxn modelId="{4BF5AFEF-02DA-48D9-AA24-1E84CE9D2E40}"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r>
            <a:rPr lang="en-US" sz="1800" b="0" i="0" dirty="0"/>
            <a:t>Demonstrate that you live by the principles of the Scout Oath and Scout Law in your daily life</a:t>
          </a:r>
          <a:r>
            <a:rPr lang="en-US" altLang="en-US" sz="1800" dirty="0">
              <a:ea typeface="ＭＳ Ｐゴシック" pitchFamily="34" charset="-128"/>
            </a:rPr>
            <a:t>.</a:t>
          </a:r>
        </a:p>
        <a:p>
          <a:pPr algn="r" rtl="0"/>
          <a:r>
            <a:rPr lang="en-US" altLang="en-US" sz="1400" dirty="0">
              <a:ea typeface="ＭＳ Ｐゴシック" pitchFamily="34" charset="-128"/>
            </a:rPr>
            <a:t>Guide to Advancement 4.2.3.2</a:t>
          </a:r>
          <a:endParaRPr lang="en-US" sz="18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1C62D744-0426-4902-9F14-3FCBE9CF35D2}">
      <dgm:prSet custT="1"/>
      <dgm:spPr/>
      <dgm:t>
        <a:bodyPr/>
        <a:lstStyle/>
        <a:p>
          <a:endParaRPr lang="en-US" altLang="en-US" sz="1800" dirty="0">
            <a:ea typeface="ＭＳ Ｐゴシック" pitchFamily="34" charset="-128"/>
          </a:endParaRPr>
        </a:p>
      </dgm:t>
    </dgm:pt>
    <dgm:pt modelId="{1FC203E4-4B64-4B53-A2BE-1C1E13B8CD32}" type="parTrans" cxnId="{DFD6CA61-6B22-4BB8-A9ED-780AAE36E3B7}">
      <dgm:prSet/>
      <dgm:spPr/>
      <dgm:t>
        <a:bodyPr/>
        <a:lstStyle/>
        <a:p>
          <a:endParaRPr lang="en-US"/>
        </a:p>
      </dgm:t>
    </dgm:pt>
    <dgm:pt modelId="{F32260E0-B698-466B-837D-CB95873E52A1}" type="sibTrans" cxnId="{DFD6CA61-6B22-4BB8-A9ED-780AAE36E3B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X="106553" custScaleY="264364" custLinFactY="20804" custLinFactNeighborX="-81481" custLinFactNeighborY="100000">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511904" custLinFactNeighborY="-44098">
        <dgm:presLayoutVars>
          <dgm:bulletEnabled val="1"/>
        </dgm:presLayoutVars>
      </dgm:prSet>
      <dgm:spPr/>
    </dgm:pt>
  </dgm:ptLst>
  <dgm:cxnLst>
    <dgm:cxn modelId="{7948003F-1974-4C11-ACE7-BA3C535F08B4}" srcId="{EA88E065-6DF8-48C9-8643-59E47A9D2D5F}" destId="{F05D5820-F2F8-4CDF-989D-EF77EB6BB111}" srcOrd="0" destOrd="0" parTransId="{5889BD9C-C084-45E6-A2D5-9209C09EE56C}" sibTransId="{C55EBC40-06BE-4FE0-A700-259D2A51EE80}"/>
    <dgm:cxn modelId="{DFD6CA61-6B22-4BB8-A9ED-780AAE36E3B7}" srcId="{F05D5820-F2F8-4CDF-989D-EF77EB6BB111}" destId="{1C62D744-0426-4902-9F14-3FCBE9CF35D2}" srcOrd="0" destOrd="0" parTransId="{1FC203E4-4B64-4B53-A2BE-1C1E13B8CD32}" sibTransId="{F32260E0-B698-466B-837D-CB95873E52A1}"/>
    <dgm:cxn modelId="{B887A44A-0A0F-40AC-8715-5519AE0F3867}" type="presOf" srcId="{F05D5820-F2F8-4CDF-989D-EF77EB6BB111}" destId="{844FDA5F-3551-4CA1-9CF2-70B9DF1B4617}" srcOrd="1" destOrd="0" presId="urn:microsoft.com/office/officeart/2005/8/layout/list1"/>
    <dgm:cxn modelId="{076A7357-F614-4D62-B232-1CCC83800735}" type="presOf" srcId="{1C62D744-0426-4902-9F14-3FCBE9CF35D2}" destId="{ABC2FFE7-D1AE-41CE-9C70-49EAE92FCE12}" srcOrd="0" destOrd="0" presId="urn:microsoft.com/office/officeart/2005/8/layout/list1"/>
    <dgm:cxn modelId="{3FA6A790-13EE-45A1-90E4-67FFBCD345E3}" type="presOf" srcId="{F05D5820-F2F8-4CDF-989D-EF77EB6BB111}" destId="{D3C75B76-4F2D-44DC-ABEB-89066BDAC5A9}" srcOrd="0" destOrd="0" presId="urn:microsoft.com/office/officeart/2005/8/layout/list1"/>
    <dgm:cxn modelId="{35CE35D4-38CD-4C17-8C13-5342031A270F}" type="presOf" srcId="{EA88E065-6DF8-48C9-8643-59E47A9D2D5F}" destId="{F039789C-37C1-498C-B007-F2948A27E6CD}" srcOrd="0" destOrd="0" presId="urn:microsoft.com/office/officeart/2005/8/layout/list1"/>
    <dgm:cxn modelId="{DF552D0F-E247-4569-9A9C-BEA410BD5E90}" type="presParOf" srcId="{F039789C-37C1-498C-B007-F2948A27E6CD}" destId="{9C9FA1CC-96AC-4EE9-ACB1-D31A0046B0E4}" srcOrd="0" destOrd="0" presId="urn:microsoft.com/office/officeart/2005/8/layout/list1"/>
    <dgm:cxn modelId="{D9968E37-61A3-416F-8075-AAB4440AC3C8}" type="presParOf" srcId="{9C9FA1CC-96AC-4EE9-ACB1-D31A0046B0E4}" destId="{D3C75B76-4F2D-44DC-ABEB-89066BDAC5A9}" srcOrd="0" destOrd="0" presId="urn:microsoft.com/office/officeart/2005/8/layout/list1"/>
    <dgm:cxn modelId="{A8F350BE-DCCA-4F19-8487-F3B8A2DD717C}" type="presParOf" srcId="{9C9FA1CC-96AC-4EE9-ACB1-D31A0046B0E4}" destId="{844FDA5F-3551-4CA1-9CF2-70B9DF1B4617}" srcOrd="1" destOrd="0" presId="urn:microsoft.com/office/officeart/2005/8/layout/list1"/>
    <dgm:cxn modelId="{2DC9756F-DBA1-4400-94C9-4D8CFD918E05}" type="presParOf" srcId="{F039789C-37C1-498C-B007-F2948A27E6CD}" destId="{515CBDB7-7D21-4134-93F7-A41FCA89A972}" srcOrd="1" destOrd="0" presId="urn:microsoft.com/office/officeart/2005/8/layout/list1"/>
    <dgm:cxn modelId="{25705648-953B-42FE-9285-CCB0DBC8874A}"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CC9945B-C454-4E66-B08C-82B043F5C8B6}" type="doc">
      <dgm:prSet loTypeId="urn:microsoft.com/office/officeart/2005/8/layout/radial4" loCatId="relationship" qsTypeId="urn:microsoft.com/office/officeart/2005/8/quickstyle/simple1" qsCatId="simple" csTypeId="urn:microsoft.com/office/officeart/2005/8/colors/accent2_2" csCatId="accent2" phldr="1"/>
      <dgm:spPr/>
      <dgm:t>
        <a:bodyPr/>
        <a:lstStyle/>
        <a:p>
          <a:endParaRPr lang="en-US"/>
        </a:p>
      </dgm:t>
    </dgm:pt>
    <dgm:pt modelId="{0F09FA3C-8EE8-4A15-A566-30ABD683FB85}">
      <dgm:prSet phldrT="[Text]"/>
      <dgm:spPr/>
      <dgm:t>
        <a:bodyPr/>
        <a:lstStyle/>
        <a:p>
          <a:r>
            <a:rPr lang="en-US" dirty="0"/>
            <a:t>This </a:t>
          </a:r>
          <a:r>
            <a:rPr lang="en-US" b="1" dirty="0">
              <a:solidFill>
                <a:srgbClr val="FF0000"/>
              </a:solidFill>
            </a:rPr>
            <a:t>IS</a:t>
          </a:r>
          <a:r>
            <a:rPr lang="en-US" dirty="0"/>
            <a:t> about everyday Life</a:t>
          </a:r>
        </a:p>
      </dgm:t>
    </dgm:pt>
    <dgm:pt modelId="{DF18E848-638D-41CD-8645-B654528EA2E0}" type="parTrans" cxnId="{6389BBFA-7EA2-45A5-81A3-F491DE4557EF}">
      <dgm:prSet/>
      <dgm:spPr/>
      <dgm:t>
        <a:bodyPr/>
        <a:lstStyle/>
        <a:p>
          <a:endParaRPr lang="en-US"/>
        </a:p>
      </dgm:t>
    </dgm:pt>
    <dgm:pt modelId="{6427509A-327B-4F03-A1E9-8BCF20AD36C1}" type="sibTrans" cxnId="{6389BBFA-7EA2-45A5-81A3-F491DE4557EF}">
      <dgm:prSet/>
      <dgm:spPr/>
      <dgm:t>
        <a:bodyPr/>
        <a:lstStyle/>
        <a:p>
          <a:endParaRPr lang="en-US"/>
        </a:p>
      </dgm:t>
    </dgm:pt>
    <dgm:pt modelId="{C39E7AB9-FA4A-45B6-9E8B-50728F42E071}">
      <dgm:prSet phldrT="[Text]"/>
      <dgm:spPr/>
      <dgm:t>
        <a:bodyPr/>
        <a:lstStyle/>
        <a:p>
          <a:r>
            <a:rPr lang="en-US" dirty="0"/>
            <a:t>This is </a:t>
          </a:r>
          <a:r>
            <a:rPr lang="en-US" b="1" dirty="0">
              <a:solidFill>
                <a:srgbClr val="FF0000"/>
              </a:solidFill>
            </a:rPr>
            <a:t>NOT</a:t>
          </a:r>
          <a:r>
            <a:rPr lang="en-US" dirty="0"/>
            <a:t> School or  Spirit</a:t>
          </a:r>
        </a:p>
      </dgm:t>
    </dgm:pt>
    <dgm:pt modelId="{508F0CD6-CB22-4FB3-9026-917D05C85B72}" type="parTrans" cxnId="{6BC63C07-0990-4CF6-A883-0DC865C3EF6F}">
      <dgm:prSet/>
      <dgm:spPr/>
      <dgm:t>
        <a:bodyPr/>
        <a:lstStyle/>
        <a:p>
          <a:endParaRPr lang="en-US"/>
        </a:p>
      </dgm:t>
    </dgm:pt>
    <dgm:pt modelId="{912A2EB0-00F9-40D3-B685-7A6DA435176B}" type="sibTrans" cxnId="{6BC63C07-0990-4CF6-A883-0DC865C3EF6F}">
      <dgm:prSet/>
      <dgm:spPr/>
      <dgm:t>
        <a:bodyPr/>
        <a:lstStyle/>
        <a:p>
          <a:endParaRPr lang="en-US"/>
        </a:p>
      </dgm:t>
    </dgm:pt>
    <dgm:pt modelId="{7E93D295-BE69-456F-8024-2D0553E06B48}">
      <dgm:prSet phldrT="[Text]"/>
      <dgm:spPr/>
      <dgm:t>
        <a:bodyPr/>
        <a:lstStyle/>
        <a:p>
          <a:r>
            <a:rPr lang="en-US" dirty="0"/>
            <a:t>This is </a:t>
          </a:r>
          <a:r>
            <a:rPr lang="en-US" b="1" dirty="0">
              <a:solidFill>
                <a:srgbClr val="FF0000"/>
              </a:solidFill>
            </a:rPr>
            <a:t>NOT</a:t>
          </a:r>
          <a:r>
            <a:rPr lang="en-US" dirty="0"/>
            <a:t> counting the number of meetings</a:t>
          </a:r>
        </a:p>
      </dgm:t>
    </dgm:pt>
    <dgm:pt modelId="{FEDB02E7-A1FE-4F5B-9FFE-99292CC8EF24}" type="parTrans" cxnId="{B624FB6F-C6B2-43D1-8DF8-3CD5D73CC722}">
      <dgm:prSet/>
      <dgm:spPr/>
      <dgm:t>
        <a:bodyPr/>
        <a:lstStyle/>
        <a:p>
          <a:endParaRPr lang="en-US"/>
        </a:p>
      </dgm:t>
    </dgm:pt>
    <dgm:pt modelId="{503012C6-9CDC-4BA6-9D5E-B708BB67CD4A}" type="sibTrans" cxnId="{B624FB6F-C6B2-43D1-8DF8-3CD5D73CC722}">
      <dgm:prSet/>
      <dgm:spPr/>
      <dgm:t>
        <a:bodyPr/>
        <a:lstStyle/>
        <a:p>
          <a:endParaRPr lang="en-US"/>
        </a:p>
      </dgm:t>
    </dgm:pt>
    <dgm:pt modelId="{A032CE6D-E0D4-4622-8364-D3282FA9ADED}">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a:t>This is </a:t>
          </a:r>
          <a:r>
            <a:rPr lang="en-US" b="1" dirty="0">
              <a:solidFill>
                <a:srgbClr val="FF0000"/>
              </a:solidFill>
            </a:rPr>
            <a:t>NOT</a:t>
          </a:r>
          <a:r>
            <a:rPr lang="en-US" dirty="0"/>
            <a:t> wearing the uniform</a:t>
          </a:r>
        </a:p>
        <a:p>
          <a:pPr defTabSz="533400">
            <a:lnSpc>
              <a:spcPct val="90000"/>
            </a:lnSpc>
            <a:spcBef>
              <a:spcPct val="0"/>
            </a:spcBef>
            <a:spcAft>
              <a:spcPct val="35000"/>
            </a:spcAft>
          </a:pPr>
          <a:endParaRPr lang="en-US" dirty="0"/>
        </a:p>
      </dgm:t>
    </dgm:pt>
    <dgm:pt modelId="{067E3DB1-0E28-4EE1-A16D-2A2C579DA074}" type="parTrans" cxnId="{2FA910BA-08C4-4A5B-9F0C-C8165ECF5B4D}">
      <dgm:prSet/>
      <dgm:spPr/>
      <dgm:t>
        <a:bodyPr/>
        <a:lstStyle/>
        <a:p>
          <a:endParaRPr lang="en-US"/>
        </a:p>
      </dgm:t>
    </dgm:pt>
    <dgm:pt modelId="{0070D674-8B2B-44AA-B415-E59BECBA6FCB}" type="sibTrans" cxnId="{2FA910BA-08C4-4A5B-9F0C-C8165ECF5B4D}">
      <dgm:prSet/>
      <dgm:spPr/>
      <dgm:t>
        <a:bodyPr/>
        <a:lstStyle/>
        <a:p>
          <a:endParaRPr lang="en-US"/>
        </a:p>
      </dgm:t>
    </dgm:pt>
    <dgm:pt modelId="{6A6CC4DB-6A92-43BA-BE0A-C82A850BD008}">
      <dgm:prSet phldrT="[Text]"/>
      <dgm:spPr/>
      <dgm:t>
        <a:bodyPr/>
        <a:lstStyle/>
        <a:p>
          <a:r>
            <a:rPr lang="en-US" dirty="0"/>
            <a:t>This is </a:t>
          </a:r>
          <a:r>
            <a:rPr lang="en-US" b="1" dirty="0">
              <a:solidFill>
                <a:srgbClr val="FF0000"/>
              </a:solidFill>
            </a:rPr>
            <a:t>NOT</a:t>
          </a:r>
          <a:r>
            <a:rPr lang="en-US" dirty="0"/>
            <a:t> how you act in your unit</a:t>
          </a:r>
        </a:p>
      </dgm:t>
    </dgm:pt>
    <dgm:pt modelId="{9A7C6B5F-6A82-4864-9050-DEB9D2765EFE}" type="parTrans" cxnId="{426821EB-B644-45D5-A43A-711C663BEA78}">
      <dgm:prSet/>
      <dgm:spPr/>
      <dgm:t>
        <a:bodyPr/>
        <a:lstStyle/>
        <a:p>
          <a:endParaRPr lang="en-US"/>
        </a:p>
      </dgm:t>
    </dgm:pt>
    <dgm:pt modelId="{07C9054E-DF12-4DD0-9352-92053279C1FE}" type="sibTrans" cxnId="{426821EB-B644-45D5-A43A-711C663BEA78}">
      <dgm:prSet/>
      <dgm:spPr/>
      <dgm:t>
        <a:bodyPr/>
        <a:lstStyle/>
        <a:p>
          <a:endParaRPr lang="en-US"/>
        </a:p>
      </dgm:t>
    </dgm:pt>
    <dgm:pt modelId="{97C12E64-977F-4E8B-AA30-340582137DD6}" type="pres">
      <dgm:prSet presAssocID="{BCC9945B-C454-4E66-B08C-82B043F5C8B6}" presName="cycle" presStyleCnt="0">
        <dgm:presLayoutVars>
          <dgm:chMax val="1"/>
          <dgm:dir/>
          <dgm:animLvl val="ctr"/>
          <dgm:resizeHandles val="exact"/>
        </dgm:presLayoutVars>
      </dgm:prSet>
      <dgm:spPr/>
    </dgm:pt>
    <dgm:pt modelId="{AFD0C324-7976-457A-AB1F-BC0DE5EE39D1}" type="pres">
      <dgm:prSet presAssocID="{0F09FA3C-8EE8-4A15-A566-30ABD683FB85}" presName="centerShape" presStyleLbl="node0" presStyleIdx="0" presStyleCnt="1" custScaleX="123457" custScaleY="119497"/>
      <dgm:spPr/>
    </dgm:pt>
    <dgm:pt modelId="{E73CD255-44B8-4415-A2F7-C6ACE80A0DF9}" type="pres">
      <dgm:prSet presAssocID="{508F0CD6-CB22-4FB3-9026-917D05C85B72}" presName="parTrans" presStyleLbl="bgSibTrans2D1" presStyleIdx="0" presStyleCnt="4"/>
      <dgm:spPr/>
    </dgm:pt>
    <dgm:pt modelId="{BFCCAB86-AA71-4ABC-86E9-B377C5E928DD}" type="pres">
      <dgm:prSet presAssocID="{C39E7AB9-FA4A-45B6-9E8B-50728F42E071}" presName="node" presStyleLbl="node1" presStyleIdx="0" presStyleCnt="4">
        <dgm:presLayoutVars>
          <dgm:bulletEnabled val="1"/>
        </dgm:presLayoutVars>
      </dgm:prSet>
      <dgm:spPr/>
    </dgm:pt>
    <dgm:pt modelId="{C59096BE-E5DC-4B2C-B0B2-4F14C5418295}" type="pres">
      <dgm:prSet presAssocID="{FEDB02E7-A1FE-4F5B-9FFE-99292CC8EF24}" presName="parTrans" presStyleLbl="bgSibTrans2D1" presStyleIdx="1" presStyleCnt="4"/>
      <dgm:spPr/>
    </dgm:pt>
    <dgm:pt modelId="{4F90BF19-FBA3-4270-BF89-C58FD270FE64}" type="pres">
      <dgm:prSet presAssocID="{7E93D295-BE69-456F-8024-2D0553E06B48}" presName="node" presStyleLbl="node1" presStyleIdx="1" presStyleCnt="4">
        <dgm:presLayoutVars>
          <dgm:bulletEnabled val="1"/>
        </dgm:presLayoutVars>
      </dgm:prSet>
      <dgm:spPr/>
    </dgm:pt>
    <dgm:pt modelId="{5723A7A2-7D3A-4270-A6E4-77B0F55E305C}" type="pres">
      <dgm:prSet presAssocID="{9A7C6B5F-6A82-4864-9050-DEB9D2765EFE}" presName="parTrans" presStyleLbl="bgSibTrans2D1" presStyleIdx="2" presStyleCnt="4"/>
      <dgm:spPr/>
    </dgm:pt>
    <dgm:pt modelId="{A610B297-9BAE-41FF-BAE8-65ACE9756509}" type="pres">
      <dgm:prSet presAssocID="{6A6CC4DB-6A92-43BA-BE0A-C82A850BD008}" presName="node" presStyleLbl="node1" presStyleIdx="2" presStyleCnt="4">
        <dgm:presLayoutVars>
          <dgm:bulletEnabled val="1"/>
        </dgm:presLayoutVars>
      </dgm:prSet>
      <dgm:spPr/>
    </dgm:pt>
    <dgm:pt modelId="{708F2164-3582-4A9A-9605-9CB5BFF7CED2}" type="pres">
      <dgm:prSet presAssocID="{067E3DB1-0E28-4EE1-A16D-2A2C579DA074}" presName="parTrans" presStyleLbl="bgSibTrans2D1" presStyleIdx="3" presStyleCnt="4"/>
      <dgm:spPr/>
    </dgm:pt>
    <dgm:pt modelId="{E561C666-EDA9-4274-AE29-4996850BA33C}" type="pres">
      <dgm:prSet presAssocID="{A032CE6D-E0D4-4622-8364-D3282FA9ADED}" presName="node" presStyleLbl="node1" presStyleIdx="3" presStyleCnt="4">
        <dgm:presLayoutVars>
          <dgm:bulletEnabled val="1"/>
        </dgm:presLayoutVars>
      </dgm:prSet>
      <dgm:spPr/>
    </dgm:pt>
  </dgm:ptLst>
  <dgm:cxnLst>
    <dgm:cxn modelId="{6BC63C07-0990-4CF6-A883-0DC865C3EF6F}" srcId="{0F09FA3C-8EE8-4A15-A566-30ABD683FB85}" destId="{C39E7AB9-FA4A-45B6-9E8B-50728F42E071}" srcOrd="0" destOrd="0" parTransId="{508F0CD6-CB22-4FB3-9026-917D05C85B72}" sibTransId="{912A2EB0-00F9-40D3-B685-7A6DA435176B}"/>
    <dgm:cxn modelId="{0E4C0813-4ED4-4B40-9BCE-D5088A615C8A}" type="presOf" srcId="{067E3DB1-0E28-4EE1-A16D-2A2C579DA074}" destId="{708F2164-3582-4A9A-9605-9CB5BFF7CED2}" srcOrd="0" destOrd="0" presId="urn:microsoft.com/office/officeart/2005/8/layout/radial4"/>
    <dgm:cxn modelId="{64A12220-1992-4902-AFA9-CFD8DCE5BFDD}" type="presOf" srcId="{7E93D295-BE69-456F-8024-2D0553E06B48}" destId="{4F90BF19-FBA3-4270-BF89-C58FD270FE64}" srcOrd="0" destOrd="0" presId="urn:microsoft.com/office/officeart/2005/8/layout/radial4"/>
    <dgm:cxn modelId="{62C1022B-83CC-4C01-BC8D-5B9F1E52F028}" type="presOf" srcId="{A032CE6D-E0D4-4622-8364-D3282FA9ADED}" destId="{E561C666-EDA9-4274-AE29-4996850BA33C}" srcOrd="0" destOrd="0" presId="urn:microsoft.com/office/officeart/2005/8/layout/radial4"/>
    <dgm:cxn modelId="{B624FB6F-C6B2-43D1-8DF8-3CD5D73CC722}" srcId="{0F09FA3C-8EE8-4A15-A566-30ABD683FB85}" destId="{7E93D295-BE69-456F-8024-2D0553E06B48}" srcOrd="1" destOrd="0" parTransId="{FEDB02E7-A1FE-4F5B-9FFE-99292CC8EF24}" sibTransId="{503012C6-9CDC-4BA6-9D5E-B708BB67CD4A}"/>
    <dgm:cxn modelId="{18BB2550-11F3-43E5-8F39-3BC6910734D6}" type="presOf" srcId="{0F09FA3C-8EE8-4A15-A566-30ABD683FB85}" destId="{AFD0C324-7976-457A-AB1F-BC0DE5EE39D1}" srcOrd="0" destOrd="0" presId="urn:microsoft.com/office/officeart/2005/8/layout/radial4"/>
    <dgm:cxn modelId="{EE926886-C023-4D7D-88C3-644C2E0F9A43}" type="presOf" srcId="{508F0CD6-CB22-4FB3-9026-917D05C85B72}" destId="{E73CD255-44B8-4415-A2F7-C6ACE80A0DF9}" srcOrd="0" destOrd="0" presId="urn:microsoft.com/office/officeart/2005/8/layout/radial4"/>
    <dgm:cxn modelId="{15F9989A-823E-4964-B103-02DAE61D8525}" type="presOf" srcId="{C39E7AB9-FA4A-45B6-9E8B-50728F42E071}" destId="{BFCCAB86-AA71-4ABC-86E9-B377C5E928DD}" srcOrd="0" destOrd="0" presId="urn:microsoft.com/office/officeart/2005/8/layout/radial4"/>
    <dgm:cxn modelId="{2FA910BA-08C4-4A5B-9F0C-C8165ECF5B4D}" srcId="{0F09FA3C-8EE8-4A15-A566-30ABD683FB85}" destId="{A032CE6D-E0D4-4622-8364-D3282FA9ADED}" srcOrd="3" destOrd="0" parTransId="{067E3DB1-0E28-4EE1-A16D-2A2C579DA074}" sibTransId="{0070D674-8B2B-44AA-B415-E59BECBA6FCB}"/>
    <dgm:cxn modelId="{15B980BF-4BA8-4FC0-A112-91593886026F}" type="presOf" srcId="{FEDB02E7-A1FE-4F5B-9FFE-99292CC8EF24}" destId="{C59096BE-E5DC-4B2C-B0B2-4F14C5418295}" srcOrd="0" destOrd="0" presId="urn:microsoft.com/office/officeart/2005/8/layout/radial4"/>
    <dgm:cxn modelId="{4C53A1C4-06A9-418B-B6FB-57115F901FB2}" type="presOf" srcId="{9A7C6B5F-6A82-4864-9050-DEB9D2765EFE}" destId="{5723A7A2-7D3A-4270-A6E4-77B0F55E305C}" srcOrd="0" destOrd="0" presId="urn:microsoft.com/office/officeart/2005/8/layout/radial4"/>
    <dgm:cxn modelId="{426821EB-B644-45D5-A43A-711C663BEA78}" srcId="{0F09FA3C-8EE8-4A15-A566-30ABD683FB85}" destId="{6A6CC4DB-6A92-43BA-BE0A-C82A850BD008}" srcOrd="2" destOrd="0" parTransId="{9A7C6B5F-6A82-4864-9050-DEB9D2765EFE}" sibTransId="{07C9054E-DF12-4DD0-9352-92053279C1FE}"/>
    <dgm:cxn modelId="{B582C4F3-D674-4D3C-8242-9C12B427BC5C}" type="presOf" srcId="{6A6CC4DB-6A92-43BA-BE0A-C82A850BD008}" destId="{A610B297-9BAE-41FF-BAE8-65ACE9756509}" srcOrd="0" destOrd="0" presId="urn:microsoft.com/office/officeart/2005/8/layout/radial4"/>
    <dgm:cxn modelId="{25D3E8F6-1885-4B9D-8A6A-3F50576ADA03}" type="presOf" srcId="{BCC9945B-C454-4E66-B08C-82B043F5C8B6}" destId="{97C12E64-977F-4E8B-AA30-340582137DD6}" srcOrd="0" destOrd="0" presId="urn:microsoft.com/office/officeart/2005/8/layout/radial4"/>
    <dgm:cxn modelId="{6389BBFA-7EA2-45A5-81A3-F491DE4557EF}" srcId="{BCC9945B-C454-4E66-B08C-82B043F5C8B6}" destId="{0F09FA3C-8EE8-4A15-A566-30ABD683FB85}" srcOrd="0" destOrd="0" parTransId="{DF18E848-638D-41CD-8645-B654528EA2E0}" sibTransId="{6427509A-327B-4F03-A1E9-8BCF20AD36C1}"/>
    <dgm:cxn modelId="{8B91EFAB-825F-431D-BC08-4442BA3D528E}" type="presParOf" srcId="{97C12E64-977F-4E8B-AA30-340582137DD6}" destId="{AFD0C324-7976-457A-AB1F-BC0DE5EE39D1}" srcOrd="0" destOrd="0" presId="urn:microsoft.com/office/officeart/2005/8/layout/radial4"/>
    <dgm:cxn modelId="{961AAD44-2736-436C-99E2-FF12EB021CC0}" type="presParOf" srcId="{97C12E64-977F-4E8B-AA30-340582137DD6}" destId="{E73CD255-44B8-4415-A2F7-C6ACE80A0DF9}" srcOrd="1" destOrd="0" presId="urn:microsoft.com/office/officeart/2005/8/layout/radial4"/>
    <dgm:cxn modelId="{D42CB7F1-5F64-44D3-8314-83C5E4E61A38}" type="presParOf" srcId="{97C12E64-977F-4E8B-AA30-340582137DD6}" destId="{BFCCAB86-AA71-4ABC-86E9-B377C5E928DD}" srcOrd="2" destOrd="0" presId="urn:microsoft.com/office/officeart/2005/8/layout/radial4"/>
    <dgm:cxn modelId="{C83CA0B7-5EB8-4735-A3DD-35DB1FEBB907}" type="presParOf" srcId="{97C12E64-977F-4E8B-AA30-340582137DD6}" destId="{C59096BE-E5DC-4B2C-B0B2-4F14C5418295}" srcOrd="3" destOrd="0" presId="urn:microsoft.com/office/officeart/2005/8/layout/radial4"/>
    <dgm:cxn modelId="{0F7D3BD1-1B02-4871-92E2-14857D91714C}" type="presParOf" srcId="{97C12E64-977F-4E8B-AA30-340582137DD6}" destId="{4F90BF19-FBA3-4270-BF89-C58FD270FE64}" srcOrd="4" destOrd="0" presId="urn:microsoft.com/office/officeart/2005/8/layout/radial4"/>
    <dgm:cxn modelId="{C1A9114D-2725-4DB7-8E99-30675BFA6C75}" type="presParOf" srcId="{97C12E64-977F-4E8B-AA30-340582137DD6}" destId="{5723A7A2-7D3A-4270-A6E4-77B0F55E305C}" srcOrd="5" destOrd="0" presId="urn:microsoft.com/office/officeart/2005/8/layout/radial4"/>
    <dgm:cxn modelId="{C9FC93CD-6AE7-4B48-A23A-C035AD4DB1C8}" type="presParOf" srcId="{97C12E64-977F-4E8B-AA30-340582137DD6}" destId="{A610B297-9BAE-41FF-BAE8-65ACE9756509}" srcOrd="6" destOrd="0" presId="urn:microsoft.com/office/officeart/2005/8/layout/radial4"/>
    <dgm:cxn modelId="{6B829877-CD07-4E38-A741-BA2E8004BAFA}" type="presParOf" srcId="{97C12E64-977F-4E8B-AA30-340582137DD6}" destId="{708F2164-3582-4A9A-9605-9CB5BFF7CED2}" srcOrd="7" destOrd="0" presId="urn:microsoft.com/office/officeart/2005/8/layout/radial4"/>
    <dgm:cxn modelId="{BE7325AC-5A96-482B-8BF7-327B3EE6AFE7}" type="presParOf" srcId="{97C12E64-977F-4E8B-AA30-340582137DD6}" destId="{E561C666-EDA9-4274-AE29-4996850BA33C}" srcOrd="8" destOrd="0" presId="urn:microsoft.com/office/officeart/2005/8/layout/radial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669C2-6F3A-4B82-822A-098398A0444A}">
      <dsp:nvSpPr>
        <dsp:cNvPr id="0" name=""/>
        <dsp:cNvSpPr/>
      </dsp:nvSpPr>
      <dsp:spPr>
        <a:xfrm>
          <a:off x="0" y="0"/>
          <a:ext cx="8229600" cy="4114800"/>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rtl="0">
            <a:lnSpc>
              <a:spcPct val="90000"/>
            </a:lnSpc>
            <a:spcBef>
              <a:spcPct val="0"/>
            </a:spcBef>
            <a:spcAft>
              <a:spcPct val="35000"/>
            </a:spcAft>
            <a:buNone/>
          </a:pPr>
          <a:r>
            <a:rPr lang="en-US" sz="3000" kern="1200" dirty="0"/>
            <a:t>Review the outing America Eagle Scout – Venturing Summit-Sea Scout Quartermaster Requirements</a:t>
          </a:r>
        </a:p>
      </dsp:txBody>
      <dsp:txXfrm>
        <a:off x="0" y="1645920"/>
        <a:ext cx="8229600" cy="1645920"/>
      </dsp:txXfrm>
    </dsp:sp>
    <dsp:sp modelId="{CD929404-8484-4600-A4CB-CFDE9150A61F}">
      <dsp:nvSpPr>
        <dsp:cNvPr id="0" name=""/>
        <dsp:cNvSpPr/>
      </dsp:nvSpPr>
      <dsp:spPr>
        <a:xfrm>
          <a:off x="3429685" y="246888"/>
          <a:ext cx="1370228" cy="137022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25000" b="-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CB438C-518B-4BFF-BB72-FD15F624C516}">
      <dsp:nvSpPr>
        <dsp:cNvPr id="0" name=""/>
        <dsp:cNvSpPr/>
      </dsp:nvSpPr>
      <dsp:spPr>
        <a:xfrm>
          <a:off x="329183" y="3291840"/>
          <a:ext cx="7571232" cy="617220"/>
        </a:xfrm>
        <a:prstGeom prst="leftRightArrow">
          <a:avLst/>
        </a:prstGeom>
        <a:solidFill>
          <a:schemeClr val="accent6">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149264"/>
          <a:ext cx="8229600" cy="3901443"/>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844FDA5F-3551-4CA1-9CF2-70B9DF1B4617}">
      <dsp:nvSpPr>
        <dsp:cNvPr id="0" name=""/>
        <dsp:cNvSpPr/>
      </dsp:nvSpPr>
      <dsp:spPr>
        <a:xfrm>
          <a:off x="411480" y="0"/>
          <a:ext cx="5760720" cy="767425"/>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b="1" i="0" kern="1200" dirty="0">
              <a:latin typeface="+mj-lt"/>
            </a:rPr>
            <a:t>Earn a total of 21 Merit Badges including the following</a:t>
          </a:r>
          <a:endParaRPr lang="en-US" altLang="en-US" sz="1800" i="0" kern="1200" dirty="0">
            <a:latin typeface="+mj-lt"/>
            <a:ea typeface="ＭＳ Ｐゴシック" pitchFamily="34" charset="-128"/>
          </a:endParaRPr>
        </a:p>
      </dsp:txBody>
      <dsp:txXfrm>
        <a:off x="448943" y="37463"/>
        <a:ext cx="5685794" cy="692499"/>
      </dsp:txXfrm>
    </dsp:sp>
    <dsp:sp modelId="{858802BA-D6B1-4A47-A559-6E8880352F01}">
      <dsp:nvSpPr>
        <dsp:cNvPr id="0" name=""/>
        <dsp:cNvSpPr/>
      </dsp:nvSpPr>
      <dsp:spPr>
        <a:xfrm flipV="1">
          <a:off x="0" y="4087694"/>
          <a:ext cx="8229600" cy="106396"/>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A644AC71-FC6B-484E-BA4C-A20B7FB19DFC}">
      <dsp:nvSpPr>
        <dsp:cNvPr id="0" name=""/>
        <dsp:cNvSpPr/>
      </dsp:nvSpPr>
      <dsp:spPr>
        <a:xfrm>
          <a:off x="426704" y="3962397"/>
          <a:ext cx="6888496" cy="63602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br>
            <a:rPr lang="en-US" altLang="en-US" sz="1800" kern="1200" dirty="0">
              <a:ea typeface="ＭＳ Ｐゴシック" pitchFamily="34" charset="-128"/>
            </a:rPr>
          </a:br>
          <a:r>
            <a:rPr lang="en-US" altLang="en-US" sz="1800" b="1" i="0" kern="1200" dirty="0">
              <a:latin typeface="+mj-lt"/>
            </a:rPr>
            <a:t>** You must choose only one of these merit badges as a “Required” Merit Badge.  </a:t>
          </a:r>
          <a:br>
            <a:rPr lang="en-US" altLang="en-US" sz="1800" kern="1200" dirty="0">
              <a:ea typeface="ＭＳ Ｐゴシック" pitchFamily="34" charset="-128"/>
            </a:rPr>
          </a:br>
          <a:endParaRPr lang="en-US" altLang="en-US" sz="1800" i="0" kern="1200" dirty="0">
            <a:latin typeface="+mj-lt"/>
            <a:ea typeface="ＭＳ Ｐゴシック" pitchFamily="34" charset="-128"/>
          </a:endParaRPr>
        </a:p>
      </dsp:txBody>
      <dsp:txXfrm>
        <a:off x="457752" y="3993445"/>
        <a:ext cx="6826400" cy="57393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68435D-D737-4224-BAE4-9BE3A5432E5D}">
      <dsp:nvSpPr>
        <dsp:cNvPr id="0" name=""/>
        <dsp:cNvSpPr/>
      </dsp:nvSpPr>
      <dsp:spPr>
        <a:xfrm>
          <a:off x="0" y="1351050"/>
          <a:ext cx="8229600" cy="2687551"/>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583184" rIns="638708" bIns="142240" numCol="1" spcCol="1270" anchor="t" anchorCtr="0">
          <a:noAutofit/>
        </a:bodyPr>
        <a:lstStyle/>
        <a:p>
          <a:pPr marL="228600" lvl="1" indent="-228600" algn="l" defTabSz="889000">
            <a:lnSpc>
              <a:spcPct val="90000"/>
            </a:lnSpc>
            <a:spcBef>
              <a:spcPct val="0"/>
            </a:spcBef>
            <a:spcAft>
              <a:spcPct val="15000"/>
            </a:spcAft>
            <a:buChar char="•"/>
          </a:pPr>
          <a:r>
            <a:rPr lang="en-US" altLang="en-US" sz="2000" kern="1200" dirty="0">
              <a:ea typeface="ＭＳ Ｐゴシック" pitchFamily="34" charset="-128"/>
            </a:rPr>
            <a:t>Contact your District Advancement Chair for guidance</a:t>
          </a:r>
        </a:p>
        <a:p>
          <a:pPr marL="228600" lvl="1" indent="-228600" algn="l" defTabSz="889000">
            <a:lnSpc>
              <a:spcPct val="90000"/>
            </a:lnSpc>
            <a:spcBef>
              <a:spcPct val="0"/>
            </a:spcBef>
            <a:spcAft>
              <a:spcPct val="15000"/>
            </a:spcAft>
            <a:buChar char="•"/>
          </a:pPr>
          <a:r>
            <a:rPr lang="en-US" altLang="en-US" sz="2000" kern="1200" dirty="0">
              <a:ea typeface="ＭＳ Ｐゴシック" pitchFamily="34" charset="-128"/>
            </a:rPr>
            <a:t>See Guide to Advancement section 10.0.0.0 for full details</a:t>
          </a:r>
        </a:p>
        <a:p>
          <a:pPr marL="228600" lvl="1" indent="-228600" algn="l" defTabSz="889000">
            <a:lnSpc>
              <a:spcPct val="90000"/>
            </a:lnSpc>
            <a:spcBef>
              <a:spcPct val="0"/>
            </a:spcBef>
            <a:spcAft>
              <a:spcPct val="15000"/>
            </a:spcAft>
            <a:buChar char="•"/>
          </a:pPr>
          <a:r>
            <a:rPr lang="en-US" altLang="en-US" sz="2000" kern="1200" dirty="0">
              <a:ea typeface="ＭＳ Ｐゴシック" pitchFamily="34" charset="-128"/>
            </a:rPr>
            <a:t>Visit the OCC Advancement site (www.ocbsa.org/bsaadvancement/)</a:t>
          </a:r>
        </a:p>
      </dsp:txBody>
      <dsp:txXfrm>
        <a:off x="0" y="1351050"/>
        <a:ext cx="8229600" cy="2687551"/>
      </dsp:txXfrm>
    </dsp:sp>
    <dsp:sp modelId="{043B8CFC-F868-42D3-8F8C-5099B0F64091}">
      <dsp:nvSpPr>
        <dsp:cNvPr id="0" name=""/>
        <dsp:cNvSpPr/>
      </dsp:nvSpPr>
      <dsp:spPr>
        <a:xfrm>
          <a:off x="411078" y="22454"/>
          <a:ext cx="5755094" cy="1795618"/>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Though individual requirements for merit badges may not be modified or substituted, youth with special needs may request approval for alternative badges they </a:t>
          </a:r>
          <a:r>
            <a:rPr lang="en-US" altLang="en-US" sz="1800" i="1" kern="1200" dirty="0">
              <a:ea typeface="ＭＳ Ｐゴシック" pitchFamily="34" charset="-128"/>
            </a:rPr>
            <a:t>can</a:t>
          </a:r>
          <a:r>
            <a:rPr lang="en-US" altLang="en-US" sz="1800" kern="1200" dirty="0">
              <a:ea typeface="ＭＳ Ｐゴシック" pitchFamily="34" charset="-128"/>
            </a:rPr>
            <a:t> complete.</a:t>
          </a:r>
        </a:p>
        <a:p>
          <a:pPr marL="0" lvl="0" indent="0" algn="r" defTabSz="800100">
            <a:lnSpc>
              <a:spcPct val="90000"/>
            </a:lnSpc>
            <a:spcBef>
              <a:spcPct val="0"/>
            </a:spcBef>
            <a:spcAft>
              <a:spcPct val="35000"/>
            </a:spcAft>
            <a:buNone/>
          </a:pPr>
          <a:r>
            <a:rPr lang="en-US" altLang="en-US" sz="1400" kern="1200" dirty="0">
              <a:ea typeface="ＭＳ Ｐゴシック" pitchFamily="34" charset="-128"/>
            </a:rPr>
            <a:t>Guide to Advancement 10.2.2.3.</a:t>
          </a:r>
        </a:p>
      </dsp:txBody>
      <dsp:txXfrm>
        <a:off x="498733" y="110109"/>
        <a:ext cx="5579784" cy="162030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1237465"/>
          <a:ext cx="8229600" cy="1720382"/>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74904"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Only certain positions are acceptable for Eagle/Summit Rank</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Any six (6) month period, not necessarily consecutive</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Must be performed while a Life/Pathfinder Scout </a:t>
          </a:r>
        </a:p>
      </dsp:txBody>
      <dsp:txXfrm>
        <a:off x="0" y="1237465"/>
        <a:ext cx="8229600" cy="1720382"/>
      </dsp:txXfrm>
    </dsp:sp>
    <dsp:sp modelId="{844FDA5F-3551-4CA1-9CF2-70B9DF1B4617}">
      <dsp:nvSpPr>
        <dsp:cNvPr id="0" name=""/>
        <dsp:cNvSpPr/>
      </dsp:nvSpPr>
      <dsp:spPr>
        <a:xfrm>
          <a:off x="411078" y="13950"/>
          <a:ext cx="5755094" cy="148919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defTabSz="800100" rtl="0">
            <a:lnSpc>
              <a:spcPct val="100000"/>
            </a:lnSpc>
            <a:spcBef>
              <a:spcPct val="0"/>
            </a:spcBef>
            <a:spcAft>
              <a:spcPct val="35000"/>
            </a:spcAft>
            <a:buNone/>
          </a:pPr>
          <a:r>
            <a:rPr lang="en-US" altLang="en-US" sz="1800" kern="1200" dirty="0">
              <a:ea typeface="ＭＳ Ｐゴシック" pitchFamily="34" charset="-128"/>
            </a:rPr>
            <a:t>While a Life/Pathfinder Scout, serve actively in your troop/crew for (six) months in one or more…positions of responsibility. </a:t>
          </a:r>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Guide to Advancement 4.2.3.4</a:t>
          </a:r>
          <a:r>
            <a:rPr lang="en-US" altLang="en-US" sz="1800" kern="1200" dirty="0">
              <a:ea typeface="ＭＳ Ｐゴシック" pitchFamily="34" charset="-128"/>
            </a:rPr>
            <a:t>.</a:t>
          </a:r>
          <a:endParaRPr lang="en-US" sz="1800" b="1" kern="1200" dirty="0"/>
        </a:p>
      </dsp:txBody>
      <dsp:txXfrm>
        <a:off x="483774" y="86646"/>
        <a:ext cx="5609702" cy="134380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1240760"/>
          <a:ext cx="8229600" cy="1256256"/>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937260" rIns="638708" bIns="128016" numCol="1" spcCol="1270" anchor="t" anchorCtr="0">
          <a:noAutofit/>
        </a:bodyPr>
        <a:lstStyle/>
        <a:p>
          <a:pPr marL="171450" lvl="1" indent="-171450" algn="l" defTabSz="800100">
            <a:lnSpc>
              <a:spcPct val="90000"/>
            </a:lnSpc>
            <a:spcBef>
              <a:spcPct val="0"/>
            </a:spcBef>
            <a:spcAft>
              <a:spcPct val="15000"/>
            </a:spcAft>
            <a:buChar char="•"/>
          </a:pPr>
          <a:endParaRPr lang="en-US" altLang="en-US" sz="1800" kern="1200" dirty="0">
            <a:ea typeface="ＭＳ Ｐゴシック" pitchFamily="34" charset="-128"/>
          </a:endParaRPr>
        </a:p>
      </dsp:txBody>
      <dsp:txXfrm>
        <a:off x="0" y="1240760"/>
        <a:ext cx="8229600" cy="1256256"/>
      </dsp:txXfrm>
    </dsp:sp>
    <dsp:sp modelId="{844FDA5F-3551-4CA1-9CF2-70B9DF1B4617}">
      <dsp:nvSpPr>
        <dsp:cNvPr id="0" name=""/>
        <dsp:cNvSpPr/>
      </dsp:nvSpPr>
      <dsp:spPr>
        <a:xfrm>
          <a:off x="411078" y="17583"/>
          <a:ext cx="5755094" cy="1887377"/>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altLang="en-US" sz="1800" kern="1200" dirty="0">
              <a:ea typeface="ＭＳ Ｐゴシック" pitchFamily="34" charset="-128"/>
            </a:rPr>
            <a:t>While a Life Scout, plan, develop, and give leadership to others in a service project helpful to any religious institution, any school, or your community. </a:t>
          </a:r>
        </a:p>
        <a:p>
          <a:pPr marL="0" lvl="0" indent="0" algn="r" defTabSz="800100" rtl="0">
            <a:lnSpc>
              <a:spcPct val="100000"/>
            </a:lnSpc>
            <a:spcBef>
              <a:spcPct val="0"/>
            </a:spcBef>
            <a:spcAft>
              <a:spcPct val="35000"/>
            </a:spcAft>
            <a:buNone/>
          </a:pPr>
          <a:r>
            <a:rPr lang="en-US" altLang="en-US" sz="1400" kern="1200" dirty="0">
              <a:ea typeface="ＭＳ Ｐゴシック" pitchFamily="34" charset="-128"/>
            </a:rPr>
            <a:t>Guide to Advancement </a:t>
          </a:r>
          <a:r>
            <a:rPr lang="en-US" sz="1400" kern="1200" dirty="0">
              <a:ea typeface="ＭＳ Ｐゴシック" pitchFamily="34" charset="-128"/>
            </a:rPr>
            <a:t>9.0.2.0</a:t>
          </a:r>
          <a:r>
            <a:rPr lang="en-US" altLang="en-US" sz="1400" kern="1200" dirty="0">
              <a:ea typeface="ＭＳ Ｐゴシック" pitchFamily="34" charset="-128"/>
            </a:rPr>
            <a:t>.</a:t>
          </a:r>
          <a:endParaRPr lang="en-US" sz="1400" b="1" kern="1200" dirty="0"/>
        </a:p>
      </dsp:txBody>
      <dsp:txXfrm>
        <a:off x="503212" y="109717"/>
        <a:ext cx="5570826" cy="170310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779778"/>
          <a:ext cx="8229600" cy="1563984"/>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520700"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Need not be the final step </a:t>
          </a:r>
          <a:r>
            <a:rPr lang="en-US" altLang="en-US" sz="1400" kern="1200" dirty="0">
              <a:ea typeface="ＭＳ Ｐゴシック" pitchFamily="34" charset="-128"/>
            </a:rPr>
            <a:t>(9.0.1.1)</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Unit Leader may hold multiple conferences and any one may be used to fulfill the requirements.</a:t>
          </a:r>
        </a:p>
      </dsp:txBody>
      <dsp:txXfrm>
        <a:off x="0" y="779778"/>
        <a:ext cx="8229600" cy="1563984"/>
      </dsp:txXfrm>
    </dsp:sp>
    <dsp:sp modelId="{844FDA5F-3551-4CA1-9CF2-70B9DF1B4617}">
      <dsp:nvSpPr>
        <dsp:cNvPr id="0" name=""/>
        <dsp:cNvSpPr/>
      </dsp:nvSpPr>
      <dsp:spPr>
        <a:xfrm>
          <a:off x="411078" y="18435"/>
          <a:ext cx="5755094" cy="1130342"/>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Take part in a unit leader conference.</a:t>
          </a:r>
        </a:p>
        <a:p>
          <a:pPr marL="0" lvl="0" indent="0" algn="r" defTabSz="800100" rtl="0">
            <a:lnSpc>
              <a:spcPct val="100000"/>
            </a:lnSpc>
            <a:spcBef>
              <a:spcPct val="0"/>
            </a:spcBef>
            <a:spcAft>
              <a:spcPct val="35000"/>
            </a:spcAft>
            <a:buNone/>
          </a:pPr>
          <a:r>
            <a:rPr lang="en-US" altLang="en-US" sz="1400" kern="1200" dirty="0">
              <a:ea typeface="ＭＳ Ｐゴシック" pitchFamily="34" charset="-128"/>
            </a:rPr>
            <a:t>Guide to Advancement 4.2.3.5</a:t>
          </a:r>
          <a:r>
            <a:rPr lang="en-US" altLang="en-US" sz="1800" kern="1200" dirty="0">
              <a:ea typeface="ＭＳ Ｐゴシック" pitchFamily="34" charset="-128"/>
            </a:rPr>
            <a:t>.</a:t>
          </a:r>
          <a:endParaRPr lang="en-US" sz="1800" b="1" kern="1200" dirty="0"/>
        </a:p>
      </dsp:txBody>
      <dsp:txXfrm>
        <a:off x="466257" y="73614"/>
        <a:ext cx="5644736" cy="101998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166943"/>
          <a:ext cx="8229600" cy="150142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844FDA5F-3551-4CA1-9CF2-70B9DF1B4617}">
      <dsp:nvSpPr>
        <dsp:cNvPr id="0" name=""/>
        <dsp:cNvSpPr/>
      </dsp:nvSpPr>
      <dsp:spPr>
        <a:xfrm>
          <a:off x="411480" y="8030"/>
          <a:ext cx="5760720" cy="95595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Successfully complete an Eagle/Summit/Quartermaster Scout Board of Review.</a:t>
          </a:r>
        </a:p>
      </dsp:txBody>
      <dsp:txXfrm>
        <a:off x="458146" y="54696"/>
        <a:ext cx="5667388" cy="86262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92CDE-3877-4209-ABE9-8062FD220873}">
      <dsp:nvSpPr>
        <dsp:cNvPr id="0" name=""/>
        <dsp:cNvSpPr/>
      </dsp:nvSpPr>
      <dsp:spPr>
        <a:xfrm>
          <a:off x="0" y="253750"/>
          <a:ext cx="8229600" cy="180364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583184" rIns="638708" bIns="128016" numCol="1" spcCol="1270" anchor="t" anchorCtr="0">
          <a:noAutofit/>
        </a:bodyPr>
        <a:lstStyle/>
        <a:p>
          <a:pPr marL="171450" lvl="1" indent="-171450" algn="l" defTabSz="800100">
            <a:lnSpc>
              <a:spcPct val="90000"/>
            </a:lnSpc>
            <a:spcBef>
              <a:spcPct val="0"/>
            </a:spcBef>
            <a:spcAft>
              <a:spcPct val="15000"/>
            </a:spcAft>
            <a:buChar char="•"/>
          </a:pPr>
          <a:r>
            <a:rPr lang="en-US" sz="1800" b="0" i="0" kern="1200" dirty="0"/>
            <a:t>Reviewing all materials</a:t>
          </a:r>
          <a:endParaRPr lang="en-US" altLang="en-US" sz="1800" kern="1200" dirty="0">
            <a:ea typeface="ＭＳ Ｐゴシック" pitchFamily="34" charset="-128"/>
          </a:endParaRPr>
        </a:p>
        <a:p>
          <a:pPr marL="171450" lvl="1" indent="-171450" algn="l" defTabSz="800100" rtl="0">
            <a:lnSpc>
              <a:spcPct val="90000"/>
            </a:lnSpc>
            <a:spcBef>
              <a:spcPct val="0"/>
            </a:spcBef>
            <a:spcAft>
              <a:spcPct val="15000"/>
            </a:spcAft>
            <a:buChar char="•"/>
          </a:pPr>
          <a:r>
            <a:rPr lang="en-US" sz="1800" b="0" i="0" kern="1200" dirty="0"/>
            <a:t>Preparing your Rank Application</a:t>
          </a:r>
        </a:p>
        <a:p>
          <a:pPr marL="171450" lvl="1" indent="-171450" algn="l" defTabSz="800100" rtl="0">
            <a:lnSpc>
              <a:spcPct val="90000"/>
            </a:lnSpc>
            <a:spcBef>
              <a:spcPct val="0"/>
            </a:spcBef>
            <a:spcAft>
              <a:spcPct val="15000"/>
            </a:spcAft>
            <a:buChar char="•"/>
          </a:pPr>
          <a:r>
            <a:rPr lang="en-US" sz="1800" b="0" i="0" kern="1200" dirty="0"/>
            <a:t>Confidential Appraisals</a:t>
          </a:r>
        </a:p>
        <a:p>
          <a:pPr marL="171450" lvl="1" indent="-171450" algn="l" defTabSz="800100" rtl="0">
            <a:lnSpc>
              <a:spcPct val="90000"/>
            </a:lnSpc>
            <a:spcBef>
              <a:spcPct val="0"/>
            </a:spcBef>
            <a:spcAft>
              <a:spcPct val="15000"/>
            </a:spcAft>
            <a:buChar char="•"/>
          </a:pPr>
          <a:r>
            <a:rPr lang="en-US" sz="1800" b="0" i="0" kern="1200" dirty="0"/>
            <a:t>Staffing the Board of Review</a:t>
          </a:r>
        </a:p>
      </dsp:txBody>
      <dsp:txXfrm>
        <a:off x="0" y="253750"/>
        <a:ext cx="8229600" cy="1803649"/>
      </dsp:txXfrm>
    </dsp:sp>
    <dsp:sp modelId="{712F1FC7-773B-4C40-9B3E-7838F5DC9D2A}">
      <dsp:nvSpPr>
        <dsp:cNvPr id="0" name=""/>
        <dsp:cNvSpPr/>
      </dsp:nvSpPr>
      <dsp:spPr>
        <a:xfrm>
          <a:off x="411480" y="0"/>
          <a:ext cx="5760720" cy="689757"/>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Preparing for your Board of Review</a:t>
          </a:r>
        </a:p>
      </dsp:txBody>
      <dsp:txXfrm>
        <a:off x="445151" y="33671"/>
        <a:ext cx="5693378" cy="62241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92CDE-3877-4209-ABE9-8062FD220873}">
      <dsp:nvSpPr>
        <dsp:cNvPr id="0" name=""/>
        <dsp:cNvSpPr/>
      </dsp:nvSpPr>
      <dsp:spPr>
        <a:xfrm>
          <a:off x="0" y="255848"/>
          <a:ext cx="8229600" cy="2487348"/>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99872" rIns="638708" bIns="128016" numCol="1" spcCol="1270" anchor="t" anchorCtr="0">
          <a:noAutofit/>
        </a:bodyPr>
        <a:lstStyle/>
        <a:p>
          <a:pPr marL="171450" lvl="1" indent="-171450" algn="l" defTabSz="800100">
            <a:lnSpc>
              <a:spcPct val="90000"/>
            </a:lnSpc>
            <a:spcBef>
              <a:spcPct val="0"/>
            </a:spcBef>
            <a:spcAft>
              <a:spcPct val="15000"/>
            </a:spcAft>
            <a:buChar char="•"/>
          </a:pPr>
          <a:r>
            <a:rPr lang="en-US" sz="1800" b="0" i="0" kern="1200" dirty="0"/>
            <a:t>Your District Representative will:</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b="0" i="0" kern="1200" dirty="0"/>
            <a:t>Review your Service Project Workbook to ensure you’ve documented everything correctly.</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Provide guidance for your next steps and collect any additional materials to be sent to Council.</a:t>
          </a:r>
        </a:p>
        <a:p>
          <a:pPr marL="514350" lvl="3" indent="-171450" algn="l" defTabSz="800100">
            <a:lnSpc>
              <a:spcPct val="90000"/>
            </a:lnSpc>
            <a:spcBef>
              <a:spcPct val="0"/>
            </a:spcBef>
            <a:spcAft>
              <a:spcPct val="15000"/>
            </a:spcAft>
            <a:buChar char="•"/>
          </a:pPr>
          <a:r>
            <a:rPr lang="en-US" altLang="en-US" sz="1800" kern="1200" dirty="0">
              <a:ea typeface="ＭＳ Ｐゴシック" pitchFamily="34" charset="-128"/>
            </a:rPr>
            <a:t>Confidential Appraisals</a:t>
          </a:r>
        </a:p>
        <a:p>
          <a:pPr marL="514350" lvl="3" indent="-171450" algn="l" defTabSz="800100">
            <a:lnSpc>
              <a:spcPct val="90000"/>
            </a:lnSpc>
            <a:spcBef>
              <a:spcPct val="0"/>
            </a:spcBef>
            <a:spcAft>
              <a:spcPct val="15000"/>
            </a:spcAft>
            <a:buChar char="•"/>
          </a:pPr>
          <a:r>
            <a:rPr lang="en-US" altLang="en-US" sz="1800" kern="1200" dirty="0">
              <a:ea typeface="ＭＳ Ｐゴシック" pitchFamily="34" charset="-128"/>
            </a:rPr>
            <a:t>Statement of Ambition and Life Purpose</a:t>
          </a:r>
        </a:p>
      </dsp:txBody>
      <dsp:txXfrm>
        <a:off x="0" y="255848"/>
        <a:ext cx="8229600" cy="2487348"/>
      </dsp:txXfrm>
    </dsp:sp>
    <dsp:sp modelId="{712F1FC7-773B-4C40-9B3E-7838F5DC9D2A}">
      <dsp:nvSpPr>
        <dsp:cNvPr id="0" name=""/>
        <dsp:cNvSpPr/>
      </dsp:nvSpPr>
      <dsp:spPr>
        <a:xfrm>
          <a:off x="411480" y="0"/>
          <a:ext cx="5760720" cy="689757"/>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District Representative review</a:t>
          </a:r>
        </a:p>
      </dsp:txBody>
      <dsp:txXfrm>
        <a:off x="445151" y="33671"/>
        <a:ext cx="5693378" cy="62241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601FA7-FE5A-4FCA-A855-E6074F1E93CE}">
      <dsp:nvSpPr>
        <dsp:cNvPr id="0" name=""/>
        <dsp:cNvSpPr/>
      </dsp:nvSpPr>
      <dsp:spPr>
        <a:xfrm>
          <a:off x="0" y="444501"/>
          <a:ext cx="8153400" cy="815964"/>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32794" tIns="291592" rIns="632794" bIns="128016" numCol="1" spcCol="1270" anchor="t" anchorCtr="0">
          <a:noAutofit/>
        </a:bodyPr>
        <a:lstStyle/>
        <a:p>
          <a:pPr marL="171450" lvl="1" indent="-171450" algn="l" defTabSz="800100" rtl="0">
            <a:lnSpc>
              <a:spcPct val="90000"/>
            </a:lnSpc>
            <a:spcBef>
              <a:spcPct val="0"/>
            </a:spcBef>
            <a:spcAft>
              <a:spcPct val="15000"/>
            </a:spcAft>
            <a:buChar char="•"/>
          </a:pPr>
          <a:r>
            <a:rPr lang="en-US" sz="1800" b="0" i="0" kern="1200" dirty="0"/>
            <a:t>Always ensure you have the correct version</a:t>
          </a:r>
          <a:r>
            <a:rPr lang="en-US" sz="1400" b="0" i="0" kern="1200" dirty="0"/>
            <a:t>!</a:t>
          </a:r>
          <a:endParaRPr lang="en-US" sz="1400" kern="1200" dirty="0"/>
        </a:p>
      </dsp:txBody>
      <dsp:txXfrm>
        <a:off x="0" y="444501"/>
        <a:ext cx="8153400" cy="815964"/>
      </dsp:txXfrm>
    </dsp:sp>
    <dsp:sp modelId="{12728A92-E216-4BCE-A08F-D91CD00670E8}">
      <dsp:nvSpPr>
        <dsp:cNvPr id="0" name=""/>
        <dsp:cNvSpPr/>
      </dsp:nvSpPr>
      <dsp:spPr>
        <a:xfrm>
          <a:off x="407670" y="0"/>
          <a:ext cx="5707380" cy="663552"/>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15725" tIns="0" rIns="215725" bIns="0" numCol="1" spcCol="1270" anchor="ctr" anchorCtr="0">
          <a:noAutofit/>
        </a:bodyPr>
        <a:lstStyle/>
        <a:p>
          <a:pPr marL="0" lvl="0" indent="0" algn="l" defTabSz="800100" rtl="0">
            <a:lnSpc>
              <a:spcPct val="90000"/>
            </a:lnSpc>
            <a:spcBef>
              <a:spcPct val="0"/>
            </a:spcBef>
            <a:spcAft>
              <a:spcPct val="35000"/>
            </a:spcAft>
            <a:buNone/>
          </a:pPr>
          <a:r>
            <a:rPr lang="en-US" sz="1800" kern="1200" dirty="0"/>
            <a:t>You must use Scouting America form 512-728 </a:t>
          </a:r>
          <a:endParaRPr lang="en-US" sz="1800" b="0" i="0" kern="1200" dirty="0"/>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Guide to Advancement 9.0.1.0 – 9.0.1.10.</a:t>
          </a:r>
          <a:endParaRPr lang="en-US" sz="1400" kern="1200" dirty="0"/>
        </a:p>
      </dsp:txBody>
      <dsp:txXfrm>
        <a:off x="440062" y="32392"/>
        <a:ext cx="5642596" cy="598768"/>
      </dsp:txXfrm>
    </dsp:sp>
    <dsp:sp modelId="{11977094-7504-4693-9907-F873F3106AD5}">
      <dsp:nvSpPr>
        <dsp:cNvPr id="0" name=""/>
        <dsp:cNvSpPr/>
      </dsp:nvSpPr>
      <dsp:spPr>
        <a:xfrm>
          <a:off x="0" y="1367906"/>
          <a:ext cx="6172205" cy="3441556"/>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32794" tIns="291592" rIns="632794" bIns="128016" numCol="1" spcCol="1270" anchor="t" anchorCtr="0">
          <a:noAutofit/>
        </a:bodyPr>
        <a:lstStyle/>
        <a:p>
          <a:pPr marL="171450" lvl="1" indent="-171450" algn="l" defTabSz="800100">
            <a:lnSpc>
              <a:spcPct val="90000"/>
            </a:lnSpc>
            <a:spcBef>
              <a:spcPct val="0"/>
            </a:spcBef>
            <a:spcAft>
              <a:spcPct val="15000"/>
            </a:spcAft>
            <a:buChar char="•"/>
          </a:pPr>
          <a:r>
            <a:rPr lang="en-US" sz="1800" b="0" i="0" kern="1200" dirty="0"/>
            <a:t>Be sure all dates are correct</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Use </a:t>
          </a:r>
          <a:r>
            <a:rPr lang="en-US" altLang="en-US" kern="1200" dirty="0" err="1">
              <a:ea typeface="ＭＳ Ｐゴシック" pitchFamily="34" charset="-128"/>
            </a:rPr>
            <a:t>Scoutbook</a:t>
          </a:r>
          <a:r>
            <a:rPr lang="en-US" altLang="en-US" kern="1200" dirty="0">
              <a:ea typeface="ＭＳ Ｐゴシック" pitchFamily="34" charset="-128"/>
            </a:rPr>
            <a:t> or Contact Council to verify</a:t>
          </a:r>
          <a:endParaRPr lang="en-US" altLang="en-US" sz="1800" kern="1200" dirty="0">
            <a:ea typeface="ＭＳ Ｐゴシック" pitchFamily="34" charset="-128"/>
          </a:endParaRPr>
        </a:p>
        <a:p>
          <a:pPr marL="171450" lvl="1" indent="-171450" algn="l" defTabSz="800100">
            <a:lnSpc>
              <a:spcPct val="90000"/>
            </a:lnSpc>
            <a:spcBef>
              <a:spcPct val="0"/>
            </a:spcBef>
            <a:spcAft>
              <a:spcPct val="15000"/>
            </a:spcAft>
            <a:buChar char="•"/>
          </a:pPr>
          <a:r>
            <a:rPr lang="en-US" b="0" i="0" kern="1200" dirty="0"/>
            <a:t>List only 21 merit badges</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b="0" i="0" kern="1200" dirty="0"/>
            <a:t>Include unit numbers for merit badges.</a:t>
          </a:r>
          <a:endParaRPr lang="en-US" altLang="en-US" sz="1800" kern="1200" dirty="0">
            <a:ea typeface="ＭＳ Ｐゴシック" pitchFamily="34" charset="-128"/>
          </a:endParaRP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Position(s) of Responsibility</a:t>
          </a:r>
        </a:p>
        <a:p>
          <a:pPr marL="171450" lvl="1" indent="-171450" algn="l" defTabSz="800100">
            <a:lnSpc>
              <a:spcPct val="90000"/>
            </a:lnSpc>
            <a:spcBef>
              <a:spcPct val="0"/>
            </a:spcBef>
            <a:spcAft>
              <a:spcPct val="15000"/>
            </a:spcAft>
            <a:buChar char="•"/>
          </a:pPr>
          <a:r>
            <a:rPr lang="en-US" b="0" i="0" kern="1200" dirty="0"/>
            <a:t>Provide all 4 references.</a:t>
          </a:r>
          <a:endParaRPr lang="en-US" altLang="en-US" sz="1800" kern="1200" dirty="0">
            <a:ea typeface="ＭＳ Ｐゴシック" pitchFamily="34" charset="-128"/>
          </a:endParaRPr>
        </a:p>
        <a:p>
          <a:pPr marL="171450" lvl="1" indent="-171450" algn="l" defTabSz="800100">
            <a:lnSpc>
              <a:spcPct val="90000"/>
            </a:lnSpc>
            <a:spcBef>
              <a:spcPct val="0"/>
            </a:spcBef>
            <a:spcAft>
              <a:spcPct val="15000"/>
            </a:spcAft>
            <a:buChar char="•"/>
          </a:pPr>
          <a:r>
            <a:rPr lang="en-US" b="0" i="0" kern="1200" dirty="0"/>
            <a:t>Signatures</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b="0" i="0" kern="1200" dirty="0"/>
            <a:t>Yours</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b="0" i="0" kern="1200" dirty="0"/>
            <a:t>Unit Leader</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b="0" i="0" kern="1200" dirty="0"/>
            <a:t>Committee Chair</a:t>
          </a:r>
          <a:endParaRPr lang="en-US" altLang="en-US" sz="1800" kern="1200" dirty="0">
            <a:ea typeface="ＭＳ Ｐゴシック" pitchFamily="34" charset="-128"/>
          </a:endParaRPr>
        </a:p>
      </dsp:txBody>
      <dsp:txXfrm>
        <a:off x="0" y="1367906"/>
        <a:ext cx="6172205" cy="3441556"/>
      </dsp:txXfrm>
    </dsp:sp>
    <dsp:sp modelId="{EFB4BF84-BEBB-4381-AA63-3785A568ABBF}">
      <dsp:nvSpPr>
        <dsp:cNvPr id="0" name=""/>
        <dsp:cNvSpPr/>
      </dsp:nvSpPr>
      <dsp:spPr>
        <a:xfrm>
          <a:off x="381000" y="1066793"/>
          <a:ext cx="5707380" cy="518701"/>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15725" tIns="0" rIns="215725"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Information and Dates</a:t>
          </a:r>
        </a:p>
      </dsp:txBody>
      <dsp:txXfrm>
        <a:off x="406321" y="1092114"/>
        <a:ext cx="5656738" cy="46805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64805"/>
          <a:ext cx="8382000" cy="2518384"/>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50536" tIns="520700" rIns="650536"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u="sng" kern="1200" dirty="0">
              <a:solidFill>
                <a:srgbClr val="0066FF"/>
              </a:solidFill>
              <a:ea typeface="ＭＳ Ｐゴシック" pitchFamily="34" charset="-128"/>
            </a:rPr>
            <a:t>http://www.ocbsa.org/bsaadvancement/eagle-packet/</a:t>
          </a:r>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Give to 4 references listed on your application</a:t>
          </a:r>
          <a:endParaRPr lang="en-US" altLang="en-US" sz="14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Scouting/non-Scouting, Over/Under 21</a:t>
          </a:r>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Stamped envelope, pre-addressed to be sent to your District Representative.</a:t>
          </a:r>
          <a:endParaRPr lang="en-US" altLang="en-US" sz="1400" kern="1200" dirty="0">
            <a:ea typeface="ＭＳ Ｐゴシック" pitchFamily="34" charset="-128"/>
          </a:endParaRPr>
        </a:p>
        <a:p>
          <a:pPr marL="171450" lvl="1" indent="-171450" algn="l" defTabSz="800100">
            <a:lnSpc>
              <a:spcPct val="90000"/>
            </a:lnSpc>
            <a:spcBef>
              <a:spcPct val="0"/>
            </a:spcBef>
            <a:spcAft>
              <a:spcPct val="15000"/>
            </a:spcAft>
            <a:buChar char="•"/>
          </a:pPr>
          <a:r>
            <a:rPr lang="en-US" sz="1800" b="1" kern="1200" baseline="0" dirty="0">
              <a:solidFill>
                <a:srgbClr val="FF0000"/>
              </a:solidFill>
            </a:rPr>
            <a:t>Electronic Submissions are allowed only if Confidentiality of all stages is guaranteed.</a:t>
          </a:r>
          <a:endParaRPr lang="en-US" altLang="en-US" sz="1800" b="1" kern="1200" dirty="0">
            <a:solidFill>
              <a:srgbClr val="FF0000"/>
            </a:solidFill>
            <a:ea typeface="ＭＳ Ｐゴシック" pitchFamily="34" charset="-128"/>
          </a:endParaRPr>
        </a:p>
      </dsp:txBody>
      <dsp:txXfrm>
        <a:off x="0" y="264805"/>
        <a:ext cx="8382000" cy="2518384"/>
      </dsp:txXfrm>
    </dsp:sp>
    <dsp:sp modelId="{A4685222-1EFB-4259-8B41-2F80C06E0DAD}">
      <dsp:nvSpPr>
        <dsp:cNvPr id="0" name=""/>
        <dsp:cNvSpPr/>
      </dsp:nvSpPr>
      <dsp:spPr>
        <a:xfrm>
          <a:off x="240324" y="0"/>
          <a:ext cx="5867400" cy="674699"/>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1774" tIns="0" rIns="221774"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Use the official Orange County Council Scouting America Confidential Appraisal</a:t>
          </a:r>
          <a:r>
            <a:rPr lang="en-US" altLang="en-US" sz="1400" kern="1200" dirty="0">
              <a:ea typeface="ＭＳ Ｐゴシック" pitchFamily="34" charset="-128"/>
            </a:rPr>
            <a:t>.</a:t>
          </a:r>
          <a:endParaRPr lang="en-US" altLang="en-US" sz="1100" kern="1200" dirty="0">
            <a:ea typeface="ＭＳ Ｐゴシック" pitchFamily="34" charset="-128"/>
          </a:endParaRPr>
        </a:p>
      </dsp:txBody>
      <dsp:txXfrm>
        <a:off x="273260" y="32936"/>
        <a:ext cx="5801528" cy="6088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272039"/>
          <a:ext cx="8229600" cy="14742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74904" rIns="638708" bIns="113792"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t>Guide to Advancement, 2025, #33088</a:t>
          </a:r>
        </a:p>
        <a:p>
          <a:pPr marL="171450" lvl="1" indent="-171450" algn="l" defTabSz="711200" rtl="0">
            <a:lnSpc>
              <a:spcPct val="90000"/>
            </a:lnSpc>
            <a:spcBef>
              <a:spcPct val="0"/>
            </a:spcBef>
            <a:spcAft>
              <a:spcPct val="15000"/>
            </a:spcAft>
            <a:buChar char="•"/>
          </a:pPr>
          <a:r>
            <a:rPr lang="en-US" sz="1600" b="1" kern="1200" dirty="0"/>
            <a:t>Scout Requirements, #33216</a:t>
          </a:r>
        </a:p>
        <a:p>
          <a:pPr marL="171450" lvl="1" indent="-171450" algn="l" defTabSz="711200" rtl="0">
            <a:lnSpc>
              <a:spcPct val="90000"/>
            </a:lnSpc>
            <a:spcBef>
              <a:spcPct val="0"/>
            </a:spcBef>
            <a:spcAft>
              <a:spcPct val="15000"/>
            </a:spcAft>
            <a:buChar char="•"/>
          </a:pPr>
          <a:r>
            <a:rPr lang="en-US" sz="1600" b="1" kern="1200" dirty="0"/>
            <a:t>Eagle Scout Application, #512-728</a:t>
          </a:r>
        </a:p>
        <a:p>
          <a:pPr marL="171450" lvl="1" indent="-171450" algn="l" defTabSz="711200" rtl="0">
            <a:lnSpc>
              <a:spcPct val="90000"/>
            </a:lnSpc>
            <a:spcBef>
              <a:spcPct val="0"/>
            </a:spcBef>
            <a:spcAft>
              <a:spcPct val="15000"/>
            </a:spcAft>
            <a:buChar char="•"/>
          </a:pPr>
          <a:r>
            <a:rPr lang="en-US" sz="1600" b="1" kern="1200" dirty="0"/>
            <a:t>Eagle Scout Service Project Workbook, #512-927</a:t>
          </a:r>
        </a:p>
      </dsp:txBody>
      <dsp:txXfrm>
        <a:off x="0" y="272039"/>
        <a:ext cx="8229600" cy="1474200"/>
      </dsp:txXfrm>
    </dsp:sp>
    <dsp:sp modelId="{844FDA5F-3551-4CA1-9CF2-70B9DF1B4617}">
      <dsp:nvSpPr>
        <dsp:cNvPr id="0" name=""/>
        <dsp:cNvSpPr/>
      </dsp:nvSpPr>
      <dsp:spPr>
        <a:xfrm>
          <a:off x="411480" y="6359"/>
          <a:ext cx="5760720" cy="53136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89000" rtl="0">
            <a:lnSpc>
              <a:spcPct val="90000"/>
            </a:lnSpc>
            <a:spcBef>
              <a:spcPct val="0"/>
            </a:spcBef>
            <a:spcAft>
              <a:spcPct val="35000"/>
            </a:spcAft>
            <a:buNone/>
          </a:pPr>
          <a:r>
            <a:rPr lang="en-US" sz="2000" b="1" kern="1200" dirty="0"/>
            <a:t>Set by Scouting America National Committee</a:t>
          </a:r>
        </a:p>
      </dsp:txBody>
      <dsp:txXfrm>
        <a:off x="437419" y="32298"/>
        <a:ext cx="5708842" cy="47948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19273"/>
          <a:ext cx="8229600" cy="9702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29108"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This will assist your Board of Review in understanding your goals and aspirations. </a:t>
          </a:r>
          <a:endParaRPr lang="en-US" altLang="en-US" sz="1800" u="sng" kern="1200" dirty="0">
            <a:solidFill>
              <a:srgbClr val="0066FF"/>
            </a:solidFill>
            <a:ea typeface="ＭＳ Ｐゴシック" pitchFamily="34" charset="-128"/>
          </a:endParaRPr>
        </a:p>
      </dsp:txBody>
      <dsp:txXfrm>
        <a:off x="0" y="219273"/>
        <a:ext cx="8229600" cy="970200"/>
      </dsp:txXfrm>
    </dsp:sp>
    <dsp:sp modelId="{A4685222-1EFB-4259-8B41-2F80C06E0DAD}">
      <dsp:nvSpPr>
        <dsp:cNvPr id="0" name=""/>
        <dsp:cNvSpPr/>
      </dsp:nvSpPr>
      <dsp:spPr>
        <a:xfrm>
          <a:off x="411480" y="41376"/>
          <a:ext cx="5760720" cy="32472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Statement of Ambitions and Life Purpose </a:t>
          </a:r>
          <a:endParaRPr lang="en-US" altLang="en-US" sz="1100" kern="1200" dirty="0">
            <a:ea typeface="ＭＳ Ｐゴシック" pitchFamily="34" charset="-128"/>
          </a:endParaRPr>
        </a:p>
      </dsp:txBody>
      <dsp:txXfrm>
        <a:off x="427332" y="57228"/>
        <a:ext cx="5729016" cy="293016"/>
      </dsp:txXfrm>
    </dsp:sp>
    <dsp:sp modelId="{52E3F8B6-840F-4CFC-B1A2-4F53A7CC8FCD}">
      <dsp:nvSpPr>
        <dsp:cNvPr id="0" name=""/>
        <dsp:cNvSpPr/>
      </dsp:nvSpPr>
      <dsp:spPr>
        <a:xfrm>
          <a:off x="0" y="1395697"/>
          <a:ext cx="8229600" cy="84892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29108"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b="0" i="0" kern="1200" dirty="0"/>
            <a:t>This will assist your Board of Review in determining what you did on your Trail to Eagle.</a:t>
          </a:r>
        </a:p>
      </dsp:txBody>
      <dsp:txXfrm>
        <a:off x="0" y="1395697"/>
        <a:ext cx="8229600" cy="848925"/>
      </dsp:txXfrm>
    </dsp:sp>
    <dsp:sp modelId="{40D3232A-1724-4F50-9B40-E16C08215621}">
      <dsp:nvSpPr>
        <dsp:cNvPr id="0" name=""/>
        <dsp:cNvSpPr/>
      </dsp:nvSpPr>
      <dsp:spPr>
        <a:xfrm>
          <a:off x="411480" y="1233336"/>
          <a:ext cx="5760720" cy="32472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b="0" i="0" kern="1200" dirty="0"/>
            <a:t>Listing of Positions, Honors and Awards</a:t>
          </a:r>
        </a:p>
      </dsp:txBody>
      <dsp:txXfrm>
        <a:off x="427332" y="1249188"/>
        <a:ext cx="5729016" cy="293016"/>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457200"/>
          <a:ext cx="8229600" cy="333091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148129" rIns="638708" bIns="120904" numCol="1" spcCol="1270" anchor="t" anchorCtr="0">
          <a:noAutofit/>
        </a:bodyPr>
        <a:lstStyle/>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Need not be completed before age 18/21. (8.0.3.1)</a:t>
          </a:r>
        </a:p>
        <a:p>
          <a:pPr marL="342900" lvl="2" indent="-171450" algn="l" defTabSz="755650">
            <a:lnSpc>
              <a:spcPct val="90000"/>
            </a:lnSpc>
            <a:spcBef>
              <a:spcPct val="0"/>
            </a:spcBef>
            <a:spcAft>
              <a:spcPct val="15000"/>
            </a:spcAft>
            <a:buChar char="•"/>
          </a:pPr>
          <a:r>
            <a:rPr lang="en-US" altLang="en-US" sz="1700" kern="1200" dirty="0">
              <a:ea typeface="ＭＳ Ｐゴシック" pitchFamily="34" charset="-128"/>
            </a:rPr>
            <a:t>You have 24 months after your 18</a:t>
          </a:r>
          <a:r>
            <a:rPr lang="en-US" altLang="en-US" sz="1700" kern="1200" baseline="30000" dirty="0">
              <a:ea typeface="ＭＳ Ｐゴシック" pitchFamily="34" charset="-128"/>
            </a:rPr>
            <a:t>th</a:t>
          </a:r>
          <a:r>
            <a:rPr lang="en-US" altLang="en-US" sz="1700" kern="1200" dirty="0">
              <a:ea typeface="ＭＳ Ｐゴシック" pitchFamily="34" charset="-128"/>
            </a:rPr>
            <a:t> /21st birthday and an extension is sometimes possible</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A uniform is preferred but not mandatory. (8.0.0.4)</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Specific rules apply for Eagle/Summit/Quartermaster Boards of review (8.0.3.0). Some examples include:</a:t>
          </a:r>
        </a:p>
        <a:p>
          <a:pPr marL="342900" lvl="2" indent="-171450" algn="l" defTabSz="755650">
            <a:lnSpc>
              <a:spcPct val="90000"/>
            </a:lnSpc>
            <a:spcBef>
              <a:spcPct val="0"/>
            </a:spcBef>
            <a:spcAft>
              <a:spcPct val="15000"/>
            </a:spcAft>
            <a:buChar char="•"/>
          </a:pPr>
          <a:r>
            <a:rPr lang="en-US" altLang="en-US" sz="1700" kern="1200" dirty="0">
              <a:ea typeface="ＭＳ Ｐゴシック" pitchFamily="34" charset="-128"/>
            </a:rPr>
            <a:t>May only have one Eagle/Summit/Quartermaster Board of Review. (8.0.3.0))Decision must be unanimous. (8.0.1.4)</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May not occur until Council has verified the application. (9.0.1.6, 8.0.3.0)</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May not be refused. (8.0.3.2)</a:t>
          </a:r>
        </a:p>
        <a:p>
          <a:pPr marL="342900" lvl="2" indent="-171450" algn="l" defTabSz="755650">
            <a:lnSpc>
              <a:spcPct val="90000"/>
            </a:lnSpc>
            <a:spcBef>
              <a:spcPct val="0"/>
            </a:spcBef>
            <a:spcAft>
              <a:spcPct val="15000"/>
            </a:spcAft>
            <a:buChar char="•"/>
          </a:pPr>
          <a:r>
            <a:rPr lang="en-US" altLang="en-US" sz="1700" kern="1200" dirty="0">
              <a:ea typeface="ＭＳ Ｐゴシック" pitchFamily="34" charset="-128"/>
            </a:rPr>
            <a:t>If you are denied a Board of Review, contact your District Advancement Chair.</a:t>
          </a:r>
        </a:p>
      </dsp:txBody>
      <dsp:txXfrm>
        <a:off x="0" y="457200"/>
        <a:ext cx="8229600" cy="3330910"/>
      </dsp:txXfrm>
    </dsp:sp>
    <dsp:sp modelId="{844FDA5F-3551-4CA1-9CF2-70B9DF1B4617}">
      <dsp:nvSpPr>
        <dsp:cNvPr id="0" name=""/>
        <dsp:cNvSpPr/>
      </dsp:nvSpPr>
      <dsp:spPr>
        <a:xfrm>
          <a:off x="411078" y="3995"/>
          <a:ext cx="5755094" cy="565585"/>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Successfully complete the appropriate Board of Review.</a:t>
          </a:r>
        </a:p>
      </dsp:txBody>
      <dsp:txXfrm>
        <a:off x="438688" y="31605"/>
        <a:ext cx="5699874" cy="510365"/>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152399"/>
          <a:ext cx="8229600" cy="3512998"/>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999744"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Your District Representative is usually the chair of the Board and is responsible to staff the Board. </a:t>
          </a:r>
          <a:r>
            <a:rPr lang="en-US" altLang="en-US" sz="1400" kern="1200" dirty="0">
              <a:ea typeface="ＭＳ Ｐゴシック" pitchFamily="34" charset="-128"/>
            </a:rPr>
            <a:t>(8.0.3.0)</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No fewer than 3 and no more than 6 members (all at least 21 years old).</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No unit leaders or assistants.</a:t>
          </a:r>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Parents may not serve for their own Scout.</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Not required that all members be Registered Scouters.</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Must include at least one District or Council Representative, not affiliated with the unit. </a:t>
          </a:r>
        </a:p>
      </dsp:txBody>
      <dsp:txXfrm>
        <a:off x="0" y="152399"/>
        <a:ext cx="8229600" cy="3512998"/>
      </dsp:txXfrm>
    </dsp:sp>
    <dsp:sp modelId="{844FDA5F-3551-4CA1-9CF2-70B9DF1B4617}">
      <dsp:nvSpPr>
        <dsp:cNvPr id="0" name=""/>
        <dsp:cNvSpPr/>
      </dsp:nvSpPr>
      <dsp:spPr>
        <a:xfrm>
          <a:off x="411480" y="731520"/>
          <a:ext cx="45740" cy="77517"/>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endParaRPr lang="en-US" sz="1800" b="0" i="0" kern="1200" dirty="0"/>
        </a:p>
      </dsp:txBody>
      <dsp:txXfrm>
        <a:off x="413713" y="733753"/>
        <a:ext cx="41274" cy="73051"/>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147261"/>
          <a:ext cx="8229600" cy="19278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187452"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Board will sign your Eagle/Summit/Quartermaster Application and ensure it is forwarded to Council </a:t>
          </a:r>
          <a:r>
            <a:rPr lang="en-US" altLang="en-US" sz="1400" kern="1200" dirty="0">
              <a:ea typeface="ＭＳ Ｐゴシック" pitchFamily="34" charset="-128"/>
            </a:rPr>
            <a:t>(9.0.1.8)</a:t>
          </a:r>
          <a:endParaRPr lang="en-US" altLang="en-US" sz="1100" u="sng" kern="1200" dirty="0">
            <a:solidFill>
              <a:srgbClr val="0066FF"/>
            </a:solidFill>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Council will verify the Application is appropriately documented and forward to National </a:t>
          </a:r>
          <a:r>
            <a:rPr lang="en-US" altLang="en-US" sz="1400" kern="1200" dirty="0">
              <a:ea typeface="ＭＳ Ｐゴシック" pitchFamily="34" charset="-128"/>
            </a:rPr>
            <a:t>(9.0.1.9)</a:t>
          </a:r>
          <a:endParaRPr lang="en-US" altLang="en-US" sz="1100" u="sng" kern="1200" dirty="0">
            <a:solidFill>
              <a:srgbClr val="0066FF"/>
            </a:solidFill>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National will notify the Council of the official decision </a:t>
          </a:r>
          <a:r>
            <a:rPr lang="en-US" altLang="en-US" sz="1400" kern="1200" dirty="0">
              <a:ea typeface="ＭＳ Ｐゴシック" pitchFamily="34" charset="-128"/>
            </a:rPr>
            <a:t>(9.0.1.10)</a:t>
          </a:r>
          <a:endParaRPr lang="en-US" altLang="en-US" sz="1400" u="sng" kern="1200" dirty="0">
            <a:solidFill>
              <a:srgbClr val="0066FF"/>
            </a:solidFill>
            <a:ea typeface="ＭＳ Ｐゴシック" pitchFamily="34" charset="-128"/>
          </a:endParaRPr>
        </a:p>
      </dsp:txBody>
      <dsp:txXfrm>
        <a:off x="0" y="147261"/>
        <a:ext cx="8229600" cy="1927800"/>
      </dsp:txXfrm>
    </dsp:sp>
    <dsp:sp modelId="{A4685222-1EFB-4259-8B41-2F80C06E0DAD}">
      <dsp:nvSpPr>
        <dsp:cNvPr id="0" name=""/>
        <dsp:cNvSpPr/>
      </dsp:nvSpPr>
      <dsp:spPr>
        <a:xfrm>
          <a:off x="411480" y="1709"/>
          <a:ext cx="5760720" cy="26568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Successes</a:t>
          </a:r>
          <a:endParaRPr lang="en-US" altLang="en-US" sz="1100" kern="1200" dirty="0">
            <a:ea typeface="ＭＳ Ｐゴシック" pitchFamily="34" charset="-128"/>
          </a:endParaRPr>
        </a:p>
      </dsp:txBody>
      <dsp:txXfrm>
        <a:off x="424449" y="14678"/>
        <a:ext cx="5734782" cy="239742"/>
      </dsp:txXfrm>
    </dsp:sp>
    <dsp:sp modelId="{1AC08C74-48C1-4431-8EE2-0D99771D0758}">
      <dsp:nvSpPr>
        <dsp:cNvPr id="0" name=""/>
        <dsp:cNvSpPr/>
      </dsp:nvSpPr>
      <dsp:spPr>
        <a:xfrm>
          <a:off x="0" y="2243789"/>
          <a:ext cx="8229600" cy="20979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187452"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b="0" i="0" kern="1200" dirty="0"/>
            <a:t>Your Eagle/Summit/Quartermaster Board of Review will be the date of your Rank.  However, until notified by National that your application has been approved, you may not </a:t>
          </a:r>
          <a:r>
            <a:rPr lang="en-US" altLang="en-US" sz="1400" b="0" i="0" kern="1200" dirty="0"/>
            <a:t>(8.0.3.0)</a:t>
          </a:r>
        </a:p>
        <a:p>
          <a:pPr marL="342900" lvl="2" indent="-171450" algn="l" defTabSz="800100">
            <a:lnSpc>
              <a:spcPct val="90000"/>
            </a:lnSpc>
            <a:spcBef>
              <a:spcPct val="0"/>
            </a:spcBef>
            <a:spcAft>
              <a:spcPct val="15000"/>
            </a:spcAft>
            <a:buChar char="•"/>
          </a:pPr>
          <a:r>
            <a:rPr lang="en-US" altLang="en-US" sz="1800" b="0" i="0" kern="1200" dirty="0"/>
            <a:t>Refer to yourself as an Eagle/Summit/Quartermaster</a:t>
          </a:r>
        </a:p>
        <a:p>
          <a:pPr marL="342900" lvl="2" indent="-171450" algn="l" defTabSz="800100">
            <a:lnSpc>
              <a:spcPct val="90000"/>
            </a:lnSpc>
            <a:spcBef>
              <a:spcPct val="0"/>
            </a:spcBef>
            <a:spcAft>
              <a:spcPct val="15000"/>
            </a:spcAft>
            <a:buChar char="•"/>
          </a:pPr>
          <a:r>
            <a:rPr lang="en-US" altLang="en-US" sz="1800" b="0" i="0" kern="1200" dirty="0"/>
            <a:t>Purchase any Eagle/Summit/Quartermaster patches</a:t>
          </a:r>
        </a:p>
        <a:p>
          <a:pPr marL="342900" lvl="2" indent="-171450" algn="l" defTabSz="800100">
            <a:lnSpc>
              <a:spcPct val="90000"/>
            </a:lnSpc>
            <a:spcBef>
              <a:spcPct val="0"/>
            </a:spcBef>
            <a:spcAft>
              <a:spcPct val="15000"/>
            </a:spcAft>
            <a:buChar char="•"/>
          </a:pPr>
          <a:r>
            <a:rPr lang="en-US" altLang="en-US" sz="1800" b="0" i="0" kern="1200" dirty="0"/>
            <a:t>Schedule or conduct a Court of Honor</a:t>
          </a:r>
        </a:p>
      </dsp:txBody>
      <dsp:txXfrm>
        <a:off x="0" y="2243789"/>
        <a:ext cx="8229600" cy="2097900"/>
      </dsp:txXfrm>
    </dsp:sp>
    <dsp:sp modelId="{E9C1342B-D42D-4BAC-8EB3-4737F0045551}">
      <dsp:nvSpPr>
        <dsp:cNvPr id="0" name=""/>
        <dsp:cNvSpPr/>
      </dsp:nvSpPr>
      <dsp:spPr>
        <a:xfrm>
          <a:off x="411480" y="2110949"/>
          <a:ext cx="5760720" cy="26568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b="0" i="0" kern="1200" dirty="0"/>
            <a:t>Date of Rank</a:t>
          </a:r>
        </a:p>
      </dsp:txBody>
      <dsp:txXfrm>
        <a:off x="424449" y="2123918"/>
        <a:ext cx="5734782" cy="23974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E3F8B6-840F-4CFC-B1A2-4F53A7CC8FCD}">
      <dsp:nvSpPr>
        <dsp:cNvPr id="0" name=""/>
        <dsp:cNvSpPr/>
      </dsp:nvSpPr>
      <dsp:spPr>
        <a:xfrm>
          <a:off x="0" y="210934"/>
          <a:ext cx="8229600" cy="2345876"/>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49936"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b="0" i="0" kern="1200" dirty="0"/>
            <a:t>Scouts and their parents may appeal an adverse decision for Star, Life or Eagle Rank. </a:t>
          </a:r>
          <a:r>
            <a:rPr lang="en-US" altLang="en-US" sz="1400" b="0" i="0" kern="1200" dirty="0"/>
            <a:t>(8.0.4.0)</a:t>
          </a:r>
        </a:p>
        <a:p>
          <a:pPr marL="342900" lvl="2" indent="-171450" algn="l" defTabSz="800100">
            <a:lnSpc>
              <a:spcPct val="90000"/>
            </a:lnSpc>
            <a:spcBef>
              <a:spcPct val="0"/>
            </a:spcBef>
            <a:spcAft>
              <a:spcPct val="15000"/>
            </a:spcAft>
            <a:buChar char="•"/>
          </a:pPr>
          <a:r>
            <a:rPr lang="en-US" altLang="en-US" sz="1800" b="0" i="0" kern="1200" dirty="0"/>
            <a:t>Star and Life appeals are reviewed by Council</a:t>
          </a:r>
        </a:p>
        <a:p>
          <a:pPr marL="342900" lvl="2" indent="-171450" algn="l" defTabSz="800100">
            <a:lnSpc>
              <a:spcPct val="90000"/>
            </a:lnSpc>
            <a:spcBef>
              <a:spcPct val="0"/>
            </a:spcBef>
            <a:spcAft>
              <a:spcPct val="15000"/>
            </a:spcAft>
            <a:buChar char="•"/>
          </a:pPr>
          <a:r>
            <a:rPr lang="en-US" altLang="en-US" sz="1800" b="0" i="0" kern="1200" dirty="0"/>
            <a:t>Eagle/Summit/Quartermaster appeals are reviewed by Council/National, but the ultimate decision lies with National.</a:t>
          </a:r>
        </a:p>
        <a:p>
          <a:pPr marL="171450" lvl="1" indent="-171450" algn="l" defTabSz="800100">
            <a:lnSpc>
              <a:spcPct val="90000"/>
            </a:lnSpc>
            <a:spcBef>
              <a:spcPct val="0"/>
            </a:spcBef>
            <a:spcAft>
              <a:spcPct val="15000"/>
            </a:spcAft>
            <a:buChar char="•"/>
          </a:pPr>
          <a:r>
            <a:rPr lang="en-US" altLang="en-US" sz="1800" b="0" i="0" kern="1200" dirty="0"/>
            <a:t>If an appeal is appropriate, your District Representative will discuss the process with you before your Board disperses.</a:t>
          </a:r>
        </a:p>
        <a:p>
          <a:pPr marL="342900" lvl="2" indent="-171450" algn="l" defTabSz="800100">
            <a:lnSpc>
              <a:spcPct val="90000"/>
            </a:lnSpc>
            <a:spcBef>
              <a:spcPct val="0"/>
            </a:spcBef>
            <a:spcAft>
              <a:spcPct val="15000"/>
            </a:spcAft>
            <a:buChar char="•"/>
          </a:pPr>
          <a:endParaRPr lang="en-US" altLang="en-US" sz="1800" b="0" i="0" kern="1200" dirty="0"/>
        </a:p>
      </dsp:txBody>
      <dsp:txXfrm>
        <a:off x="0" y="210934"/>
        <a:ext cx="8229600" cy="2345876"/>
      </dsp:txXfrm>
    </dsp:sp>
    <dsp:sp modelId="{40D3232A-1724-4F50-9B40-E16C08215621}">
      <dsp:nvSpPr>
        <dsp:cNvPr id="0" name=""/>
        <dsp:cNvSpPr/>
      </dsp:nvSpPr>
      <dsp:spPr>
        <a:xfrm>
          <a:off x="411480" y="33987"/>
          <a:ext cx="5760720" cy="35389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b="0" i="0" kern="1200" dirty="0"/>
            <a:t>Challenges</a:t>
          </a:r>
        </a:p>
      </dsp:txBody>
      <dsp:txXfrm>
        <a:off x="428756" y="51263"/>
        <a:ext cx="5726168" cy="31934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70898"/>
          <a:ext cx="8229600" cy="29295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12420"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b="0" i="0" kern="1200" dirty="0"/>
            <a:t>Requests must be in writing to your District Advancement Chair who will document any necessary information and forward to The Council Advancement Committee.</a:t>
          </a:r>
        </a:p>
        <a:p>
          <a:pPr marL="342900" lvl="2" indent="-171450" algn="l" defTabSz="800100">
            <a:lnSpc>
              <a:spcPct val="90000"/>
            </a:lnSpc>
            <a:spcBef>
              <a:spcPct val="0"/>
            </a:spcBef>
            <a:spcAft>
              <a:spcPct val="15000"/>
            </a:spcAft>
            <a:buChar char="•"/>
          </a:pPr>
          <a:r>
            <a:rPr lang="en-US" altLang="en-US" sz="1800" b="0" i="0" kern="1200" dirty="0"/>
            <a:t>Approval for any extension must be granted by The Council Advancement Committee</a:t>
          </a:r>
        </a:p>
        <a:p>
          <a:pPr marL="171450" lvl="1" indent="-171450" algn="l" defTabSz="800100">
            <a:lnSpc>
              <a:spcPct val="90000"/>
            </a:lnSpc>
            <a:spcBef>
              <a:spcPct val="0"/>
            </a:spcBef>
            <a:spcAft>
              <a:spcPct val="15000"/>
            </a:spcAft>
            <a:buChar char="•"/>
          </a:pPr>
          <a:r>
            <a:rPr lang="en-US" altLang="en-US" sz="1800" b="0" i="0" kern="1200" dirty="0"/>
            <a:t>Extensions are sometimes granted, but are based on extenuating circumstances that are totally beyond the control of the Scout</a:t>
          </a:r>
        </a:p>
        <a:p>
          <a:pPr marL="171450" lvl="1" indent="-171450" algn="l" defTabSz="800100">
            <a:lnSpc>
              <a:spcPct val="90000"/>
            </a:lnSpc>
            <a:spcBef>
              <a:spcPct val="0"/>
            </a:spcBef>
            <a:spcAft>
              <a:spcPct val="15000"/>
            </a:spcAft>
            <a:buChar char="•"/>
          </a:pPr>
          <a:r>
            <a:rPr lang="en-US" altLang="en-US" sz="1800" b="1" i="0" kern="1200" dirty="0">
              <a:solidFill>
                <a:srgbClr val="FF0906"/>
              </a:solidFill>
            </a:rPr>
            <a:t>Don’t count on it!</a:t>
          </a:r>
        </a:p>
        <a:p>
          <a:pPr marL="57150" lvl="1" indent="-57150" algn="l" defTabSz="488950">
            <a:lnSpc>
              <a:spcPct val="90000"/>
            </a:lnSpc>
            <a:spcBef>
              <a:spcPct val="0"/>
            </a:spcBef>
            <a:spcAft>
              <a:spcPct val="15000"/>
            </a:spcAft>
            <a:buChar char="•"/>
          </a:pPr>
          <a:endParaRPr lang="en-US" altLang="en-US" sz="1100" u="sng" kern="1200" dirty="0">
            <a:solidFill>
              <a:srgbClr val="0066FF"/>
            </a:solidFill>
            <a:ea typeface="ＭＳ Ｐゴシック" pitchFamily="34" charset="-128"/>
          </a:endParaRPr>
        </a:p>
      </dsp:txBody>
      <dsp:txXfrm>
        <a:off x="0" y="270898"/>
        <a:ext cx="8229600" cy="2929500"/>
      </dsp:txXfrm>
    </dsp:sp>
    <dsp:sp modelId="{A4685222-1EFB-4259-8B41-2F80C06E0DAD}">
      <dsp:nvSpPr>
        <dsp:cNvPr id="0" name=""/>
        <dsp:cNvSpPr/>
      </dsp:nvSpPr>
      <dsp:spPr>
        <a:xfrm>
          <a:off x="411480" y="24749"/>
          <a:ext cx="5760720" cy="442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Extensions </a:t>
          </a:r>
          <a:r>
            <a:rPr lang="en-US" sz="1400" b="0" i="0" kern="1200" dirty="0"/>
            <a:t>(9.0.4.0)</a:t>
          </a:r>
          <a:endParaRPr lang="en-US" altLang="en-US" sz="1000" kern="1200" dirty="0">
            <a:ea typeface="ＭＳ Ｐゴシック" pitchFamily="34" charset="-128"/>
          </a:endParaRPr>
        </a:p>
      </dsp:txBody>
      <dsp:txXfrm>
        <a:off x="433096" y="46365"/>
        <a:ext cx="5717488" cy="399568"/>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187198"/>
          <a:ext cx="8229600" cy="43848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49936"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Get HELP: (Quickly, do not wait for it to get better on its own)</a:t>
          </a:r>
          <a:endParaRPr lang="en-US" altLang="en-US" sz="1800" b="0" i="0" kern="1200" dirty="0"/>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Do not delay, the more promptly problems can be resolved the better.</a:t>
          </a:r>
          <a:endParaRPr lang="en-US" altLang="en-US" sz="1800" b="0" i="0" kern="1200" dirty="0"/>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Talk to your Scoutmaster, Ship Skipper, or Venture Crew Advisor.</a:t>
          </a:r>
          <a:endParaRPr lang="en-US" altLang="en-US" sz="1800" b="0" i="0" kern="1200" dirty="0"/>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All Scouts have the right to ask for a Board of Review at any time.  If you are having a problem within your unit:</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Unit Advancement Chairperson.</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Unit or District Eagle Coach</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Unit Committee Chairperson.</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District Advancement Chairperson.</a:t>
          </a:r>
          <a:endParaRPr lang="en-US" altLang="en-US" sz="1800" b="0" i="0" kern="1200" dirty="0"/>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If you think you are not being treated fairly or that you are being held to extraordinary standards, contact the District Advancement Chairperson or the District Chairperson.</a:t>
          </a:r>
          <a:endParaRPr lang="en-US" altLang="en-US" sz="1800" b="0" i="0" kern="1200" dirty="0"/>
        </a:p>
      </dsp:txBody>
      <dsp:txXfrm>
        <a:off x="0" y="187198"/>
        <a:ext cx="8229600" cy="4384800"/>
      </dsp:txXfrm>
    </dsp:sp>
    <dsp:sp modelId="{A4685222-1EFB-4259-8B41-2F80C06E0DAD}">
      <dsp:nvSpPr>
        <dsp:cNvPr id="0" name=""/>
        <dsp:cNvSpPr/>
      </dsp:nvSpPr>
      <dsp:spPr>
        <a:xfrm>
          <a:off x="411480" y="5039"/>
          <a:ext cx="5760720" cy="3542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What if you are having problems?</a:t>
          </a:r>
          <a:endParaRPr lang="en-US" altLang="en-US" sz="1100" kern="1200" dirty="0">
            <a:ea typeface="ＭＳ Ｐゴシック" pitchFamily="34" charset="-128"/>
          </a:endParaRPr>
        </a:p>
      </dsp:txBody>
      <dsp:txXfrm>
        <a:off x="428773" y="22332"/>
        <a:ext cx="5726134" cy="319654"/>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96398"/>
          <a:ext cx="8229600" cy="21420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16560"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Work hard to complete your requirements.</a:t>
          </a:r>
          <a:endParaRPr lang="en-US" altLang="en-US" sz="1800" b="0" i="0" kern="1200" dirty="0"/>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Talk to your leaders now so that they can help you and warn you of problems.</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Remember that adult leaders have busy lives.  Be respectful of others schedules. </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Know your deadlines in advance.</a:t>
          </a:r>
        </a:p>
      </dsp:txBody>
      <dsp:txXfrm>
        <a:off x="0" y="296398"/>
        <a:ext cx="8229600" cy="2142000"/>
      </dsp:txXfrm>
    </dsp:sp>
    <dsp:sp modelId="{A4685222-1EFB-4259-8B41-2F80C06E0DAD}">
      <dsp:nvSpPr>
        <dsp:cNvPr id="0" name=""/>
        <dsp:cNvSpPr/>
      </dsp:nvSpPr>
      <dsp:spPr>
        <a:xfrm>
          <a:off x="411480" y="599"/>
          <a:ext cx="5760720" cy="5904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If you are almost 18/21…</a:t>
          </a:r>
          <a:endParaRPr lang="en-US" altLang="en-US" sz="1100" kern="1200" dirty="0">
            <a:ea typeface="ＭＳ Ｐゴシック" pitchFamily="34" charset="-128"/>
          </a:endParaRPr>
        </a:p>
      </dsp:txBody>
      <dsp:txXfrm>
        <a:off x="440301" y="29420"/>
        <a:ext cx="5703078" cy="532758"/>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174206"/>
          <a:ext cx="8229600" cy="41686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A4685222-1EFB-4259-8B41-2F80C06E0DAD}">
      <dsp:nvSpPr>
        <dsp:cNvPr id="0" name=""/>
        <dsp:cNvSpPr/>
      </dsp:nvSpPr>
      <dsp:spPr>
        <a:xfrm>
          <a:off x="411480" y="0"/>
          <a:ext cx="5760720" cy="42636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Any Questions?</a:t>
          </a:r>
          <a:endParaRPr lang="en-US" altLang="en-US" sz="1100" kern="1200" dirty="0">
            <a:ea typeface="ＭＳ Ｐゴシック" pitchFamily="34" charset="-128"/>
          </a:endParaRPr>
        </a:p>
      </dsp:txBody>
      <dsp:txXfrm>
        <a:off x="432293" y="20813"/>
        <a:ext cx="5719094" cy="384737"/>
      </dsp:txXfrm>
    </dsp:sp>
    <dsp:sp modelId="{D24C5B89-0712-47B1-8842-C8E8F0311569}">
      <dsp:nvSpPr>
        <dsp:cNvPr id="0" name=""/>
        <dsp:cNvSpPr/>
      </dsp:nvSpPr>
      <dsp:spPr>
        <a:xfrm>
          <a:off x="0" y="933002"/>
          <a:ext cx="8229600" cy="96862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12420" rIns="638708" bIns="128016" numCol="1" spcCol="1270" anchor="t" anchorCtr="0">
          <a:noAutofit/>
        </a:bodyPr>
        <a:lstStyle/>
        <a:p>
          <a:pPr marL="171450" lvl="1" indent="-171450" algn="l" defTabSz="800100" rtl="0">
            <a:lnSpc>
              <a:spcPct val="90000"/>
            </a:lnSpc>
            <a:spcBef>
              <a:spcPct val="0"/>
            </a:spcBef>
            <a:spcAft>
              <a:spcPct val="15000"/>
            </a:spcAft>
            <a:buChar char="•"/>
          </a:pPr>
          <a:r>
            <a:rPr lang="en-US" altLang="en-US" sz="1800" kern="1200" dirty="0">
              <a:ea typeface="ＭＳ Ｐゴシック" pitchFamily="34" charset="-128"/>
              <a:hlinkClick xmlns:r="http://schemas.openxmlformats.org/officeDocument/2006/relationships" r:id="rId1"/>
            </a:rPr>
            <a:t>www.ocbsa.org</a:t>
          </a:r>
          <a:endParaRPr lang="en-US" altLang="en-US" sz="1800" kern="1200" dirty="0">
            <a:ea typeface="ＭＳ Ｐゴシック" pitchFamily="34" charset="-128"/>
          </a:endParaRPr>
        </a:p>
        <a:p>
          <a:pPr marL="171450" lvl="1" indent="-171450" algn="l" defTabSz="800100" rtl="0">
            <a:lnSpc>
              <a:spcPct val="90000"/>
            </a:lnSpc>
            <a:spcBef>
              <a:spcPct val="0"/>
            </a:spcBef>
            <a:spcAft>
              <a:spcPct val="15000"/>
            </a:spcAft>
            <a:buChar char="•"/>
          </a:pPr>
          <a:r>
            <a:rPr lang="en-US" altLang="en-US" sz="1800" kern="1200" dirty="0">
              <a:ea typeface="ＭＳ Ｐゴシック" pitchFamily="34" charset="-128"/>
              <a:hlinkClick xmlns:r="http://schemas.openxmlformats.org/officeDocument/2006/relationships" r:id="rId2"/>
            </a:rPr>
            <a:t>www.ocbsa.org/advancement/</a:t>
          </a:r>
          <a:endParaRPr lang="en-US" altLang="en-US" sz="1800" kern="1200" dirty="0">
            <a:ea typeface="ＭＳ Ｐゴシック" pitchFamily="34" charset="-128"/>
          </a:endParaRPr>
        </a:p>
      </dsp:txBody>
      <dsp:txXfrm>
        <a:off x="0" y="933002"/>
        <a:ext cx="8229600" cy="968625"/>
      </dsp:txXfrm>
    </dsp:sp>
    <dsp:sp modelId="{5813EE3B-6008-4A57-B155-5C86EC2A9BCE}">
      <dsp:nvSpPr>
        <dsp:cNvPr id="0" name=""/>
        <dsp:cNvSpPr/>
      </dsp:nvSpPr>
      <dsp:spPr>
        <a:xfrm>
          <a:off x="411480" y="711602"/>
          <a:ext cx="5760720" cy="442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OCC Website</a:t>
          </a:r>
        </a:p>
      </dsp:txBody>
      <dsp:txXfrm>
        <a:off x="433096" y="733218"/>
        <a:ext cx="5717488" cy="399568"/>
      </dsp:txXfrm>
    </dsp:sp>
    <dsp:sp modelId="{6CF2ACB0-5E87-4626-A9C3-E7BAF6BD341B}">
      <dsp:nvSpPr>
        <dsp:cNvPr id="0" name=""/>
        <dsp:cNvSpPr/>
      </dsp:nvSpPr>
      <dsp:spPr>
        <a:xfrm>
          <a:off x="0" y="2204027"/>
          <a:ext cx="8229600" cy="3780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BC3F4FEF-AF45-4BBA-B5F4-DFB9EBD67664}">
      <dsp:nvSpPr>
        <dsp:cNvPr id="0" name=""/>
        <dsp:cNvSpPr/>
      </dsp:nvSpPr>
      <dsp:spPr>
        <a:xfrm>
          <a:off x="411480" y="1982627"/>
          <a:ext cx="5760720" cy="442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Thanks!</a:t>
          </a:r>
        </a:p>
      </dsp:txBody>
      <dsp:txXfrm>
        <a:off x="433096" y="2004243"/>
        <a:ext cx="5717488"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371737"/>
          <a:ext cx="8229600" cy="137812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520700" rIns="638708" bIns="113792"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t>Guide to Advancement, 2025, #33088</a:t>
          </a:r>
        </a:p>
        <a:p>
          <a:pPr marL="171450" lvl="1" indent="-171450" algn="l" defTabSz="711200" rtl="0">
            <a:lnSpc>
              <a:spcPct val="90000"/>
            </a:lnSpc>
            <a:spcBef>
              <a:spcPct val="0"/>
            </a:spcBef>
            <a:spcAft>
              <a:spcPct val="15000"/>
            </a:spcAft>
            <a:buChar char="•"/>
          </a:pPr>
          <a:r>
            <a:rPr lang="en-US" sz="1600" b="1" kern="1200" dirty="0"/>
            <a:t>Venturing Summit Rank Application, #512-941</a:t>
          </a:r>
        </a:p>
        <a:p>
          <a:pPr marL="171450" lvl="1" indent="-171450" algn="l" defTabSz="711200" rtl="0">
            <a:lnSpc>
              <a:spcPct val="90000"/>
            </a:lnSpc>
            <a:spcBef>
              <a:spcPct val="0"/>
            </a:spcBef>
            <a:spcAft>
              <a:spcPct val="15000"/>
            </a:spcAft>
            <a:buChar char="•"/>
          </a:pPr>
          <a:r>
            <a:rPr lang="en-US" sz="1600" b="1" kern="1200" dirty="0"/>
            <a:t>Venturing Summit Rank Service Project Workbook, #512-938</a:t>
          </a:r>
        </a:p>
      </dsp:txBody>
      <dsp:txXfrm>
        <a:off x="0" y="371737"/>
        <a:ext cx="8229600" cy="1378125"/>
      </dsp:txXfrm>
    </dsp:sp>
    <dsp:sp modelId="{844FDA5F-3551-4CA1-9CF2-70B9DF1B4617}">
      <dsp:nvSpPr>
        <dsp:cNvPr id="0" name=""/>
        <dsp:cNvSpPr/>
      </dsp:nvSpPr>
      <dsp:spPr>
        <a:xfrm>
          <a:off x="411480" y="2737"/>
          <a:ext cx="5760720" cy="7380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89000" rtl="0">
            <a:lnSpc>
              <a:spcPct val="90000"/>
            </a:lnSpc>
            <a:spcBef>
              <a:spcPct val="0"/>
            </a:spcBef>
            <a:spcAft>
              <a:spcPct val="35000"/>
            </a:spcAft>
            <a:buNone/>
          </a:pPr>
          <a:r>
            <a:rPr lang="en-US" sz="2000" b="1" kern="1200" dirty="0"/>
            <a:t>Set by Scouting America National Committee</a:t>
          </a:r>
        </a:p>
      </dsp:txBody>
      <dsp:txXfrm>
        <a:off x="447506" y="38763"/>
        <a:ext cx="5688668" cy="665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371737"/>
          <a:ext cx="8229600" cy="137812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520700" rIns="638708" bIns="113792"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t>Guide to Advancement, 2025, #33088</a:t>
          </a:r>
        </a:p>
        <a:p>
          <a:pPr marL="171450" lvl="1" indent="-171450" algn="l" defTabSz="711200" rtl="0">
            <a:lnSpc>
              <a:spcPct val="90000"/>
            </a:lnSpc>
            <a:spcBef>
              <a:spcPct val="0"/>
            </a:spcBef>
            <a:spcAft>
              <a:spcPct val="15000"/>
            </a:spcAft>
            <a:buChar char="•"/>
          </a:pPr>
          <a:r>
            <a:rPr lang="en-US" sz="1600" b="1" kern="1200" dirty="0"/>
            <a:t>Quartermaster Application, #420-015</a:t>
          </a:r>
        </a:p>
        <a:p>
          <a:pPr marL="171450" lvl="1" indent="-171450" algn="l" defTabSz="711200" rtl="0">
            <a:lnSpc>
              <a:spcPct val="90000"/>
            </a:lnSpc>
            <a:spcBef>
              <a:spcPct val="0"/>
            </a:spcBef>
            <a:spcAft>
              <a:spcPct val="15000"/>
            </a:spcAft>
            <a:buChar char="•"/>
          </a:pPr>
          <a:r>
            <a:rPr lang="en-US" sz="1600" b="1" kern="1200" dirty="0"/>
            <a:t>Quartermaster Leadership Service Project Workbook, #420-011</a:t>
          </a:r>
        </a:p>
      </dsp:txBody>
      <dsp:txXfrm>
        <a:off x="0" y="371737"/>
        <a:ext cx="8229600" cy="1378125"/>
      </dsp:txXfrm>
    </dsp:sp>
    <dsp:sp modelId="{844FDA5F-3551-4CA1-9CF2-70B9DF1B4617}">
      <dsp:nvSpPr>
        <dsp:cNvPr id="0" name=""/>
        <dsp:cNvSpPr/>
      </dsp:nvSpPr>
      <dsp:spPr>
        <a:xfrm>
          <a:off x="411480" y="2737"/>
          <a:ext cx="5760720" cy="7380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89000" rtl="0">
            <a:lnSpc>
              <a:spcPct val="90000"/>
            </a:lnSpc>
            <a:spcBef>
              <a:spcPct val="0"/>
            </a:spcBef>
            <a:spcAft>
              <a:spcPct val="35000"/>
            </a:spcAft>
            <a:buNone/>
          </a:pPr>
          <a:r>
            <a:rPr lang="en-US" sz="2000" b="1" kern="1200" dirty="0"/>
            <a:t>Set by Scouting America National Committee</a:t>
          </a:r>
        </a:p>
      </dsp:txBody>
      <dsp:txXfrm>
        <a:off x="447506" y="38763"/>
        <a:ext cx="5688668" cy="6659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4E3931-B885-4A89-9CBF-02D5770DC0A7}">
      <dsp:nvSpPr>
        <dsp:cNvPr id="0" name=""/>
        <dsp:cNvSpPr/>
      </dsp:nvSpPr>
      <dsp:spPr>
        <a:xfrm>
          <a:off x="3716" y="33608"/>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t>Complete all Requirements</a:t>
          </a:r>
          <a:br>
            <a:rPr lang="en-US" sz="1100" b="1" kern="1200" dirty="0"/>
          </a:br>
          <a:r>
            <a:rPr lang="en-US" sz="1100" b="0" kern="1200" dirty="0"/>
            <a:t>9.0.1.1</a:t>
          </a:r>
          <a:endParaRPr lang="en-US" sz="1100" kern="1200" dirty="0"/>
        </a:p>
      </dsp:txBody>
      <dsp:txXfrm>
        <a:off x="32275" y="62167"/>
        <a:ext cx="1568029" cy="917970"/>
      </dsp:txXfrm>
    </dsp:sp>
    <dsp:sp modelId="{F2A66F04-D82B-46E8-B016-43C4DA2BDAE2}">
      <dsp:nvSpPr>
        <dsp:cNvPr id="0" name=""/>
        <dsp:cNvSpPr/>
      </dsp:nvSpPr>
      <dsp:spPr>
        <a:xfrm>
          <a:off x="1771877" y="319634"/>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1771877" y="400241"/>
        <a:ext cx="241172" cy="241822"/>
      </dsp:txXfrm>
    </dsp:sp>
    <dsp:sp modelId="{B7953178-5B02-4F13-917B-7346379AED55}">
      <dsp:nvSpPr>
        <dsp:cNvPr id="0" name=""/>
        <dsp:cNvSpPr/>
      </dsp:nvSpPr>
      <dsp:spPr>
        <a:xfrm>
          <a:off x="2278923" y="33608"/>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Prepare the Eagle Scout Service Project Workbook</a:t>
          </a:r>
          <a:br>
            <a:rPr lang="en-US" sz="1100" kern="1200" dirty="0"/>
          </a:br>
          <a:r>
            <a:rPr lang="en-US" sz="1100" b="0" kern="1200" dirty="0"/>
            <a:t>9.0.1.2</a:t>
          </a:r>
        </a:p>
      </dsp:txBody>
      <dsp:txXfrm>
        <a:off x="2307482" y="62167"/>
        <a:ext cx="1568029" cy="917970"/>
      </dsp:txXfrm>
    </dsp:sp>
    <dsp:sp modelId="{B7A66D03-3A1D-4C3E-90F2-84DF4B6BC499}">
      <dsp:nvSpPr>
        <dsp:cNvPr id="0" name=""/>
        <dsp:cNvSpPr/>
      </dsp:nvSpPr>
      <dsp:spPr>
        <a:xfrm>
          <a:off x="4047083" y="319634"/>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4047083" y="400241"/>
        <a:ext cx="241172" cy="241822"/>
      </dsp:txXfrm>
    </dsp:sp>
    <dsp:sp modelId="{D6758F75-D79A-4833-88C4-7E156B027FC9}">
      <dsp:nvSpPr>
        <dsp:cNvPr id="0" name=""/>
        <dsp:cNvSpPr/>
      </dsp:nvSpPr>
      <dsp:spPr>
        <a:xfrm>
          <a:off x="4554129" y="33608"/>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Complete the Application</a:t>
          </a:r>
          <a:br>
            <a:rPr lang="en-US" sz="1100" kern="1200" dirty="0"/>
          </a:br>
          <a:r>
            <a:rPr lang="en-US" sz="1100" b="0" kern="1200" dirty="0"/>
            <a:t>9.0.1.3</a:t>
          </a:r>
        </a:p>
      </dsp:txBody>
      <dsp:txXfrm>
        <a:off x="4582688" y="62167"/>
        <a:ext cx="1568029" cy="917970"/>
      </dsp:txXfrm>
    </dsp:sp>
    <dsp:sp modelId="{513C1322-5014-45B4-8643-E9E2C9CA38C3}">
      <dsp:nvSpPr>
        <dsp:cNvPr id="0" name=""/>
        <dsp:cNvSpPr/>
      </dsp:nvSpPr>
      <dsp:spPr>
        <a:xfrm>
          <a:off x="6322289" y="319634"/>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6322289" y="400241"/>
        <a:ext cx="241172" cy="241822"/>
      </dsp:txXfrm>
    </dsp:sp>
    <dsp:sp modelId="{1304DDE6-9E22-479B-9240-69BA82891709}">
      <dsp:nvSpPr>
        <dsp:cNvPr id="0" name=""/>
        <dsp:cNvSpPr/>
      </dsp:nvSpPr>
      <dsp:spPr>
        <a:xfrm>
          <a:off x="6829335" y="33608"/>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Obtain Required Signatures</a:t>
          </a:r>
          <a:br>
            <a:rPr lang="en-US" sz="1100" kern="1200" dirty="0"/>
          </a:br>
          <a:r>
            <a:rPr lang="en-US" sz="1100" b="0" kern="1200" dirty="0"/>
            <a:t>9.0.1.4</a:t>
          </a:r>
        </a:p>
      </dsp:txBody>
      <dsp:txXfrm>
        <a:off x="6857894" y="62167"/>
        <a:ext cx="1568029" cy="917970"/>
      </dsp:txXfrm>
    </dsp:sp>
    <dsp:sp modelId="{46A970DF-1489-4407-8590-A43AA34CC3D2}">
      <dsp:nvSpPr>
        <dsp:cNvPr id="0" name=""/>
        <dsp:cNvSpPr/>
      </dsp:nvSpPr>
      <dsp:spPr>
        <a:xfrm rot="5400000">
          <a:off x="7469643" y="1122457"/>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5400000">
        <a:off x="7520998" y="1151710"/>
        <a:ext cx="241822" cy="241172"/>
      </dsp:txXfrm>
    </dsp:sp>
    <dsp:sp modelId="{B79622A8-9E92-49BE-A007-C39C60E07B99}">
      <dsp:nvSpPr>
        <dsp:cNvPr id="0" name=""/>
        <dsp:cNvSpPr/>
      </dsp:nvSpPr>
      <dsp:spPr>
        <a:xfrm>
          <a:off x="6829335" y="1658755"/>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Submit to </a:t>
          </a:r>
          <a:br>
            <a:rPr lang="en-US" sz="1100" kern="1200" dirty="0"/>
          </a:br>
          <a:r>
            <a:rPr lang="en-US" sz="1100" kern="1200" dirty="0"/>
            <a:t>Council</a:t>
          </a:r>
          <a:br>
            <a:rPr lang="en-US" sz="1100" kern="1200" dirty="0"/>
          </a:br>
          <a:r>
            <a:rPr lang="en-US" sz="1100" b="0" kern="1200" dirty="0"/>
            <a:t>9.0.1.5</a:t>
          </a:r>
        </a:p>
      </dsp:txBody>
      <dsp:txXfrm>
        <a:off x="6857894" y="1687314"/>
        <a:ext cx="1568029" cy="917970"/>
      </dsp:txXfrm>
    </dsp:sp>
    <dsp:sp modelId="{F942532B-88BE-4EF2-B58B-EF7FC32BC8B6}">
      <dsp:nvSpPr>
        <dsp:cNvPr id="0" name=""/>
        <dsp:cNvSpPr/>
      </dsp:nvSpPr>
      <dsp:spPr>
        <a:xfrm rot="10800000">
          <a:off x="6341791" y="1944781"/>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10800000">
        <a:off x="6445150" y="2025388"/>
        <a:ext cx="241172" cy="241822"/>
      </dsp:txXfrm>
    </dsp:sp>
    <dsp:sp modelId="{4774E09D-A575-4BDF-AA6C-4A6F70B76370}">
      <dsp:nvSpPr>
        <dsp:cNvPr id="0" name=""/>
        <dsp:cNvSpPr/>
      </dsp:nvSpPr>
      <dsp:spPr>
        <a:xfrm>
          <a:off x="4554129" y="1658755"/>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Council </a:t>
          </a:r>
          <a:br>
            <a:rPr lang="en-US" sz="1100" kern="1200" dirty="0"/>
          </a:br>
          <a:r>
            <a:rPr lang="en-US" sz="1100" kern="1200" dirty="0"/>
            <a:t>Verification</a:t>
          </a:r>
          <a:br>
            <a:rPr lang="en-US" sz="1100" kern="1200" dirty="0"/>
          </a:br>
          <a:r>
            <a:rPr lang="en-US" sz="1100" b="0" kern="1200" dirty="0"/>
            <a:t>9.0.1.6</a:t>
          </a:r>
        </a:p>
      </dsp:txBody>
      <dsp:txXfrm>
        <a:off x="4582688" y="1687314"/>
        <a:ext cx="1568029" cy="917970"/>
      </dsp:txXfrm>
    </dsp:sp>
    <dsp:sp modelId="{6FCFE7E8-1147-44EE-AC0D-3B1B33936F02}">
      <dsp:nvSpPr>
        <dsp:cNvPr id="0" name=""/>
        <dsp:cNvSpPr/>
      </dsp:nvSpPr>
      <dsp:spPr>
        <a:xfrm rot="10800000">
          <a:off x="4066585" y="1944781"/>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10800000">
        <a:off x="4169944" y="2025388"/>
        <a:ext cx="241172" cy="241822"/>
      </dsp:txXfrm>
    </dsp:sp>
    <dsp:sp modelId="{122CAA14-4928-4C4C-BB37-F16FB2ADCA78}">
      <dsp:nvSpPr>
        <dsp:cNvPr id="0" name=""/>
        <dsp:cNvSpPr/>
      </dsp:nvSpPr>
      <dsp:spPr>
        <a:xfrm>
          <a:off x="2278923" y="1658755"/>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Contact </a:t>
          </a:r>
          <a:br>
            <a:rPr lang="en-US" sz="1100" kern="1200" dirty="0"/>
          </a:br>
          <a:r>
            <a:rPr lang="en-US" sz="1100" kern="1200" dirty="0"/>
            <a:t>References</a:t>
          </a:r>
          <a:br>
            <a:rPr lang="en-US" sz="1100" kern="1200" dirty="0"/>
          </a:br>
          <a:r>
            <a:rPr lang="en-US" sz="1100" b="0" kern="1200" dirty="0"/>
            <a:t>9.0.1.7</a:t>
          </a:r>
        </a:p>
      </dsp:txBody>
      <dsp:txXfrm>
        <a:off x="2307482" y="1687314"/>
        <a:ext cx="1568029" cy="917970"/>
      </dsp:txXfrm>
    </dsp:sp>
    <dsp:sp modelId="{4E578367-E89C-48E7-A303-F6D8CE2C90CB}">
      <dsp:nvSpPr>
        <dsp:cNvPr id="0" name=""/>
        <dsp:cNvSpPr/>
      </dsp:nvSpPr>
      <dsp:spPr>
        <a:xfrm rot="10800000">
          <a:off x="1791379" y="1944781"/>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10800000">
        <a:off x="1894738" y="2025388"/>
        <a:ext cx="241172" cy="241822"/>
      </dsp:txXfrm>
    </dsp:sp>
    <dsp:sp modelId="{42077774-B33B-4F18-98E7-B164A88027DC}">
      <dsp:nvSpPr>
        <dsp:cNvPr id="0" name=""/>
        <dsp:cNvSpPr/>
      </dsp:nvSpPr>
      <dsp:spPr>
        <a:xfrm>
          <a:off x="3716" y="1658755"/>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Board of </a:t>
          </a:r>
          <a:br>
            <a:rPr lang="en-US" sz="1100" kern="1200" dirty="0"/>
          </a:br>
          <a:r>
            <a:rPr lang="en-US" sz="1100" kern="1200" dirty="0"/>
            <a:t>Review</a:t>
          </a:r>
          <a:br>
            <a:rPr lang="en-US" sz="1100" kern="1200" dirty="0"/>
          </a:br>
          <a:r>
            <a:rPr lang="en-US" sz="1100" b="0" kern="1200" dirty="0"/>
            <a:t>9.0.1.8</a:t>
          </a:r>
        </a:p>
      </dsp:txBody>
      <dsp:txXfrm>
        <a:off x="32275" y="1687314"/>
        <a:ext cx="1568029" cy="917970"/>
      </dsp:txXfrm>
    </dsp:sp>
    <dsp:sp modelId="{FB5D6EF8-A275-4E41-BC84-BDD5E6835B01}">
      <dsp:nvSpPr>
        <dsp:cNvPr id="0" name=""/>
        <dsp:cNvSpPr/>
      </dsp:nvSpPr>
      <dsp:spPr>
        <a:xfrm rot="5400000">
          <a:off x="644025" y="2747604"/>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5400000">
        <a:off x="695380" y="2776857"/>
        <a:ext cx="241822" cy="241172"/>
      </dsp:txXfrm>
    </dsp:sp>
    <dsp:sp modelId="{966603EA-7F75-4DA6-8EC2-715D24E05788}">
      <dsp:nvSpPr>
        <dsp:cNvPr id="0" name=""/>
        <dsp:cNvSpPr/>
      </dsp:nvSpPr>
      <dsp:spPr>
        <a:xfrm>
          <a:off x="3716" y="3283903"/>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Council sends recommendation to National</a:t>
          </a:r>
          <a:br>
            <a:rPr lang="en-US" sz="1100" kern="1200" dirty="0"/>
          </a:br>
          <a:r>
            <a:rPr lang="en-US" sz="1100" b="0" kern="1200" dirty="0"/>
            <a:t>9.0.1.9</a:t>
          </a:r>
        </a:p>
      </dsp:txBody>
      <dsp:txXfrm>
        <a:off x="32275" y="3312462"/>
        <a:ext cx="1568029" cy="917970"/>
      </dsp:txXfrm>
    </dsp:sp>
    <dsp:sp modelId="{16504329-AEEF-4C3E-AF7D-85D9210E7AE5}">
      <dsp:nvSpPr>
        <dsp:cNvPr id="0" name=""/>
        <dsp:cNvSpPr/>
      </dsp:nvSpPr>
      <dsp:spPr>
        <a:xfrm>
          <a:off x="1771877" y="3569929"/>
          <a:ext cx="344531" cy="40303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1771877" y="3650536"/>
        <a:ext cx="241172" cy="241822"/>
      </dsp:txXfrm>
    </dsp:sp>
    <dsp:sp modelId="{7EC49E32-6C51-45F2-BFA4-9136BFE9366D}">
      <dsp:nvSpPr>
        <dsp:cNvPr id="0" name=""/>
        <dsp:cNvSpPr/>
      </dsp:nvSpPr>
      <dsp:spPr>
        <a:xfrm>
          <a:off x="2278923" y="3283903"/>
          <a:ext cx="1625147" cy="97508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t>National confirms recommendation</a:t>
          </a:r>
          <a:br>
            <a:rPr lang="en-US" sz="1100" b="1" kern="1200" dirty="0"/>
          </a:br>
          <a:r>
            <a:rPr lang="en-US" sz="1100" b="0" kern="1200" dirty="0"/>
            <a:t>9.0.1.10</a:t>
          </a:r>
        </a:p>
      </dsp:txBody>
      <dsp:txXfrm>
        <a:off x="2307482" y="3312462"/>
        <a:ext cx="1568029" cy="91797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284005"/>
          <a:ext cx="8229600" cy="251684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54076" rIns="638708" bIns="120904" numCol="1" spcCol="1270" anchor="t" anchorCtr="0">
          <a:noAutofit/>
        </a:bodyPr>
        <a:lstStyle/>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Be active for six (6) months after Life Rank.</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Live by the Scout Oath and Law</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Earn at least 21 Merit Badges (including the 14 required for the Eagle Scout Rank)</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Hold a position of responsibility for a period of 6 months after earning Life Rank </a:t>
          </a:r>
        </a:p>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Complete an Eagle Scout Service Project</a:t>
          </a:r>
        </a:p>
        <a:p>
          <a:pPr marL="171450" lvl="1" indent="-171450" algn="l" defTabSz="755650">
            <a:lnSpc>
              <a:spcPct val="90000"/>
            </a:lnSpc>
            <a:spcBef>
              <a:spcPct val="0"/>
            </a:spcBef>
            <a:spcAft>
              <a:spcPct val="15000"/>
            </a:spcAft>
            <a:buChar char="•"/>
          </a:pPr>
          <a:r>
            <a:rPr lang="en-US" altLang="en-US" sz="1700" kern="1200">
              <a:ea typeface="ＭＳ Ｐゴシック" pitchFamily="34" charset="-128"/>
            </a:rPr>
            <a:t>Take part in a Unit Leader Conference</a:t>
          </a:r>
          <a:endParaRPr lang="en-US" altLang="en-US" sz="1700" kern="1200" dirty="0">
            <a:ea typeface="ＭＳ Ｐゴシック" pitchFamily="34" charset="-128"/>
          </a:endParaRPr>
        </a:p>
      </dsp:txBody>
      <dsp:txXfrm>
        <a:off x="0" y="284005"/>
        <a:ext cx="8229600" cy="2516849"/>
      </dsp:txXfrm>
    </dsp:sp>
    <dsp:sp modelId="{844FDA5F-3551-4CA1-9CF2-70B9DF1B4617}">
      <dsp:nvSpPr>
        <dsp:cNvPr id="0" name=""/>
        <dsp:cNvSpPr/>
      </dsp:nvSpPr>
      <dsp:spPr>
        <a:xfrm>
          <a:off x="411480" y="33085"/>
          <a:ext cx="5760720" cy="5018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Must be completed BEFORE 18</a:t>
          </a:r>
          <a:endParaRPr lang="en-US" sz="1800" b="1" kern="1200" dirty="0"/>
        </a:p>
      </dsp:txBody>
      <dsp:txXfrm>
        <a:off x="435978" y="57583"/>
        <a:ext cx="5711724" cy="452844"/>
      </dsp:txXfrm>
    </dsp:sp>
    <dsp:sp modelId="{67397DB3-44A0-43C0-9E64-451078669D23}">
      <dsp:nvSpPr>
        <dsp:cNvPr id="0" name=""/>
        <dsp:cNvSpPr/>
      </dsp:nvSpPr>
      <dsp:spPr>
        <a:xfrm>
          <a:off x="0" y="3143575"/>
          <a:ext cx="8229600" cy="709537"/>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54076" rIns="638708" bIns="120904" numCol="1" spcCol="1270" anchor="t" anchorCtr="0">
          <a:noAutofit/>
        </a:bodyPr>
        <a:lstStyle/>
        <a:p>
          <a:pPr marL="171450" lvl="1" indent="-171450" algn="l" defTabSz="755650">
            <a:lnSpc>
              <a:spcPct val="90000"/>
            </a:lnSpc>
            <a:spcBef>
              <a:spcPct val="0"/>
            </a:spcBef>
            <a:spcAft>
              <a:spcPct val="15000"/>
            </a:spcAft>
            <a:buChar char="•"/>
          </a:pPr>
          <a:r>
            <a:rPr lang="en-US" altLang="en-US" sz="1700" kern="1200" dirty="0">
              <a:ea typeface="ＭＳ Ｐゴシック" pitchFamily="34" charset="-128"/>
            </a:rPr>
            <a:t>Successfully complete an Eagle Scout Board of Review</a:t>
          </a:r>
        </a:p>
      </dsp:txBody>
      <dsp:txXfrm>
        <a:off x="0" y="3143575"/>
        <a:ext cx="8229600" cy="709537"/>
      </dsp:txXfrm>
    </dsp:sp>
    <dsp:sp modelId="{42EED87D-496F-4CA4-B190-7A9D340B6AE6}">
      <dsp:nvSpPr>
        <dsp:cNvPr id="0" name=""/>
        <dsp:cNvSpPr/>
      </dsp:nvSpPr>
      <dsp:spPr>
        <a:xfrm>
          <a:off x="411480" y="2892655"/>
          <a:ext cx="5760720" cy="5018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a:lnSpc>
              <a:spcPct val="90000"/>
            </a:lnSpc>
            <a:spcBef>
              <a:spcPct val="0"/>
            </a:spcBef>
            <a:spcAft>
              <a:spcPct val="35000"/>
            </a:spcAft>
            <a:buNone/>
          </a:pPr>
          <a:r>
            <a:rPr lang="en-US" altLang="en-US" sz="1700" kern="1200">
              <a:ea typeface="ＭＳ Ｐゴシック" pitchFamily="34" charset="-128"/>
            </a:rPr>
            <a:t>May be completed AFTER 18</a:t>
          </a:r>
          <a:endParaRPr lang="en-US" altLang="en-US" sz="1700" kern="1200" dirty="0">
            <a:ea typeface="ＭＳ Ｐゴシック" pitchFamily="34" charset="-128"/>
          </a:endParaRPr>
        </a:p>
      </dsp:txBody>
      <dsp:txXfrm>
        <a:off x="435978" y="2917153"/>
        <a:ext cx="5711724" cy="4528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688679"/>
          <a:ext cx="8229600" cy="31878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958088"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Any six (6) month period, not necessarily consecutive </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3 </a:t>
          </a:r>
          <a:r>
            <a:rPr lang="en-US" altLang="en-US" sz="1800" u="sng" kern="1200" dirty="0">
              <a:ea typeface="ＭＳ Ｐゴシック" pitchFamily="34" charset="-128"/>
            </a:rPr>
            <a:t>sequential</a:t>
          </a:r>
          <a:r>
            <a:rPr lang="en-US" altLang="en-US" sz="1800" kern="1200" dirty="0">
              <a:ea typeface="ＭＳ Ｐゴシック" pitchFamily="34" charset="-128"/>
            </a:rPr>
            <a:t> tests to determine if requirement has been met:</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Scout is registered</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Scout is in good standing (not dismissed for disciplinary reasons) </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Scout meets the unit’s reasonable expectations; or if not, a lesser level of activity is explained (other positive endeavors)</a:t>
          </a:r>
        </a:p>
      </dsp:txBody>
      <dsp:txXfrm>
        <a:off x="0" y="688679"/>
        <a:ext cx="8229600" cy="3187800"/>
      </dsp:txXfrm>
    </dsp:sp>
    <dsp:sp modelId="{844FDA5F-3551-4CA1-9CF2-70B9DF1B4617}">
      <dsp:nvSpPr>
        <dsp:cNvPr id="0" name=""/>
        <dsp:cNvSpPr/>
      </dsp:nvSpPr>
      <dsp:spPr>
        <a:xfrm>
          <a:off x="411480" y="9719"/>
          <a:ext cx="5760720" cy="135792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Be active in your troop, ship or crew for a period of at least six (6) months </a:t>
          </a:r>
          <a:r>
            <a:rPr lang="en-US" altLang="en-US" sz="1800" u="sng" kern="1200" dirty="0">
              <a:ea typeface="ＭＳ Ｐゴシック" pitchFamily="34" charset="-128"/>
            </a:rPr>
            <a:t>after</a:t>
          </a:r>
          <a:r>
            <a:rPr lang="en-US" altLang="en-US" sz="1800" kern="1200" dirty="0">
              <a:ea typeface="ＭＳ Ｐゴシック" pitchFamily="34" charset="-128"/>
            </a:rPr>
            <a:t> you earned the Rank of Life Scout. </a:t>
          </a:r>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Guide to Advancement 4.2.3.1</a:t>
          </a:r>
          <a:r>
            <a:rPr lang="en-US" altLang="en-US" sz="1800" kern="1200" dirty="0">
              <a:ea typeface="ＭＳ Ｐゴシック" pitchFamily="34" charset="-128"/>
            </a:rPr>
            <a:t>.</a:t>
          </a:r>
          <a:endParaRPr lang="en-US" sz="1800" b="1" kern="1200" dirty="0"/>
        </a:p>
      </dsp:txBody>
      <dsp:txXfrm>
        <a:off x="477768" y="76007"/>
        <a:ext cx="5628144" cy="12253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695544"/>
          <a:ext cx="8229600" cy="4190997"/>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29108" rIns="638708" bIns="128016" numCol="1" spcCol="1270" anchor="t" anchorCtr="0">
          <a:noAutofit/>
        </a:bodyPr>
        <a:lstStyle/>
        <a:p>
          <a:pPr marL="171450" lvl="1" indent="-171450" algn="l" defTabSz="800100">
            <a:lnSpc>
              <a:spcPct val="90000"/>
            </a:lnSpc>
            <a:spcBef>
              <a:spcPct val="0"/>
            </a:spcBef>
            <a:spcAft>
              <a:spcPct val="15000"/>
            </a:spcAft>
            <a:buChar char="•"/>
          </a:pPr>
          <a:endParaRPr lang="en-US" altLang="en-US" sz="1800" kern="1200" dirty="0">
            <a:ea typeface="ＭＳ Ｐゴシック" pitchFamily="34" charset="-128"/>
          </a:endParaRPr>
        </a:p>
      </dsp:txBody>
      <dsp:txXfrm>
        <a:off x="0" y="695544"/>
        <a:ext cx="8229600" cy="4190997"/>
      </dsp:txXfrm>
    </dsp:sp>
    <dsp:sp modelId="{844FDA5F-3551-4CA1-9CF2-70B9DF1B4617}">
      <dsp:nvSpPr>
        <dsp:cNvPr id="0" name=""/>
        <dsp:cNvSpPr/>
      </dsp:nvSpPr>
      <dsp:spPr>
        <a:xfrm>
          <a:off x="76127" y="463334"/>
          <a:ext cx="6132225" cy="858442"/>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Demonstrate that you live by the principles of the Scout Oath and Scout Law in your daily life</a:t>
          </a:r>
          <a:r>
            <a:rPr lang="en-US" altLang="en-US" sz="1800" kern="1200" dirty="0">
              <a:ea typeface="ＭＳ Ｐゴシック" pitchFamily="34" charset="-128"/>
            </a:rPr>
            <a:t>.</a:t>
          </a:r>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Guide to Advancement 4.2.3.2</a:t>
          </a:r>
          <a:endParaRPr lang="en-US" sz="1800" b="1" kern="1200" dirty="0"/>
        </a:p>
      </dsp:txBody>
      <dsp:txXfrm>
        <a:off x="118033" y="505240"/>
        <a:ext cx="6048413" cy="77463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D0C324-7976-457A-AB1F-BC0DE5EE39D1}">
      <dsp:nvSpPr>
        <dsp:cNvPr id="0" name=""/>
        <dsp:cNvSpPr/>
      </dsp:nvSpPr>
      <dsp:spPr>
        <a:xfrm>
          <a:off x="1725896" y="1207490"/>
          <a:ext cx="1653607" cy="160056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This </a:t>
          </a:r>
          <a:r>
            <a:rPr lang="en-US" sz="2000" b="1" kern="1200" dirty="0">
              <a:solidFill>
                <a:srgbClr val="FF0000"/>
              </a:solidFill>
            </a:rPr>
            <a:t>IS</a:t>
          </a:r>
          <a:r>
            <a:rPr lang="en-US" sz="2000" kern="1200" dirty="0"/>
            <a:t> about everyday Life</a:t>
          </a:r>
        </a:p>
      </dsp:txBody>
      <dsp:txXfrm>
        <a:off x="1968061" y="1441887"/>
        <a:ext cx="1169277" cy="1131772"/>
      </dsp:txXfrm>
    </dsp:sp>
    <dsp:sp modelId="{E73CD255-44B8-4415-A2F7-C6ACE80A0DF9}">
      <dsp:nvSpPr>
        <dsp:cNvPr id="0" name=""/>
        <dsp:cNvSpPr/>
      </dsp:nvSpPr>
      <dsp:spPr>
        <a:xfrm rot="11700000">
          <a:off x="871693" y="1480472"/>
          <a:ext cx="850835" cy="381734"/>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FCCAB86-AA71-4ABC-86E9-B377C5E928DD}">
      <dsp:nvSpPr>
        <dsp:cNvPr id="0" name=""/>
        <dsp:cNvSpPr/>
      </dsp:nvSpPr>
      <dsp:spPr>
        <a:xfrm>
          <a:off x="249965" y="1052254"/>
          <a:ext cx="1272448" cy="101795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a:t>This is </a:t>
          </a:r>
          <a:r>
            <a:rPr lang="en-US" sz="1500" b="1" kern="1200" dirty="0">
              <a:solidFill>
                <a:srgbClr val="FF0000"/>
              </a:solidFill>
            </a:rPr>
            <a:t>NOT</a:t>
          </a:r>
          <a:r>
            <a:rPr lang="en-US" sz="1500" kern="1200" dirty="0"/>
            <a:t> School or  Spirit</a:t>
          </a:r>
        </a:p>
      </dsp:txBody>
      <dsp:txXfrm>
        <a:off x="279780" y="1082069"/>
        <a:ext cx="1212818" cy="958328"/>
      </dsp:txXfrm>
    </dsp:sp>
    <dsp:sp modelId="{C59096BE-E5DC-4B2C-B0B2-4F14C5418295}">
      <dsp:nvSpPr>
        <dsp:cNvPr id="0" name=""/>
        <dsp:cNvSpPr/>
      </dsp:nvSpPr>
      <dsp:spPr>
        <a:xfrm rot="14700000">
          <a:off x="1572442" y="647426"/>
          <a:ext cx="869840" cy="381734"/>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F90BF19-FBA3-4270-BF89-C58FD270FE64}">
      <dsp:nvSpPr>
        <dsp:cNvPr id="0" name=""/>
        <dsp:cNvSpPr/>
      </dsp:nvSpPr>
      <dsp:spPr>
        <a:xfrm>
          <a:off x="1187332" y="-64857"/>
          <a:ext cx="1272448" cy="101795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a:t>This is </a:t>
          </a:r>
          <a:r>
            <a:rPr lang="en-US" sz="1500" b="1" kern="1200" dirty="0">
              <a:solidFill>
                <a:srgbClr val="FF0000"/>
              </a:solidFill>
            </a:rPr>
            <a:t>NOT</a:t>
          </a:r>
          <a:r>
            <a:rPr lang="en-US" sz="1500" kern="1200" dirty="0"/>
            <a:t> counting the number of meetings</a:t>
          </a:r>
        </a:p>
      </dsp:txBody>
      <dsp:txXfrm>
        <a:off x="1217147" y="-35042"/>
        <a:ext cx="1212818" cy="958328"/>
      </dsp:txXfrm>
    </dsp:sp>
    <dsp:sp modelId="{5723A7A2-7D3A-4270-A6E4-77B0F55E305C}">
      <dsp:nvSpPr>
        <dsp:cNvPr id="0" name=""/>
        <dsp:cNvSpPr/>
      </dsp:nvSpPr>
      <dsp:spPr>
        <a:xfrm rot="17700000">
          <a:off x="2663117" y="647426"/>
          <a:ext cx="869840" cy="381734"/>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10B297-9BAE-41FF-BAE8-65ACE9756509}">
      <dsp:nvSpPr>
        <dsp:cNvPr id="0" name=""/>
        <dsp:cNvSpPr/>
      </dsp:nvSpPr>
      <dsp:spPr>
        <a:xfrm>
          <a:off x="2645618" y="-64857"/>
          <a:ext cx="1272448" cy="101795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a:t>This is </a:t>
          </a:r>
          <a:r>
            <a:rPr lang="en-US" sz="1500" b="1" kern="1200" dirty="0">
              <a:solidFill>
                <a:srgbClr val="FF0000"/>
              </a:solidFill>
            </a:rPr>
            <a:t>NOT</a:t>
          </a:r>
          <a:r>
            <a:rPr lang="en-US" sz="1500" kern="1200" dirty="0"/>
            <a:t> how you act in your unit</a:t>
          </a:r>
        </a:p>
      </dsp:txBody>
      <dsp:txXfrm>
        <a:off x="2675433" y="-35042"/>
        <a:ext cx="1212818" cy="958328"/>
      </dsp:txXfrm>
    </dsp:sp>
    <dsp:sp modelId="{708F2164-3582-4A9A-9605-9CB5BFF7CED2}">
      <dsp:nvSpPr>
        <dsp:cNvPr id="0" name=""/>
        <dsp:cNvSpPr/>
      </dsp:nvSpPr>
      <dsp:spPr>
        <a:xfrm rot="20700000">
          <a:off x="3382871" y="1480472"/>
          <a:ext cx="850835" cy="381734"/>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61C666-EDA9-4274-AE29-4996850BA33C}">
      <dsp:nvSpPr>
        <dsp:cNvPr id="0" name=""/>
        <dsp:cNvSpPr/>
      </dsp:nvSpPr>
      <dsp:spPr>
        <a:xfrm>
          <a:off x="3582986" y="1052254"/>
          <a:ext cx="1272448" cy="101795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500" kern="1200" dirty="0"/>
            <a:t>This is </a:t>
          </a:r>
          <a:r>
            <a:rPr lang="en-US" sz="1500" b="1" kern="1200" dirty="0">
              <a:solidFill>
                <a:srgbClr val="FF0000"/>
              </a:solidFill>
            </a:rPr>
            <a:t>NOT</a:t>
          </a:r>
          <a:r>
            <a:rPr lang="en-US" sz="1500" kern="1200" dirty="0"/>
            <a:t> wearing the uniform</a:t>
          </a:r>
        </a:p>
        <a:p>
          <a:pPr lvl="0" algn="ctr" defTabSz="533400">
            <a:lnSpc>
              <a:spcPct val="90000"/>
            </a:lnSpc>
            <a:spcBef>
              <a:spcPct val="0"/>
            </a:spcBef>
            <a:spcAft>
              <a:spcPct val="35000"/>
            </a:spcAft>
            <a:buNone/>
          </a:pPr>
          <a:endParaRPr lang="en-US" sz="1500" kern="1200" dirty="0"/>
        </a:p>
      </dsp:txBody>
      <dsp:txXfrm>
        <a:off x="3612801" y="1082069"/>
        <a:ext cx="1212818" cy="958328"/>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072" tIns="45536" rIns="91072" bIns="45536" numCol="1" anchor="t" anchorCtr="0" compatLnSpc="1">
            <a:prstTxWarp prst="textNoShape">
              <a:avLst/>
            </a:prstTxWarp>
          </a:bodyPr>
          <a:lstStyle>
            <a:lvl1pPr defTabSz="909638">
              <a:defRPr sz="1200">
                <a:latin typeface="Arial" charset="0"/>
                <a:ea typeface="+mn-ea"/>
                <a:cs typeface="+mn-cs"/>
              </a:defRPr>
            </a:lvl1pPr>
          </a:lstStyle>
          <a:p>
            <a:pPr>
              <a:defRPr/>
            </a:pPr>
            <a:endParaRPr lang="en-US"/>
          </a:p>
        </p:txBody>
      </p:sp>
      <p:sp>
        <p:nvSpPr>
          <p:cNvPr id="106501" name="Rectangle 5"/>
          <p:cNvSpPr>
            <a:spLocks noGrp="1" noChangeArrowheads="1"/>
          </p:cNvSpPr>
          <p:nvPr>
            <p:ph type="sldNum" sz="quarter" idx="3"/>
          </p:nvPr>
        </p:nvSpPr>
        <p:spPr bwMode="auto">
          <a:xfrm>
            <a:off x="3884613" y="8624888"/>
            <a:ext cx="2971800" cy="454025"/>
          </a:xfrm>
          <a:prstGeom prst="rect">
            <a:avLst/>
          </a:prstGeom>
          <a:noFill/>
          <a:ln w="9525">
            <a:noFill/>
            <a:miter lim="800000"/>
            <a:headEnd/>
            <a:tailEnd/>
          </a:ln>
          <a:effectLst/>
        </p:spPr>
        <p:txBody>
          <a:bodyPr vert="horz" wrap="square" lIns="91072" tIns="45536" rIns="91072" bIns="45536" numCol="1" anchor="b" anchorCtr="0" compatLnSpc="1">
            <a:prstTxWarp prst="textNoShape">
              <a:avLst/>
            </a:prstTxWarp>
          </a:bodyPr>
          <a:lstStyle>
            <a:lvl1pPr algn="r" defTabSz="909638">
              <a:defRPr sz="1200">
                <a:latin typeface="Arial" pitchFamily="34" charset="0"/>
              </a:defRPr>
            </a:lvl1pPr>
          </a:lstStyle>
          <a:p>
            <a:pPr>
              <a:defRPr/>
            </a:pPr>
            <a:fld id="{B46C8314-622A-41AD-9455-B24DBA348CD0}" type="slidenum">
              <a:rPr lang="en-US"/>
              <a:pPr>
                <a:defRPr/>
              </a:pPr>
              <a:t>‹#›</a:t>
            </a:fld>
            <a:endParaRPr lang="en-US" dirty="0"/>
          </a:p>
        </p:txBody>
      </p:sp>
    </p:spTree>
    <p:extLst>
      <p:ext uri="{BB962C8B-B14F-4D97-AF65-F5344CB8AC3E}">
        <p14:creationId xmlns:p14="http://schemas.microsoft.com/office/powerpoint/2010/main" val="334660380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072" tIns="45536" rIns="91072" bIns="45536" numCol="1" anchor="t" anchorCtr="0" compatLnSpc="1">
            <a:prstTxWarp prst="textNoShape">
              <a:avLst/>
            </a:prstTxWarp>
          </a:bodyPr>
          <a:lstStyle>
            <a:lvl1pPr defTabSz="909638">
              <a:defRPr sz="1200">
                <a:latin typeface="Arial" charset="0"/>
                <a:ea typeface="+mn-ea"/>
                <a:cs typeface="+mn-cs"/>
              </a:defRPr>
            </a:lvl1pPr>
          </a:lstStyle>
          <a:p>
            <a:pPr>
              <a:defRPr/>
            </a:pPr>
            <a:endParaRPr lang="en-US"/>
          </a:p>
        </p:txBody>
      </p:sp>
      <p:sp>
        <p:nvSpPr>
          <p:cNvPr id="106499"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3" name="Rectangle 5"/>
          <p:cNvSpPr>
            <a:spLocks noGrp="1" noChangeArrowheads="1"/>
          </p:cNvSpPr>
          <p:nvPr>
            <p:ph type="body" sz="quarter" idx="3"/>
          </p:nvPr>
        </p:nvSpPr>
        <p:spPr bwMode="auto">
          <a:xfrm>
            <a:off x="685800" y="4313238"/>
            <a:ext cx="5486400" cy="4086225"/>
          </a:xfrm>
          <a:prstGeom prst="rect">
            <a:avLst/>
          </a:prstGeom>
          <a:noFill/>
          <a:ln w="9525">
            <a:noFill/>
            <a:miter lim="800000"/>
            <a:headEnd/>
            <a:tailEnd/>
          </a:ln>
          <a:effectLst/>
        </p:spPr>
        <p:txBody>
          <a:bodyPr vert="horz" wrap="square" lIns="91072" tIns="45536" rIns="91072" bIns="4553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4454" name="Rectangle 6"/>
          <p:cNvSpPr>
            <a:spLocks noGrp="1" noChangeArrowheads="1"/>
          </p:cNvSpPr>
          <p:nvPr>
            <p:ph type="ftr" sz="quarter" idx="4"/>
          </p:nvPr>
        </p:nvSpPr>
        <p:spPr bwMode="auto">
          <a:xfrm>
            <a:off x="0" y="8624888"/>
            <a:ext cx="2971800" cy="454025"/>
          </a:xfrm>
          <a:prstGeom prst="rect">
            <a:avLst/>
          </a:prstGeom>
          <a:noFill/>
          <a:ln w="9525">
            <a:noFill/>
            <a:miter lim="800000"/>
            <a:headEnd/>
            <a:tailEnd/>
          </a:ln>
          <a:effectLst/>
        </p:spPr>
        <p:txBody>
          <a:bodyPr vert="horz" wrap="square" lIns="91072" tIns="45536" rIns="91072" bIns="45536" numCol="1" anchor="b" anchorCtr="0" compatLnSpc="1">
            <a:prstTxWarp prst="textNoShape">
              <a:avLst/>
            </a:prstTxWarp>
          </a:bodyPr>
          <a:lstStyle>
            <a:lvl1pPr defTabSz="909638">
              <a:defRPr sz="1200">
                <a:latin typeface="Arial" charset="0"/>
                <a:ea typeface="+mn-ea"/>
                <a:cs typeface="+mn-cs"/>
              </a:defRPr>
            </a:lvl1pPr>
          </a:lstStyle>
          <a:p>
            <a:pPr>
              <a:defRPr/>
            </a:pPr>
            <a:endParaRPr lang="en-US"/>
          </a:p>
        </p:txBody>
      </p:sp>
      <p:sp>
        <p:nvSpPr>
          <p:cNvPr id="104455" name="Rectangle 7"/>
          <p:cNvSpPr>
            <a:spLocks noGrp="1" noChangeArrowheads="1"/>
          </p:cNvSpPr>
          <p:nvPr>
            <p:ph type="sldNum" sz="quarter" idx="5"/>
          </p:nvPr>
        </p:nvSpPr>
        <p:spPr bwMode="auto">
          <a:xfrm>
            <a:off x="3884613" y="8624888"/>
            <a:ext cx="2971800" cy="454025"/>
          </a:xfrm>
          <a:prstGeom prst="rect">
            <a:avLst/>
          </a:prstGeom>
          <a:noFill/>
          <a:ln w="9525">
            <a:noFill/>
            <a:miter lim="800000"/>
            <a:headEnd/>
            <a:tailEnd/>
          </a:ln>
          <a:effectLst/>
        </p:spPr>
        <p:txBody>
          <a:bodyPr vert="horz" wrap="square" lIns="91072" tIns="45536" rIns="91072" bIns="45536" numCol="1" anchor="b" anchorCtr="0" compatLnSpc="1">
            <a:prstTxWarp prst="textNoShape">
              <a:avLst/>
            </a:prstTxWarp>
          </a:bodyPr>
          <a:lstStyle>
            <a:lvl1pPr algn="r" defTabSz="909638">
              <a:defRPr sz="1200">
                <a:latin typeface="Arial" pitchFamily="34" charset="0"/>
              </a:defRPr>
            </a:lvl1pPr>
          </a:lstStyle>
          <a:p>
            <a:pPr>
              <a:defRPr/>
            </a:pPr>
            <a:fld id="{451D03BF-CE2D-41CA-9162-3E90AC494002}" type="slidenum">
              <a:rPr lang="en-US"/>
              <a:pPr>
                <a:defRPr/>
              </a:pPr>
              <a:t>‹#›</a:t>
            </a:fld>
            <a:endParaRPr lang="en-US" dirty="0"/>
          </a:p>
        </p:txBody>
      </p:sp>
    </p:spTree>
    <p:extLst>
      <p:ext uri="{BB962C8B-B14F-4D97-AF65-F5344CB8AC3E}">
        <p14:creationId xmlns:p14="http://schemas.microsoft.com/office/powerpoint/2010/main" val="4219536088"/>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eaLnBrk="0" hangingPunct="0">
              <a:defRPr>
                <a:solidFill>
                  <a:schemeClr val="tx1"/>
                </a:solidFill>
                <a:latin typeface="Arial" charset="0"/>
                <a:ea typeface="ＭＳ Ｐゴシック" pitchFamily="34" charset="-128"/>
              </a:defRPr>
            </a:lvl1pPr>
            <a:lvl2pPr marL="742950" indent="-285750" defTabSz="909638" eaLnBrk="0" hangingPunct="0">
              <a:defRPr>
                <a:solidFill>
                  <a:schemeClr val="tx1"/>
                </a:solidFill>
                <a:latin typeface="Arial" charset="0"/>
                <a:ea typeface="ＭＳ Ｐゴシック" pitchFamily="34" charset="-128"/>
              </a:defRPr>
            </a:lvl2pPr>
            <a:lvl3pPr marL="1143000" indent="-228600" defTabSz="909638" eaLnBrk="0" hangingPunct="0">
              <a:defRPr>
                <a:solidFill>
                  <a:schemeClr val="tx1"/>
                </a:solidFill>
                <a:latin typeface="Arial" charset="0"/>
                <a:ea typeface="ＭＳ Ｐゴシック" pitchFamily="34" charset="-128"/>
              </a:defRPr>
            </a:lvl3pPr>
            <a:lvl4pPr marL="1600200" indent="-228600" defTabSz="909638" eaLnBrk="0" hangingPunct="0">
              <a:defRPr>
                <a:solidFill>
                  <a:schemeClr val="tx1"/>
                </a:solidFill>
                <a:latin typeface="Arial" charset="0"/>
                <a:ea typeface="ＭＳ Ｐゴシック" pitchFamily="34" charset="-128"/>
              </a:defRPr>
            </a:lvl4pPr>
            <a:lvl5pPr marL="2057400" indent="-228600" defTabSz="909638" eaLnBrk="0" hangingPunct="0">
              <a:defRPr>
                <a:solidFill>
                  <a:schemeClr val="tx1"/>
                </a:solidFill>
                <a:latin typeface="Arial" charset="0"/>
                <a:ea typeface="ＭＳ Ｐゴシック" pitchFamily="34" charset="-128"/>
              </a:defRPr>
            </a:lvl5pPr>
            <a:lvl6pPr marL="2514600" indent="-228600" defTabSz="909638"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909638"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909638"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909638"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9F2E555F-983C-4065-995B-80E6C2A472F0}" type="slidenum">
              <a:rPr lang="en-US" altLang="en-US" smtClean="0"/>
              <a:pPr eaLnBrk="1" hangingPunct="1"/>
              <a:t>1</a:t>
            </a:fld>
            <a:endParaRPr lang="en-US" alt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
        <p:nvSpPr>
          <p:cNvPr id="107525" name="Date Placeholder 1"/>
          <p:cNvSpPr>
            <a:spLocks noGrp="1"/>
          </p:cNvSpPr>
          <p:nvPr>
            <p:ph type="dt" sz="quarter" idx="4294967295"/>
          </p:nvPr>
        </p:nvSpPr>
        <p:spPr bwMode="auto">
          <a:xfrm>
            <a:off x="3884613" y="0"/>
            <a:ext cx="2971800" cy="454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endParaRPr lang="en-US" altLang="en-US"/>
          </a:p>
        </p:txBody>
      </p:sp>
      <p:sp>
        <p:nvSpPr>
          <p:cNvPr id="3" name="Footer Placeholder 2"/>
          <p:cNvSpPr>
            <a:spLocks noGrp="1"/>
          </p:cNvSpPr>
          <p:nvPr>
            <p:ph type="ftr" sz="quarter" idx="4"/>
          </p:nvPr>
        </p:nvSpPr>
        <p:spPr/>
        <p:txBody>
          <a:bodyPr/>
          <a:lstStyle/>
          <a:p>
            <a:pPr>
              <a:defRP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11</a:t>
            </a:fld>
            <a:endParaRPr lang="en-US" dirty="0"/>
          </a:p>
        </p:txBody>
      </p:sp>
    </p:spTree>
    <p:extLst>
      <p:ext uri="{BB962C8B-B14F-4D97-AF65-F5344CB8AC3E}">
        <p14:creationId xmlns:p14="http://schemas.microsoft.com/office/powerpoint/2010/main" val="2841154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a:t>
            </a:r>
            <a:r>
              <a:rPr lang="en-US" baseline="0" dirty="0"/>
              <a:t> everyone must complete 21 Merit Badges, Scouting America offers modifications for youth with disabilities.  While we won’t discuss that in depth here, if you are a parent here who has a child with a disability, or know someone in your unit who falls into this category, please contact your District Advancement Chair as soon as possible so we can work with you to help your Scout become Eagle.</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12</a:t>
            </a:fld>
            <a:endParaRPr lang="en-US" dirty="0"/>
          </a:p>
        </p:txBody>
      </p:sp>
    </p:spTree>
    <p:extLst>
      <p:ext uri="{BB962C8B-B14F-4D97-AF65-F5344CB8AC3E}">
        <p14:creationId xmlns:p14="http://schemas.microsoft.com/office/powerpoint/2010/main" val="153376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 #4 is for position of responsibility.  As with being active in your unit, the time you spend in your position does not need to be consecutive,</a:t>
            </a:r>
            <a:r>
              <a:rPr lang="en-US" baseline="0" dirty="0"/>
              <a:t> nor does it need to be the same position.  However, it MUST be done while you are a Life/Pathfinder Scout and there are some positions, like Bugler, that do not qualify as a position of responsibility for the Rank of Eagle.  You can find those exceptions in the Guide to Advancement or your Scout Handbook.</a:t>
            </a:r>
          </a:p>
          <a:p>
            <a:endParaRPr lang="en-US" baseline="0" dirty="0"/>
          </a:p>
          <a:p>
            <a:r>
              <a:rPr lang="en-US" baseline="0" dirty="0"/>
              <a:t>This is not a requirement for Quartermaster</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13</a:t>
            </a:fld>
            <a:endParaRPr lang="en-US" dirty="0"/>
          </a:p>
        </p:txBody>
      </p:sp>
    </p:spTree>
    <p:extLst>
      <p:ext uri="{BB962C8B-B14F-4D97-AF65-F5344CB8AC3E}">
        <p14:creationId xmlns:p14="http://schemas.microsoft.com/office/powerpoint/2010/main" val="3008367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 #5 is the Project and we’ll discuss that at</a:t>
            </a:r>
            <a:r>
              <a:rPr lang="en-US" baseline="0" dirty="0"/>
              <a:t> length later in the program.</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14</a:t>
            </a:fld>
            <a:endParaRPr lang="en-US" dirty="0"/>
          </a:p>
        </p:txBody>
      </p:sp>
    </p:spTree>
    <p:extLst>
      <p:ext uri="{BB962C8B-B14F-4D97-AF65-F5344CB8AC3E}">
        <p14:creationId xmlns:p14="http://schemas.microsoft.com/office/powerpoint/2010/main" val="14543086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a:t>
            </a:r>
            <a:r>
              <a:rPr lang="en-US" baseline="0" dirty="0"/>
              <a:t> #6 is to have a Unit Leader Conference, sometimes referred to as a SM Conference.  While this is chronologically listed as the last thing that needs to be done before turning 18, it does not need to be the last thing done.  A Unit Leader Conference is always helpful to assist you and guide your progress.  Multiple conferences are acceptable and any one may be used to fulfill the requirement.</a:t>
            </a:r>
          </a:p>
          <a:p>
            <a:endParaRPr lang="en-US" baseline="0" dirty="0"/>
          </a:p>
          <a:p>
            <a:r>
              <a:rPr lang="en-US" baseline="0" dirty="0"/>
              <a:t>This is not a requirement for Summit or Quartermaster.</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15</a:t>
            </a:fld>
            <a:endParaRPr lang="en-US" dirty="0"/>
          </a:p>
        </p:txBody>
      </p:sp>
    </p:spTree>
    <p:extLst>
      <p:ext uri="{BB962C8B-B14F-4D97-AF65-F5344CB8AC3E}">
        <p14:creationId xmlns:p14="http://schemas.microsoft.com/office/powerpoint/2010/main" val="760715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last requirement is to complete your Board of Review and we’ll discuss the particulars of that later.</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16</a:t>
            </a:fld>
            <a:endParaRPr lang="en-US" dirty="0"/>
          </a:p>
        </p:txBody>
      </p:sp>
    </p:spTree>
    <p:extLst>
      <p:ext uri="{BB962C8B-B14F-4D97-AF65-F5344CB8AC3E}">
        <p14:creationId xmlns:p14="http://schemas.microsoft.com/office/powerpoint/2010/main" val="4101271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all the requirements are done, your project is completed, you’ve had your Unit Leader conference, it’s time to get ready for your Board of Review.</a:t>
            </a:r>
          </a:p>
          <a:p>
            <a:endParaRPr lang="en-US" baseline="0" dirty="0"/>
          </a:p>
          <a:p>
            <a:r>
              <a:rPr lang="en-US" baseline="0" dirty="0"/>
              <a:t>We’ll discuss all these topics.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17</a:t>
            </a:fld>
            <a:endParaRPr lang="en-US" dirty="0"/>
          </a:p>
        </p:txBody>
      </p:sp>
    </p:spTree>
    <p:extLst>
      <p:ext uri="{BB962C8B-B14F-4D97-AF65-F5344CB8AC3E}">
        <p14:creationId xmlns:p14="http://schemas.microsoft.com/office/powerpoint/2010/main" val="32481665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Hopefully, you will have been meeting</a:t>
            </a:r>
            <a:r>
              <a:rPr lang="en-US" baseline="0" dirty="0"/>
              <a:t> with your District Representative all along to make sure you are on the right path.  As soon as possible after you complete your project, your District Representative will help </a:t>
            </a:r>
            <a:r>
              <a:rPr lang="en-US" sz="1200" b="0" i="0" dirty="0"/>
              <a:t>Review your Eagle/Summit/Quartermaster Scout Service Project Workbook to ensure you’ve documented everything correctly</a:t>
            </a:r>
            <a:r>
              <a:rPr lang="en-US" sz="1200" b="0" i="0" baseline="0" dirty="0"/>
              <a:t> and p</a:t>
            </a:r>
            <a:r>
              <a:rPr lang="en-US" altLang="en-US" sz="1200" dirty="0">
                <a:ea typeface="ＭＳ Ｐゴシック" pitchFamily="34" charset="-128"/>
              </a:rPr>
              <a:t>rovide guidance for your next steps.  One of these steps</a:t>
            </a:r>
            <a:r>
              <a:rPr lang="en-US" altLang="en-US" sz="1200" baseline="0" dirty="0">
                <a:ea typeface="ＭＳ Ｐゴシック" pitchFamily="34" charset="-128"/>
              </a:rPr>
              <a:t> is to provide materials to your Board of Review to give them insight into who you are and what the Scouting program has meant to you, done for you and how you intend to use your skills and Rank in the future. </a:t>
            </a:r>
          </a:p>
          <a:p>
            <a:pPr lvl="0"/>
            <a:endParaRPr lang="en-US" altLang="en-US" sz="1200" baseline="0" dirty="0">
              <a:ea typeface="ＭＳ Ｐゴシック" pitchFamily="34" charset="-128"/>
            </a:endParaRPr>
          </a:p>
          <a:p>
            <a:pPr lvl="0"/>
            <a:r>
              <a:rPr lang="en-US" altLang="en-US" sz="1200" baseline="0" dirty="0">
                <a:ea typeface="ＭＳ Ｐゴシック" pitchFamily="34" charset="-128"/>
              </a:rPr>
              <a:t>The two materials are a Statement of Ambition and Life Purpose and ask 4 people to perform a Confidential Appraisal of your character and adherence to the Scout Oath and Law.   </a:t>
            </a:r>
            <a:r>
              <a:rPr lang="en-US" altLang="en-US" sz="1200" dirty="0">
                <a:ea typeface="ＭＳ Ｐゴシック" pitchFamily="34" charset="-128"/>
              </a:rPr>
              <a:t> </a:t>
            </a:r>
          </a:p>
          <a:p>
            <a:pPr lvl="0"/>
            <a:endParaRPr lang="en-US" altLang="en-US" sz="1200" dirty="0">
              <a:ea typeface="ＭＳ Ｐゴシック" pitchFamily="34" charset="-128"/>
            </a:endParaRPr>
          </a:p>
          <a:p>
            <a:pPr lvl="0"/>
            <a:r>
              <a:rPr lang="en-US" altLang="en-US" sz="1200" dirty="0">
                <a:ea typeface="ＭＳ Ｐゴシック" pitchFamily="34" charset="-128"/>
              </a:rPr>
              <a:t>Confidential Appraisals are not required for Summit.</a:t>
            </a:r>
          </a:p>
          <a:p>
            <a:pPr lvl="0"/>
            <a:endParaRPr lang="en-US" altLang="en-US" sz="1200" dirty="0">
              <a:ea typeface="ＭＳ Ｐゴシック" pitchFamily="34" charset="-128"/>
            </a:endParaRPr>
          </a:p>
          <a:p>
            <a:pPr lvl="0"/>
            <a:r>
              <a:rPr lang="en-US" altLang="en-US" sz="1200" dirty="0">
                <a:ea typeface="ＭＳ Ｐゴシック" pitchFamily="34" charset="-128"/>
              </a:rPr>
              <a:t>Statement of Ambition and Life</a:t>
            </a:r>
            <a:r>
              <a:rPr lang="en-US" altLang="en-US" sz="1200" baseline="0" dirty="0">
                <a:ea typeface="ＭＳ Ｐゴシック" pitchFamily="34" charset="-128"/>
              </a:rPr>
              <a:t> Purpose are not required for Summit and Quartermaster.</a:t>
            </a:r>
            <a:endParaRPr lang="en-US" altLang="en-US" sz="1200" dirty="0">
              <a:ea typeface="ＭＳ Ｐゴシック" pitchFamily="34" charset="-128"/>
            </a:endParaRPr>
          </a:p>
          <a:p>
            <a:pPr lvl="0"/>
            <a:endParaRPr lang="en-US" altLang="en-US" sz="1200" dirty="0">
              <a:ea typeface="ＭＳ Ｐゴシック" pitchFamily="34" charset="-128"/>
            </a:endParaRPr>
          </a:p>
          <a:p>
            <a:pPr lvl="0"/>
            <a:endParaRPr lang="en-US" altLang="en-US" sz="1200" dirty="0">
              <a:ea typeface="ＭＳ Ｐゴシック" pitchFamily="34" charset="-128"/>
            </a:endParaRP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18</a:t>
            </a:fld>
            <a:endParaRPr lang="en-US" dirty="0"/>
          </a:p>
        </p:txBody>
      </p:sp>
    </p:spTree>
    <p:extLst>
      <p:ext uri="{BB962C8B-B14F-4D97-AF65-F5344CB8AC3E}">
        <p14:creationId xmlns:p14="http://schemas.microsoft.com/office/powerpoint/2010/main" val="507650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prepare for your Board of Review,</a:t>
            </a:r>
            <a:r>
              <a:rPr lang="en-US" baseline="0" dirty="0"/>
              <a:t> you must complete your appropriate Rank Application.  The Eagle Scout Rank Application is pictured here.  For Summit Rank Application use form 512-941. For Quartermaster Rank Application use form 420 -015.</a:t>
            </a:r>
          </a:p>
          <a:p>
            <a:endParaRPr lang="en-US" baseline="0" dirty="0"/>
          </a:p>
          <a:p>
            <a:r>
              <a:rPr lang="en-US" baseline="0" dirty="0"/>
              <a:t>This is your official request to be considered an Eagle/Summit/Quartermaster Scout.  Please make sure all dates and information are correct, you have identified the people to whom you have requested Confidential Appraisals and that all signatures are on the application.</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19</a:t>
            </a:fld>
            <a:endParaRPr lang="en-US" dirty="0"/>
          </a:p>
        </p:txBody>
      </p:sp>
    </p:spTree>
    <p:extLst>
      <p:ext uri="{BB962C8B-B14F-4D97-AF65-F5344CB8AC3E}">
        <p14:creationId xmlns:p14="http://schemas.microsoft.com/office/powerpoint/2010/main" val="17061725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a:t>
            </a:r>
            <a:r>
              <a:rPr lang="en-US" baseline="0" dirty="0"/>
              <a:t> lists specific rules for who should provide appraisals.  You should print the official Orange County Council Scouting America form and give them to your references along with a pre-stamped envelope pre-addressed to your District Representative.  This is required for both Eagle and Quartermaster but not Summit</a:t>
            </a:r>
          </a:p>
          <a:p>
            <a:endParaRPr lang="en-US" baseline="0" dirty="0"/>
          </a:p>
          <a:p>
            <a:r>
              <a:rPr lang="en-US" baseline="0" dirty="0"/>
              <a:t>Electronic Submissions are allowed only if Confidentiality of all stages is guaranteed.</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20</a:t>
            </a:fld>
            <a:endParaRPr lang="en-US" dirty="0"/>
          </a:p>
        </p:txBody>
      </p:sp>
    </p:spTree>
    <p:extLst>
      <p:ext uri="{BB962C8B-B14F-4D97-AF65-F5344CB8AC3E}">
        <p14:creationId xmlns:p14="http://schemas.microsoft.com/office/powerpoint/2010/main" val="879713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becoming Eagle begins when you bridge into </a:t>
            </a:r>
            <a:r>
              <a:rPr lang="en-US" baseline="0" dirty="0"/>
              <a:t>Scouts, We’ll focus this workshop o</a:t>
            </a:r>
            <a:r>
              <a:rPr lang="en-US" dirty="0"/>
              <a:t>n the trail from Life Rank to Eagle, from</a:t>
            </a:r>
            <a:r>
              <a:rPr lang="en-US" baseline="0" dirty="0"/>
              <a:t> Able Sea Scout Rank to Quartermaster, from Venturing Pathfinder Rank to Summit. W</a:t>
            </a:r>
            <a:r>
              <a:rPr lang="en-US" dirty="0"/>
              <a:t>e’ll review both the Rank requirements </a:t>
            </a:r>
            <a:r>
              <a:rPr lang="en-US" baseline="0" dirty="0"/>
              <a:t>and </a:t>
            </a:r>
            <a:r>
              <a:rPr lang="en-US" dirty="0"/>
              <a:t>explain</a:t>
            </a:r>
            <a:r>
              <a:rPr lang="en-US" baseline="0" dirty="0"/>
              <a:t> the procedures used in the Orange County Council. </a:t>
            </a:r>
            <a:r>
              <a:rPr lang="en-US" dirty="0"/>
              <a:t>We will not cover the requirements for the Service</a:t>
            </a:r>
            <a:r>
              <a:rPr lang="en-US" baseline="0" dirty="0"/>
              <a:t> Project, the service project is covered in a separate presentation.</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3</a:t>
            </a:fld>
            <a:endParaRPr lang="en-US" dirty="0"/>
          </a:p>
        </p:txBody>
      </p:sp>
    </p:spTree>
    <p:extLst>
      <p:ext uri="{BB962C8B-B14F-4D97-AF65-F5344CB8AC3E}">
        <p14:creationId xmlns:p14="http://schemas.microsoft.com/office/powerpoint/2010/main" val="4959195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addition to the Statement of Ambitions and Life Purpose, you should also list all your positions, Honors and Awards, both inside and outside of Scouting.</a:t>
            </a:r>
          </a:p>
          <a:p>
            <a:r>
              <a:rPr lang="en-US" baseline="0" dirty="0"/>
              <a:t>This is only for Eagle, not Summit or Quartermaster</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21</a:t>
            </a:fld>
            <a:endParaRPr lang="en-US" dirty="0"/>
          </a:p>
        </p:txBody>
      </p:sp>
    </p:spTree>
    <p:extLst>
      <p:ext uri="{BB962C8B-B14F-4D97-AF65-F5344CB8AC3E}">
        <p14:creationId xmlns:p14="http://schemas.microsoft.com/office/powerpoint/2010/main" val="2014389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it’s time for your Board of Review.  </a:t>
            </a:r>
          </a:p>
          <a:p>
            <a:endParaRPr lang="en-US" dirty="0"/>
          </a:p>
          <a:p>
            <a:r>
              <a:rPr lang="en-US" dirty="0"/>
              <a:t>(Discuss all points)</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22</a:t>
            </a:fld>
            <a:endParaRPr lang="en-US" dirty="0"/>
          </a:p>
        </p:txBody>
      </p:sp>
    </p:spTree>
    <p:extLst>
      <p:ext uri="{BB962C8B-B14F-4D97-AF65-F5344CB8AC3E}">
        <p14:creationId xmlns:p14="http://schemas.microsoft.com/office/powerpoint/2010/main" val="17465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it’s time for your Board of Review.  </a:t>
            </a:r>
          </a:p>
          <a:p>
            <a:endParaRPr lang="en-US" dirty="0"/>
          </a:p>
          <a:p>
            <a:r>
              <a:rPr lang="en-US" dirty="0"/>
              <a:t>(Discuss all points)</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23</a:t>
            </a:fld>
            <a:endParaRPr lang="en-US" dirty="0"/>
          </a:p>
        </p:txBody>
      </p:sp>
    </p:spTree>
    <p:extLst>
      <p:ext uri="{BB962C8B-B14F-4D97-AF65-F5344CB8AC3E}">
        <p14:creationId xmlns:p14="http://schemas.microsoft.com/office/powerpoint/2010/main" val="174653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When you are successful,</a:t>
            </a:r>
            <a:r>
              <a:rPr lang="en-US" baseline="0" dirty="0"/>
              <a:t> the </a:t>
            </a:r>
            <a:r>
              <a:rPr lang="en-US" altLang="en-US" dirty="0">
                <a:ea typeface="ＭＳ Ｐゴシック" pitchFamily="34" charset="-128"/>
              </a:rPr>
              <a:t>Board will sign your Eagle Application and ensure it is forwarded to Council.</a:t>
            </a:r>
            <a:r>
              <a:rPr lang="en-US" altLang="en-US" baseline="0" dirty="0">
                <a:ea typeface="ＭＳ Ｐゴシック" pitchFamily="34" charset="-128"/>
              </a:rPr>
              <a:t>  </a:t>
            </a:r>
            <a:r>
              <a:rPr lang="en-US" altLang="en-US" dirty="0">
                <a:ea typeface="ＭＳ Ｐゴシック" pitchFamily="34" charset="-128"/>
              </a:rPr>
              <a:t>Council will verify the Application is appropriately documented and forward to National</a:t>
            </a:r>
            <a:r>
              <a:rPr lang="en-US" altLang="en-US" baseline="0" dirty="0">
                <a:ea typeface="ＭＳ Ｐゴシック" pitchFamily="34" charset="-128"/>
              </a:rPr>
              <a:t> and </a:t>
            </a:r>
            <a:r>
              <a:rPr lang="en-US" altLang="en-US" dirty="0">
                <a:ea typeface="ＭＳ Ｐゴシック" pitchFamily="34" charset="-128"/>
              </a:rPr>
              <a:t>National will notify the Council of the official decision.</a:t>
            </a:r>
            <a:r>
              <a:rPr lang="en-US" altLang="en-US" baseline="0" dirty="0">
                <a:ea typeface="ＭＳ Ｐゴシック" pitchFamily="34" charset="-128"/>
              </a:rPr>
              <a:t>  You will receive an email notifying you of your success.</a:t>
            </a:r>
          </a:p>
          <a:p>
            <a:pPr lvl="0"/>
            <a:endParaRPr lang="en-US" baseline="0" dirty="0">
              <a:ea typeface="ＭＳ Ｐゴシック" pitchFamily="34" charset="-128"/>
            </a:endParaRPr>
          </a:p>
          <a:p>
            <a:pPr lvl="0"/>
            <a:r>
              <a:rPr lang="en-US" baseline="0" dirty="0">
                <a:ea typeface="ＭＳ Ｐゴシック" pitchFamily="34" charset="-128"/>
              </a:rPr>
              <a:t>If you are not successful, you have an opportunity to appeal the decision.  That process is detailed, and you will be instructed what to do at the time.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24</a:t>
            </a:fld>
            <a:endParaRPr lang="en-US" dirty="0"/>
          </a:p>
        </p:txBody>
      </p:sp>
    </p:spTree>
    <p:extLst>
      <p:ext uri="{BB962C8B-B14F-4D97-AF65-F5344CB8AC3E}">
        <p14:creationId xmlns:p14="http://schemas.microsoft.com/office/powerpoint/2010/main" val="3860663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When you are successful,</a:t>
            </a:r>
            <a:r>
              <a:rPr lang="en-US" baseline="0" dirty="0"/>
              <a:t> the </a:t>
            </a:r>
            <a:r>
              <a:rPr lang="en-US" altLang="en-US" dirty="0">
                <a:ea typeface="ＭＳ Ｐゴシック" pitchFamily="34" charset="-128"/>
              </a:rPr>
              <a:t>Board will sign your Eagle Application and ensure it is forwarded to Council.</a:t>
            </a:r>
            <a:r>
              <a:rPr lang="en-US" altLang="en-US" baseline="0" dirty="0">
                <a:ea typeface="ＭＳ Ｐゴシック" pitchFamily="34" charset="-128"/>
              </a:rPr>
              <a:t>  </a:t>
            </a:r>
            <a:r>
              <a:rPr lang="en-US" altLang="en-US" dirty="0">
                <a:ea typeface="ＭＳ Ｐゴシック" pitchFamily="34" charset="-128"/>
              </a:rPr>
              <a:t>Council will verify the Application is appropriately documented and forward to National</a:t>
            </a:r>
            <a:r>
              <a:rPr lang="en-US" altLang="en-US" baseline="0" dirty="0">
                <a:ea typeface="ＭＳ Ｐゴシック" pitchFamily="34" charset="-128"/>
              </a:rPr>
              <a:t> and </a:t>
            </a:r>
            <a:r>
              <a:rPr lang="en-US" altLang="en-US" dirty="0">
                <a:ea typeface="ＭＳ Ｐゴシック" pitchFamily="34" charset="-128"/>
              </a:rPr>
              <a:t>National will notify the Council of the official decision.</a:t>
            </a:r>
            <a:r>
              <a:rPr lang="en-US" altLang="en-US" baseline="0" dirty="0">
                <a:ea typeface="ＭＳ Ｐゴシック" pitchFamily="34" charset="-128"/>
              </a:rPr>
              <a:t>  You will receive an email notifying you of your success.</a:t>
            </a:r>
          </a:p>
          <a:p>
            <a:pPr lvl="0"/>
            <a:endParaRPr lang="en-US" baseline="0" dirty="0">
              <a:ea typeface="ＭＳ Ｐゴシック" pitchFamily="34" charset="-128"/>
            </a:endParaRPr>
          </a:p>
          <a:p>
            <a:pPr lvl="0"/>
            <a:r>
              <a:rPr lang="en-US" baseline="0" dirty="0">
                <a:ea typeface="ＭＳ Ｐゴシック" pitchFamily="34" charset="-128"/>
              </a:rPr>
              <a:t>If you are not successful, you have an opportunity to appeal the decision.  That process is detailed, and you will be instructed what to do at the time.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25</a:t>
            </a:fld>
            <a:endParaRPr lang="en-US" dirty="0"/>
          </a:p>
        </p:txBody>
      </p:sp>
    </p:spTree>
    <p:extLst>
      <p:ext uri="{BB962C8B-B14F-4D97-AF65-F5344CB8AC3E}">
        <p14:creationId xmlns:p14="http://schemas.microsoft.com/office/powerpoint/2010/main" val="38606639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We always get questions about what</a:t>
            </a:r>
            <a:r>
              <a:rPr lang="en-US" baseline="0" dirty="0"/>
              <a:t> happens if you need a little more time.  Extensions are </a:t>
            </a:r>
            <a:r>
              <a:rPr lang="en-US" altLang="en-US" sz="1200" b="0" i="0" dirty="0"/>
              <a:t>sometimes granted, but are based on extenuating circumstances that are totally beyond the control of the Scout.  In other words, don’t count on it.  Anyone</a:t>
            </a:r>
            <a:r>
              <a:rPr lang="en-US" altLang="en-US" sz="1200" b="0" i="0" baseline="0" dirty="0"/>
              <a:t> not know when they turn 18, or 21 for Summit or Quartermaster?</a:t>
            </a:r>
            <a:endParaRPr lang="en-US" altLang="en-US" sz="1200" b="0" i="0" dirty="0"/>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26</a:t>
            </a:fld>
            <a:endParaRPr lang="en-US" dirty="0"/>
          </a:p>
        </p:txBody>
      </p:sp>
    </p:spTree>
    <p:extLst>
      <p:ext uri="{BB962C8B-B14F-4D97-AF65-F5344CB8AC3E}">
        <p14:creationId xmlns:p14="http://schemas.microsoft.com/office/powerpoint/2010/main" val="30713551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Finally, your leaders are there to help you.  If you are</a:t>
            </a:r>
            <a:r>
              <a:rPr lang="en-US" baseline="0" dirty="0"/>
              <a:t> having difficulty, talk to them as soon as possible. </a:t>
            </a:r>
            <a:r>
              <a:rPr lang="en-US" altLang="en-US" dirty="0">
                <a:ea typeface="ＭＳ Ｐゴシック" pitchFamily="34" charset="-128"/>
              </a:rPr>
              <a:t>If you think you are not being treated fairly or that you are being held to extraordinary standards, contact the District Advancement Chairperson or the District Chairperson.</a:t>
            </a:r>
            <a:endParaRPr lang="en-US" altLang="en-US" sz="1200" b="0" i="0" dirty="0"/>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27</a:t>
            </a:fld>
            <a:endParaRPr lang="en-US" dirty="0"/>
          </a:p>
        </p:txBody>
      </p:sp>
    </p:spTree>
    <p:extLst>
      <p:ext uri="{BB962C8B-B14F-4D97-AF65-F5344CB8AC3E}">
        <p14:creationId xmlns:p14="http://schemas.microsoft.com/office/powerpoint/2010/main" val="4631083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keep working, keep talking and remember your deadlines.</a:t>
            </a:r>
          </a:p>
          <a:p>
            <a:endParaRPr lang="en-US" dirty="0"/>
          </a:p>
          <a:p>
            <a:endParaRPr lang="en-US" dirty="0"/>
          </a:p>
          <a:p>
            <a:r>
              <a:rPr lang="en-US" dirty="0"/>
              <a:t>For Eagle the before age is 18 for Summit and Quartermaster the before age is 21.</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28</a:t>
            </a:fld>
            <a:endParaRPr lang="en-US" dirty="0"/>
          </a:p>
        </p:txBody>
      </p:sp>
    </p:spTree>
    <p:extLst>
      <p:ext uri="{BB962C8B-B14F-4D97-AF65-F5344CB8AC3E}">
        <p14:creationId xmlns:p14="http://schemas.microsoft.com/office/powerpoint/2010/main" val="7474797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concludes</a:t>
            </a:r>
            <a:r>
              <a:rPr lang="en-US" baseline="0" dirty="0"/>
              <a:t> todays workshop.</a:t>
            </a:r>
          </a:p>
          <a:p>
            <a:endParaRPr lang="en-US" baseline="0" dirty="0"/>
          </a:p>
          <a:p>
            <a:r>
              <a:rPr lang="en-US" baseline="0" dirty="0"/>
              <a:t>We’ll be happy to take any questions and also to point you to the OCBSA Advancement Website.</a:t>
            </a:r>
          </a:p>
          <a:p>
            <a:endParaRPr lang="en-US" baseline="0" dirty="0"/>
          </a:p>
          <a:p>
            <a:r>
              <a:rPr lang="en-US" baseline="0" dirty="0"/>
              <a:t>Thanks.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29</a:t>
            </a:fld>
            <a:endParaRPr lang="en-US" dirty="0"/>
          </a:p>
        </p:txBody>
      </p:sp>
    </p:spTree>
    <p:extLst>
      <p:ext uri="{BB962C8B-B14F-4D97-AF65-F5344CB8AC3E}">
        <p14:creationId xmlns:p14="http://schemas.microsoft.com/office/powerpoint/2010/main" val="3595257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want you to know that what we present to you today is not simply our understanding of the process.  Everything we will be telling you is found in official Scouting America publications.  In fact, for most of the presentation, we’ll tell you where to find it.</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4</a:t>
            </a:fld>
            <a:endParaRPr lang="en-US" dirty="0"/>
          </a:p>
        </p:txBody>
      </p:sp>
    </p:spTree>
    <p:extLst>
      <p:ext uri="{BB962C8B-B14F-4D97-AF65-F5344CB8AC3E}">
        <p14:creationId xmlns:p14="http://schemas.microsoft.com/office/powerpoint/2010/main" val="2454551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want you to know that what we present to you today is not simply our understanding of the process.  Everything we will be telling you is found in official Scouting America publications.  In fact, for most of the presentation, we’ll tell you where to find it.</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5</a:t>
            </a:fld>
            <a:endParaRPr lang="en-US" dirty="0"/>
          </a:p>
        </p:txBody>
      </p:sp>
    </p:spTree>
    <p:extLst>
      <p:ext uri="{BB962C8B-B14F-4D97-AF65-F5344CB8AC3E}">
        <p14:creationId xmlns:p14="http://schemas.microsoft.com/office/powerpoint/2010/main" val="2454551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want you to know that what we present to you today is not simply our understanding of the process.  Everything we will be telling you is found in official Scouting America publications.  In fact, for most of the presentation, we’ll tell you where to find it.</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6</a:t>
            </a:fld>
            <a:endParaRPr lang="en-US" dirty="0"/>
          </a:p>
        </p:txBody>
      </p:sp>
    </p:spTree>
    <p:extLst>
      <p:ext uri="{BB962C8B-B14F-4D97-AF65-F5344CB8AC3E}">
        <p14:creationId xmlns:p14="http://schemas.microsoft.com/office/powerpoint/2010/main" val="2454551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eaLnBrk="0" hangingPunct="0">
              <a:defRPr>
                <a:solidFill>
                  <a:schemeClr val="tx1"/>
                </a:solidFill>
                <a:latin typeface="Arial" charset="0"/>
                <a:ea typeface="ＭＳ Ｐゴシック" pitchFamily="34" charset="-128"/>
              </a:defRPr>
            </a:lvl1pPr>
            <a:lvl2pPr marL="742950" indent="-285750" defTabSz="909638" eaLnBrk="0" hangingPunct="0">
              <a:defRPr>
                <a:solidFill>
                  <a:schemeClr val="tx1"/>
                </a:solidFill>
                <a:latin typeface="Arial" charset="0"/>
                <a:ea typeface="ＭＳ Ｐゴシック" pitchFamily="34" charset="-128"/>
              </a:defRPr>
            </a:lvl2pPr>
            <a:lvl3pPr marL="1143000" indent="-228600" defTabSz="909638" eaLnBrk="0" hangingPunct="0">
              <a:defRPr>
                <a:solidFill>
                  <a:schemeClr val="tx1"/>
                </a:solidFill>
                <a:latin typeface="Arial" charset="0"/>
                <a:ea typeface="ＭＳ Ｐゴシック" pitchFamily="34" charset="-128"/>
              </a:defRPr>
            </a:lvl3pPr>
            <a:lvl4pPr marL="1600200" indent="-228600" defTabSz="909638" eaLnBrk="0" hangingPunct="0">
              <a:defRPr>
                <a:solidFill>
                  <a:schemeClr val="tx1"/>
                </a:solidFill>
                <a:latin typeface="Arial" charset="0"/>
                <a:ea typeface="ＭＳ Ｐゴシック" pitchFamily="34" charset="-128"/>
              </a:defRPr>
            </a:lvl4pPr>
            <a:lvl5pPr marL="2057400" indent="-228600" defTabSz="909638" eaLnBrk="0" hangingPunct="0">
              <a:defRPr>
                <a:solidFill>
                  <a:schemeClr val="tx1"/>
                </a:solidFill>
                <a:latin typeface="Arial" charset="0"/>
                <a:ea typeface="ＭＳ Ｐゴシック" pitchFamily="34" charset="-128"/>
              </a:defRPr>
            </a:lvl5pPr>
            <a:lvl6pPr marL="2514600" indent="-228600" defTabSz="909638"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909638"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909638"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909638"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47625881-E8A2-423F-9A53-3493CE905A8E}" type="slidenum">
              <a:rPr lang="en-US" altLang="en-US" smtClean="0"/>
              <a:pPr eaLnBrk="1" hangingPunct="1"/>
              <a:t>7</a:t>
            </a:fld>
            <a:endParaRPr lang="en-US" alt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ea typeface="ＭＳ Ｐゴシック" pitchFamily="34" charset="-128"/>
              </a:rPr>
              <a:t>These are the steps we’ll review.  The numbers listed below the words all come from the 2025</a:t>
            </a:r>
          </a:p>
          <a:p>
            <a:pPr eaLnBrk="1" hangingPunct="1"/>
            <a:r>
              <a:rPr lang="en-US" altLang="en-US" dirty="0">
                <a:ea typeface="ＭＳ Ｐゴシック" pitchFamily="34" charset="-128"/>
              </a:rPr>
              <a:t> Scouting America Guide to Advancement.  You can obtain this from</a:t>
            </a:r>
            <a:r>
              <a:rPr lang="en-US" altLang="en-US" baseline="0" dirty="0">
                <a:ea typeface="ＭＳ Ｐゴシック" pitchFamily="34" charset="-128"/>
              </a:rPr>
              <a:t> the Scout shop, or online.</a:t>
            </a:r>
          </a:p>
          <a:p>
            <a:pPr eaLnBrk="1" hangingPunct="1"/>
            <a:r>
              <a:rPr lang="en-US" altLang="en-US" baseline="0" dirty="0">
                <a:ea typeface="ＭＳ Ｐゴシック" pitchFamily="34" charset="-128"/>
              </a:rPr>
              <a:t>For the Summit Rank the particulars are in the Scouting America Guide to Advancement Paragraphs 8.0.5.0 through 8.0.7.</a:t>
            </a:r>
          </a:p>
          <a:p>
            <a:pPr eaLnBrk="1" hangingPunct="1"/>
            <a:r>
              <a:rPr lang="en-US" altLang="en-US" baseline="0" dirty="0">
                <a:ea typeface="ＭＳ Ｐゴシック" pitchFamily="34" charset="-128"/>
              </a:rPr>
              <a:t>For the Quartermaster Rank the particulars are in the Scouting America Guide to Advancement Paragraphs 4.4.0.0 through 4.4.2.8   </a:t>
            </a:r>
            <a:endParaRPr lang="en-US" altLang="en-US" dirty="0">
              <a:ea typeface="ＭＳ Ｐゴシック" pitchFamily="34" charset="-128"/>
            </a:endParaRPr>
          </a:p>
        </p:txBody>
      </p:sp>
      <p:sp>
        <p:nvSpPr>
          <p:cNvPr id="108549" name="Date Placeholder 1"/>
          <p:cNvSpPr>
            <a:spLocks noGrp="1"/>
          </p:cNvSpPr>
          <p:nvPr>
            <p:ph type="dt" sz="quarter" idx="4294967295"/>
          </p:nvPr>
        </p:nvSpPr>
        <p:spPr bwMode="auto">
          <a:xfrm>
            <a:off x="3884613" y="0"/>
            <a:ext cx="2971800" cy="454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endParaRPr lang="en-US" altLang="en-US"/>
          </a:p>
        </p:txBody>
      </p:sp>
      <p:sp>
        <p:nvSpPr>
          <p:cNvPr id="3" name="Footer Placeholder 2"/>
          <p:cNvSpPr>
            <a:spLocks noGrp="1"/>
          </p:cNvSpPr>
          <p:nvPr>
            <p:ph type="ftr" sz="quarter" idx="4"/>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important information </a:t>
            </a:r>
            <a:r>
              <a:rPr lang="en-US" baseline="0" dirty="0"/>
              <a:t>we can give you is that, with one exception, the requirements to become an Eagle Scout must be completed BEFORE you turn 18.  Not the day you turn 18, BEFORE.  Anyone not know when their 18</a:t>
            </a:r>
            <a:r>
              <a:rPr lang="en-US" baseline="30000" dirty="0"/>
              <a:t>th</a:t>
            </a:r>
            <a:r>
              <a:rPr lang="en-US" baseline="0" dirty="0"/>
              <a:t> birthday happens? The only requirement that may be completed after turning 18 is your Board of Review and we’ll give you some guidance on that as well.</a:t>
            </a:r>
          </a:p>
          <a:p>
            <a:endParaRPr lang="en-US" baseline="0" dirty="0"/>
          </a:p>
          <a:p>
            <a:r>
              <a:rPr lang="en-US" baseline="0" dirty="0"/>
              <a:t>For Quartermaster and Summit the process is similar, the key exception is that the completion age is before 21 for both those Ranks.  Please refer to the Rank Requirements for Summit and Quartermaster for the exact requirement details.</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8</a:t>
            </a:fld>
            <a:endParaRPr lang="en-US" dirty="0"/>
          </a:p>
        </p:txBody>
      </p:sp>
    </p:spTree>
    <p:extLst>
      <p:ext uri="{BB962C8B-B14F-4D97-AF65-F5344CB8AC3E}">
        <p14:creationId xmlns:p14="http://schemas.microsoft.com/office/powerpoint/2010/main" val="4206747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 #1 is to be active in your unit for 6 months in the Rank of Life/Pathfinder/Quartermaster Scout.</a:t>
            </a:r>
            <a:r>
              <a:rPr lang="en-US" baseline="0" dirty="0"/>
              <a:t> It can be any 6 months and they don’t need to be consecutive.  There are three rules to determine if you are active. (Discuss)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9</a:t>
            </a:fld>
            <a:endParaRPr lang="en-US" dirty="0"/>
          </a:p>
        </p:txBody>
      </p:sp>
    </p:spTree>
    <p:extLst>
      <p:ext uri="{BB962C8B-B14F-4D97-AF65-F5344CB8AC3E}">
        <p14:creationId xmlns:p14="http://schemas.microsoft.com/office/powerpoint/2010/main" val="3184498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 #2 to is to demonstrate Scout Spirit. </a:t>
            </a:r>
            <a:endParaRPr lang="en-US" baseline="0" dirty="0"/>
          </a:p>
          <a:p>
            <a:endParaRPr lang="en-US" baseline="0" dirty="0"/>
          </a:p>
          <a:p>
            <a:r>
              <a:rPr lang="en-US" baseline="0" dirty="0"/>
              <a:t>Remember, you are Scout-Life for however long you hold that Rank until you are 18.  You will be an Eagle for the rest of your life. </a:t>
            </a:r>
            <a:r>
              <a:rPr lang="en-US" dirty="0"/>
              <a:t>Although this is </a:t>
            </a:r>
            <a:r>
              <a:rPr lang="en-US" baseline="0" dirty="0"/>
              <a:t>the same requirement for all Ranks, d</a:t>
            </a:r>
            <a:r>
              <a:rPr lang="en-US" dirty="0"/>
              <a:t>epending on how</a:t>
            </a:r>
            <a:r>
              <a:rPr lang="en-US" baseline="0" dirty="0"/>
              <a:t> your Scout spirit has been evaluated for Scout-Life, you may find you are evaluated differently.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10</a:t>
            </a:fld>
            <a:endParaRPr lang="en-US" dirty="0"/>
          </a:p>
        </p:txBody>
      </p:sp>
    </p:spTree>
    <p:extLst>
      <p:ext uri="{BB962C8B-B14F-4D97-AF65-F5344CB8AC3E}">
        <p14:creationId xmlns:p14="http://schemas.microsoft.com/office/powerpoint/2010/main" val="4082622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B31B561A-3D3E-4515-9F55-E749255317EC}"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53065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8878003F-89FB-4902-8F7B-775FD1002AE5}"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680832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76FBFCD2-1122-4E29-8814-2592D2195C37}"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888044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5FBBE75C-7069-41BB-867F-0A38993B4792}" type="slidenum">
              <a:rPr lang="en-US"/>
              <a:pPr>
                <a:defRPr/>
              </a:pPr>
              <a:t>‹#›</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196762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0B0BD6DA-BC4C-451F-9BA8-863CB1823702}"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4287591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dirty="0"/>
          </a:p>
        </p:txBody>
      </p:sp>
      <p:sp>
        <p:nvSpPr>
          <p:cNvPr id="5" name="Rectangle 6"/>
          <p:cNvSpPr>
            <a:spLocks noGrp="1" noChangeArrowheads="1"/>
          </p:cNvSpPr>
          <p:nvPr>
            <p:ph type="sldNum" sz="quarter" idx="10"/>
          </p:nvPr>
        </p:nvSpPr>
        <p:spPr>
          <a:ln/>
        </p:spPr>
        <p:txBody>
          <a:bodyPr/>
          <a:lstStyle>
            <a:lvl1pPr>
              <a:defRPr/>
            </a:lvl1pPr>
          </a:lstStyle>
          <a:p>
            <a:pPr>
              <a:defRPr/>
            </a:pPr>
            <a:fld id="{A111A6AE-7CE9-4330-97F5-B7C26A6DFCCB}"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323116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5ECFB2AC-D573-4689-977A-0F8974B0D1FF}"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920491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2E496709-52D2-4903-9176-18357F6B2E22}" type="slidenum">
              <a:rPr lang="en-US"/>
              <a:pPr>
                <a:defRPr/>
              </a:pPr>
              <a:t>‹#›</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519727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ABAD34EE-8B04-46F8-ABC5-BD46738CFDB4}" type="slidenum">
              <a:rPr lang="en-US"/>
              <a:pPr>
                <a:defRPr/>
              </a:pPr>
              <a:t>‹#›</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609252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5AA60666-E154-4A04-9CD7-DE499C344E54}" type="slidenum">
              <a:rPr lang="en-US"/>
              <a:pPr>
                <a:defRPr/>
              </a:pPr>
              <a:t>‹#›</a:t>
            </a:fld>
            <a:endParaRPr lang="en-US"/>
          </a:p>
        </p:txBody>
      </p:sp>
    </p:spTree>
    <p:extLst>
      <p:ext uri="{BB962C8B-B14F-4D97-AF65-F5344CB8AC3E}">
        <p14:creationId xmlns:p14="http://schemas.microsoft.com/office/powerpoint/2010/main" val="40696960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F79F09DC-1A4D-4BF8-B52D-3A482C44FC8D}" type="slidenum">
              <a:rPr lang="en-US"/>
              <a:pPr>
                <a:defRPr/>
              </a:pPr>
              <a:t>‹#›</a:t>
            </a:fld>
            <a:endParaRPr lang="en-US"/>
          </a:p>
        </p:txBody>
      </p:sp>
    </p:spTree>
    <p:extLst>
      <p:ext uri="{BB962C8B-B14F-4D97-AF65-F5344CB8AC3E}">
        <p14:creationId xmlns:p14="http://schemas.microsoft.com/office/powerpoint/2010/main" val="893863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14400"/>
          </a:xfrm>
        </p:spPr>
        <p:txBody>
          <a:bodyPr/>
          <a:lstStyle>
            <a:lvl1pPr algn="ctr">
              <a:defRPr sz="3200"/>
            </a:lvl1pPr>
          </a:lstStyle>
          <a:p>
            <a:r>
              <a:rPr lang="en-US" dirty="0"/>
              <a:t>Click to edit Master title style</a:t>
            </a:r>
          </a:p>
        </p:txBody>
      </p:sp>
      <p:sp>
        <p:nvSpPr>
          <p:cNvPr id="3" name="Content Placeholder 2"/>
          <p:cNvSpPr>
            <a:spLocks noGrp="1"/>
          </p:cNvSpPr>
          <p:nvPr>
            <p:ph idx="1"/>
          </p:nvPr>
        </p:nvSpPr>
        <p:spPr>
          <a:xfrm>
            <a:off x="457200" y="1600200"/>
            <a:ext cx="8229600" cy="4876800"/>
          </a:xfrm>
        </p:spPr>
        <p:txBody>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xfrm>
            <a:off x="6553200" y="6476999"/>
            <a:ext cx="2133600" cy="244475"/>
          </a:xfrm>
        </p:spPr>
        <p:txBody>
          <a:bodyPr/>
          <a:lstStyle>
            <a:lvl1pPr>
              <a:defRPr sz="1000"/>
            </a:lvl1pPr>
          </a:lstStyle>
          <a:p>
            <a:pPr>
              <a:defRPr/>
            </a:pPr>
            <a:fld id="{4427B63D-F2AB-4D3E-B832-AE4DEF29CC79}" type="slidenum">
              <a:rPr lang="en-US"/>
              <a:pPr>
                <a:defRPr/>
              </a:pPr>
              <a:t>‹#›</a:t>
            </a:fld>
            <a:endParaRPr lang="en-US" dirty="0"/>
          </a:p>
        </p:txBody>
      </p:sp>
      <p:sp>
        <p:nvSpPr>
          <p:cNvPr id="5" name="Footer Placeholder 5"/>
          <p:cNvSpPr>
            <a:spLocks noGrp="1"/>
          </p:cNvSpPr>
          <p:nvPr>
            <p:ph type="ftr" sz="quarter" idx="11"/>
          </p:nvPr>
        </p:nvSpPr>
        <p:spPr>
          <a:xfrm>
            <a:off x="1828800" y="6476999"/>
            <a:ext cx="4191000" cy="244475"/>
          </a:xfrm>
        </p:spPr>
        <p:txBody>
          <a:bodyPr/>
          <a:lstStyle>
            <a:lvl1pPr>
              <a:defRPr sz="1000"/>
            </a:lvl1pPr>
          </a:lstStyle>
          <a:p>
            <a:pPr>
              <a:defRPr/>
            </a:pPr>
            <a:r>
              <a:rPr lang="en-US" dirty="0"/>
              <a:t>Orange County Council  - Advancement Committee</a:t>
            </a:r>
          </a:p>
        </p:txBody>
      </p:sp>
    </p:spTree>
    <p:extLst>
      <p:ext uri="{BB962C8B-B14F-4D97-AF65-F5344CB8AC3E}">
        <p14:creationId xmlns:p14="http://schemas.microsoft.com/office/powerpoint/2010/main" val="35126808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33193931-3FD4-4CDA-B3D2-C8EDCA7D91A4}" type="slidenum">
              <a:rPr lang="en-US"/>
              <a:pPr>
                <a:defRPr/>
              </a:pPr>
              <a:t>‹#›</a:t>
            </a:fld>
            <a:endParaRPr lang="en-US"/>
          </a:p>
        </p:txBody>
      </p:sp>
    </p:spTree>
    <p:extLst>
      <p:ext uri="{BB962C8B-B14F-4D97-AF65-F5344CB8AC3E}">
        <p14:creationId xmlns:p14="http://schemas.microsoft.com/office/powerpoint/2010/main" val="36013289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6"/>
          <p:cNvSpPr>
            <a:spLocks noGrp="1"/>
          </p:cNvSpPr>
          <p:nvPr>
            <p:ph type="sldNum" sz="quarter" idx="12"/>
          </p:nvPr>
        </p:nvSpPr>
        <p:spPr/>
        <p:txBody>
          <a:bodyPr/>
          <a:lstStyle>
            <a:lvl1pPr>
              <a:defRPr/>
            </a:lvl1pPr>
          </a:lstStyle>
          <a:p>
            <a:pPr>
              <a:defRPr/>
            </a:pPr>
            <a:fld id="{A3B9A427-487C-42F8-8EA2-1E395AD4F508}" type="slidenum">
              <a:rPr lang="en-US"/>
              <a:pPr>
                <a:defRPr/>
              </a:pPr>
              <a:t>‹#›</a:t>
            </a:fld>
            <a:endParaRPr lang="en-US"/>
          </a:p>
        </p:txBody>
      </p:sp>
    </p:spTree>
    <p:extLst>
      <p:ext uri="{BB962C8B-B14F-4D97-AF65-F5344CB8AC3E}">
        <p14:creationId xmlns:p14="http://schemas.microsoft.com/office/powerpoint/2010/main" val="3526676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Orange County Council  Advancement Committee </a:t>
            </a:r>
          </a:p>
        </p:txBody>
      </p:sp>
      <p:sp>
        <p:nvSpPr>
          <p:cNvPr id="9" name="Slide Number Placeholder 8"/>
          <p:cNvSpPr>
            <a:spLocks noGrp="1"/>
          </p:cNvSpPr>
          <p:nvPr>
            <p:ph type="sldNum" sz="quarter" idx="12"/>
          </p:nvPr>
        </p:nvSpPr>
        <p:spPr/>
        <p:txBody>
          <a:bodyPr/>
          <a:lstStyle>
            <a:lvl1pPr>
              <a:defRPr/>
            </a:lvl1pPr>
          </a:lstStyle>
          <a:p>
            <a:pPr>
              <a:defRPr/>
            </a:pPr>
            <a:fld id="{AADB483C-7812-4EFD-A778-2BC550087C5B}" type="slidenum">
              <a:rPr lang="en-US"/>
              <a:pPr>
                <a:defRPr/>
              </a:pPr>
              <a:t>‹#›</a:t>
            </a:fld>
            <a:endParaRPr lang="en-US"/>
          </a:p>
        </p:txBody>
      </p:sp>
    </p:spTree>
    <p:extLst>
      <p:ext uri="{BB962C8B-B14F-4D97-AF65-F5344CB8AC3E}">
        <p14:creationId xmlns:p14="http://schemas.microsoft.com/office/powerpoint/2010/main" val="28712637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Orange County Council  Advancement Committee </a:t>
            </a:r>
          </a:p>
        </p:txBody>
      </p:sp>
      <p:sp>
        <p:nvSpPr>
          <p:cNvPr id="5" name="Slide Number Placeholder 4"/>
          <p:cNvSpPr>
            <a:spLocks noGrp="1"/>
          </p:cNvSpPr>
          <p:nvPr>
            <p:ph type="sldNum" sz="quarter" idx="12"/>
          </p:nvPr>
        </p:nvSpPr>
        <p:spPr/>
        <p:txBody>
          <a:bodyPr/>
          <a:lstStyle>
            <a:lvl1pPr>
              <a:defRPr/>
            </a:lvl1pPr>
          </a:lstStyle>
          <a:p>
            <a:pPr>
              <a:defRPr/>
            </a:pPr>
            <a:fld id="{61BE6F07-44AC-49DE-8FA8-3362B51B0841}" type="slidenum">
              <a:rPr lang="en-US"/>
              <a:pPr>
                <a:defRPr/>
              </a:pPr>
              <a:t>‹#›</a:t>
            </a:fld>
            <a:endParaRPr lang="en-US"/>
          </a:p>
        </p:txBody>
      </p:sp>
    </p:spTree>
    <p:extLst>
      <p:ext uri="{BB962C8B-B14F-4D97-AF65-F5344CB8AC3E}">
        <p14:creationId xmlns:p14="http://schemas.microsoft.com/office/powerpoint/2010/main" val="5138849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Orange County Council  Advancement Committee </a:t>
            </a:r>
          </a:p>
        </p:txBody>
      </p:sp>
      <p:sp>
        <p:nvSpPr>
          <p:cNvPr id="4" name="Slide Number Placeholder 3"/>
          <p:cNvSpPr>
            <a:spLocks noGrp="1"/>
          </p:cNvSpPr>
          <p:nvPr>
            <p:ph type="sldNum" sz="quarter" idx="12"/>
          </p:nvPr>
        </p:nvSpPr>
        <p:spPr/>
        <p:txBody>
          <a:bodyPr/>
          <a:lstStyle>
            <a:lvl1pPr>
              <a:defRPr/>
            </a:lvl1pPr>
          </a:lstStyle>
          <a:p>
            <a:pPr>
              <a:defRPr/>
            </a:pPr>
            <a:fld id="{3942909A-CD16-4060-80A0-744608FB440F}" type="slidenum">
              <a:rPr lang="en-US"/>
              <a:pPr>
                <a:defRPr/>
              </a:pPr>
              <a:t>‹#›</a:t>
            </a:fld>
            <a:endParaRPr lang="en-US"/>
          </a:p>
        </p:txBody>
      </p:sp>
    </p:spTree>
    <p:extLst>
      <p:ext uri="{BB962C8B-B14F-4D97-AF65-F5344CB8AC3E}">
        <p14:creationId xmlns:p14="http://schemas.microsoft.com/office/powerpoint/2010/main" val="27770983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6"/>
          <p:cNvSpPr>
            <a:spLocks noGrp="1"/>
          </p:cNvSpPr>
          <p:nvPr>
            <p:ph type="sldNum" sz="quarter" idx="12"/>
          </p:nvPr>
        </p:nvSpPr>
        <p:spPr/>
        <p:txBody>
          <a:bodyPr/>
          <a:lstStyle>
            <a:lvl1pPr>
              <a:defRPr/>
            </a:lvl1pPr>
          </a:lstStyle>
          <a:p>
            <a:pPr>
              <a:defRPr/>
            </a:pPr>
            <a:fld id="{5CFC264C-7325-4301-B83E-14AD1C2C6288}" type="slidenum">
              <a:rPr lang="en-US"/>
              <a:pPr>
                <a:defRPr/>
              </a:pPr>
              <a:t>‹#›</a:t>
            </a:fld>
            <a:endParaRPr lang="en-US"/>
          </a:p>
        </p:txBody>
      </p:sp>
    </p:spTree>
    <p:extLst>
      <p:ext uri="{BB962C8B-B14F-4D97-AF65-F5344CB8AC3E}">
        <p14:creationId xmlns:p14="http://schemas.microsoft.com/office/powerpoint/2010/main" val="15659977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6"/>
          <p:cNvSpPr>
            <a:spLocks noGrp="1"/>
          </p:cNvSpPr>
          <p:nvPr>
            <p:ph type="sldNum" sz="quarter" idx="12"/>
          </p:nvPr>
        </p:nvSpPr>
        <p:spPr/>
        <p:txBody>
          <a:bodyPr/>
          <a:lstStyle>
            <a:lvl1pPr>
              <a:defRPr/>
            </a:lvl1pPr>
          </a:lstStyle>
          <a:p>
            <a:pPr>
              <a:defRPr/>
            </a:pPr>
            <a:fld id="{DF7A291D-A3CE-4B6B-83A1-8DA090697033}" type="slidenum">
              <a:rPr lang="en-US"/>
              <a:pPr>
                <a:defRPr/>
              </a:pPr>
              <a:t>‹#›</a:t>
            </a:fld>
            <a:endParaRPr lang="en-US"/>
          </a:p>
        </p:txBody>
      </p:sp>
    </p:spTree>
    <p:extLst>
      <p:ext uri="{BB962C8B-B14F-4D97-AF65-F5344CB8AC3E}">
        <p14:creationId xmlns:p14="http://schemas.microsoft.com/office/powerpoint/2010/main" val="14120314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4E3483B4-9FE1-4E14-9CFA-ADF42A7891DD}" type="slidenum">
              <a:rPr lang="en-US"/>
              <a:pPr>
                <a:defRPr/>
              </a:pPr>
              <a:t>‹#›</a:t>
            </a:fld>
            <a:endParaRPr lang="en-US"/>
          </a:p>
        </p:txBody>
      </p:sp>
    </p:spTree>
    <p:extLst>
      <p:ext uri="{BB962C8B-B14F-4D97-AF65-F5344CB8AC3E}">
        <p14:creationId xmlns:p14="http://schemas.microsoft.com/office/powerpoint/2010/main" val="17850818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BD3D7441-4829-488C-8EEA-82B14D71E63F}" type="slidenum">
              <a:rPr lang="en-US"/>
              <a:pPr>
                <a:defRPr/>
              </a:pPr>
              <a:t>‹#›</a:t>
            </a:fld>
            <a:endParaRPr lang="en-US"/>
          </a:p>
        </p:txBody>
      </p:sp>
    </p:spTree>
    <p:extLst>
      <p:ext uri="{BB962C8B-B14F-4D97-AF65-F5344CB8AC3E}">
        <p14:creationId xmlns:p14="http://schemas.microsoft.com/office/powerpoint/2010/main" val="35653915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7ECA9133-DC43-4980-B0CA-C3776CF74EF5}" type="slidenum">
              <a:rPr lang="en-US"/>
              <a:pPr>
                <a:defRPr/>
              </a:pPr>
              <a:t>‹#›</a:t>
            </a:fld>
            <a:endParaRPr lang="en-US"/>
          </a:p>
        </p:txBody>
      </p:sp>
    </p:spTree>
    <p:extLst>
      <p:ext uri="{BB962C8B-B14F-4D97-AF65-F5344CB8AC3E}">
        <p14:creationId xmlns:p14="http://schemas.microsoft.com/office/powerpoint/2010/main" val="12233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CD2C663-5F84-4DD5-930A-DCE5FF801D5A}"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8319395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52F8BD3D-4725-48EE-BA9F-C0F3C892D6F2}" type="slidenum">
              <a:rPr lang="en-US"/>
              <a:pPr>
                <a:defRPr/>
              </a:pPr>
              <a:t>‹#›</a:t>
            </a:fld>
            <a:endParaRPr lang="en-US"/>
          </a:p>
        </p:txBody>
      </p:sp>
    </p:spTree>
    <p:extLst>
      <p:ext uri="{BB962C8B-B14F-4D97-AF65-F5344CB8AC3E}">
        <p14:creationId xmlns:p14="http://schemas.microsoft.com/office/powerpoint/2010/main" val="16129448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928E856B-52F4-4DA7-9464-41E25E1D5D1B}" type="slidenum">
              <a:rPr lang="en-US"/>
              <a:pPr>
                <a:defRPr/>
              </a:pPr>
              <a:t>‹#›</a:t>
            </a:fld>
            <a:endParaRPr lang="en-US"/>
          </a:p>
        </p:txBody>
      </p:sp>
    </p:spTree>
    <p:extLst>
      <p:ext uri="{BB962C8B-B14F-4D97-AF65-F5344CB8AC3E}">
        <p14:creationId xmlns:p14="http://schemas.microsoft.com/office/powerpoint/2010/main" val="24141841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A7231902-DD42-43CC-A679-2DBF9DBE11DC}" type="slidenum">
              <a:rPr lang="en-US"/>
              <a:pPr>
                <a:defRPr/>
              </a:pPr>
              <a:t>‹#›</a:t>
            </a:fld>
            <a:endParaRPr lang="en-US"/>
          </a:p>
        </p:txBody>
      </p:sp>
    </p:spTree>
    <p:extLst>
      <p:ext uri="{BB962C8B-B14F-4D97-AF65-F5344CB8AC3E}">
        <p14:creationId xmlns:p14="http://schemas.microsoft.com/office/powerpoint/2010/main" val="24690759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9" name="Slide Number Placeholder 5"/>
          <p:cNvSpPr>
            <a:spLocks noGrp="1"/>
          </p:cNvSpPr>
          <p:nvPr>
            <p:ph type="sldNum" sz="quarter" idx="12"/>
          </p:nvPr>
        </p:nvSpPr>
        <p:spPr/>
        <p:txBody>
          <a:bodyPr/>
          <a:lstStyle>
            <a:lvl1pPr>
              <a:defRPr/>
            </a:lvl1pPr>
          </a:lstStyle>
          <a:p>
            <a:pPr>
              <a:defRPr/>
            </a:pPr>
            <a:fld id="{4C4B6216-31A1-45D1-9AA9-EB066D229A50}" type="slidenum">
              <a:rPr lang="en-US"/>
              <a:pPr>
                <a:defRPr/>
              </a:pPr>
              <a:t>‹#›</a:t>
            </a:fld>
            <a:endParaRPr lang="en-US"/>
          </a:p>
        </p:txBody>
      </p:sp>
    </p:spTree>
    <p:extLst>
      <p:ext uri="{BB962C8B-B14F-4D97-AF65-F5344CB8AC3E}">
        <p14:creationId xmlns:p14="http://schemas.microsoft.com/office/powerpoint/2010/main" val="26336174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5" name="Slide Number Placeholder 5"/>
          <p:cNvSpPr>
            <a:spLocks noGrp="1"/>
          </p:cNvSpPr>
          <p:nvPr>
            <p:ph type="sldNum" sz="quarter" idx="12"/>
          </p:nvPr>
        </p:nvSpPr>
        <p:spPr/>
        <p:txBody>
          <a:bodyPr/>
          <a:lstStyle>
            <a:lvl1pPr>
              <a:defRPr/>
            </a:lvl1pPr>
          </a:lstStyle>
          <a:p>
            <a:pPr>
              <a:defRPr/>
            </a:pPr>
            <a:fld id="{3923BA10-FBFD-4ECC-BD85-C6EF968D844B}" type="slidenum">
              <a:rPr lang="en-US"/>
              <a:pPr>
                <a:defRPr/>
              </a:pPr>
              <a:t>‹#›</a:t>
            </a:fld>
            <a:endParaRPr lang="en-US"/>
          </a:p>
        </p:txBody>
      </p:sp>
    </p:spTree>
    <p:extLst>
      <p:ext uri="{BB962C8B-B14F-4D97-AF65-F5344CB8AC3E}">
        <p14:creationId xmlns:p14="http://schemas.microsoft.com/office/powerpoint/2010/main" val="34475798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4" name="Slide Number Placeholder 5"/>
          <p:cNvSpPr>
            <a:spLocks noGrp="1"/>
          </p:cNvSpPr>
          <p:nvPr>
            <p:ph type="sldNum" sz="quarter" idx="12"/>
          </p:nvPr>
        </p:nvSpPr>
        <p:spPr/>
        <p:txBody>
          <a:bodyPr/>
          <a:lstStyle>
            <a:lvl1pPr>
              <a:defRPr/>
            </a:lvl1pPr>
          </a:lstStyle>
          <a:p>
            <a:pPr>
              <a:defRPr/>
            </a:pPr>
            <a:fld id="{9AE3F275-C4F4-4B70-BB81-F72C61D3E7A4}" type="slidenum">
              <a:rPr lang="en-US"/>
              <a:pPr>
                <a:defRPr/>
              </a:pPr>
              <a:t>‹#›</a:t>
            </a:fld>
            <a:endParaRPr lang="en-US"/>
          </a:p>
        </p:txBody>
      </p:sp>
    </p:spTree>
    <p:extLst>
      <p:ext uri="{BB962C8B-B14F-4D97-AF65-F5344CB8AC3E}">
        <p14:creationId xmlns:p14="http://schemas.microsoft.com/office/powerpoint/2010/main" val="33112184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34C4C052-6E2F-4AE8-9FDE-13600ABCC8FF}" type="slidenum">
              <a:rPr lang="en-US"/>
              <a:pPr>
                <a:defRPr/>
              </a:pPr>
              <a:t>‹#›</a:t>
            </a:fld>
            <a:endParaRPr lang="en-US"/>
          </a:p>
        </p:txBody>
      </p:sp>
    </p:spTree>
    <p:extLst>
      <p:ext uri="{BB962C8B-B14F-4D97-AF65-F5344CB8AC3E}">
        <p14:creationId xmlns:p14="http://schemas.microsoft.com/office/powerpoint/2010/main" val="381037564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84DCF173-D9C6-4445-95E9-50026FD7FEFA}" type="slidenum">
              <a:rPr lang="en-US"/>
              <a:pPr>
                <a:defRPr/>
              </a:pPr>
              <a:t>‹#›</a:t>
            </a:fld>
            <a:endParaRPr lang="en-US"/>
          </a:p>
        </p:txBody>
      </p:sp>
    </p:spTree>
    <p:extLst>
      <p:ext uri="{BB962C8B-B14F-4D97-AF65-F5344CB8AC3E}">
        <p14:creationId xmlns:p14="http://schemas.microsoft.com/office/powerpoint/2010/main" val="24980503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BD71C637-0A9D-42DC-BD5A-8ED61B0BCC14}" type="slidenum">
              <a:rPr lang="en-US"/>
              <a:pPr>
                <a:defRPr/>
              </a:pPr>
              <a:t>‹#›</a:t>
            </a:fld>
            <a:endParaRPr lang="en-US"/>
          </a:p>
        </p:txBody>
      </p:sp>
    </p:spTree>
    <p:extLst>
      <p:ext uri="{BB962C8B-B14F-4D97-AF65-F5344CB8AC3E}">
        <p14:creationId xmlns:p14="http://schemas.microsoft.com/office/powerpoint/2010/main" val="7770048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101EEF66-3F56-43E8-9D6F-47841F597449}" type="slidenum">
              <a:rPr lang="en-US"/>
              <a:pPr>
                <a:defRPr/>
              </a:pPr>
              <a:t>‹#›</a:t>
            </a:fld>
            <a:endParaRPr lang="en-US"/>
          </a:p>
        </p:txBody>
      </p:sp>
    </p:spTree>
    <p:extLst>
      <p:ext uri="{BB962C8B-B14F-4D97-AF65-F5344CB8AC3E}">
        <p14:creationId xmlns:p14="http://schemas.microsoft.com/office/powerpoint/2010/main" val="2050405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B6338D21-8C79-4A87-B392-A62C46AF71AF}"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1854708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00C1FCD6-2680-408D-B6F3-A7C4028D9C76}" type="slidenum">
              <a:rPr lang="en-US"/>
              <a:pPr>
                <a:defRPr/>
              </a:pPr>
              <a:t>‹#›</a:t>
            </a:fld>
            <a:endParaRPr lang="en-US"/>
          </a:p>
        </p:txBody>
      </p:sp>
    </p:spTree>
    <p:extLst>
      <p:ext uri="{BB962C8B-B14F-4D97-AF65-F5344CB8AC3E}">
        <p14:creationId xmlns:p14="http://schemas.microsoft.com/office/powerpoint/2010/main" val="35381756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3223E088-D6E4-4A66-A2BD-49CAED2BD758}" type="slidenum">
              <a:rPr lang="en-US"/>
              <a:pPr>
                <a:defRPr/>
              </a:pPr>
              <a:t>‹#›</a:t>
            </a:fld>
            <a:endParaRPr lang="en-US"/>
          </a:p>
        </p:txBody>
      </p:sp>
    </p:spTree>
    <p:extLst>
      <p:ext uri="{BB962C8B-B14F-4D97-AF65-F5344CB8AC3E}">
        <p14:creationId xmlns:p14="http://schemas.microsoft.com/office/powerpoint/2010/main" val="38447297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E1C43630-8907-4DFF-9F85-8E8E2C5BD1D4}" type="slidenum">
              <a:rPr lang="en-US"/>
              <a:pPr>
                <a:defRPr/>
              </a:pPr>
              <a:t>‹#›</a:t>
            </a:fld>
            <a:endParaRPr lang="en-US"/>
          </a:p>
        </p:txBody>
      </p:sp>
    </p:spTree>
    <p:extLst>
      <p:ext uri="{BB962C8B-B14F-4D97-AF65-F5344CB8AC3E}">
        <p14:creationId xmlns:p14="http://schemas.microsoft.com/office/powerpoint/2010/main" val="17792310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CDAAAB8F-9162-455E-AF2F-88E8A8E272DE}" type="slidenum">
              <a:rPr lang="en-US"/>
              <a:pPr>
                <a:defRPr/>
              </a:pPr>
              <a:t>‹#›</a:t>
            </a:fld>
            <a:endParaRPr lang="en-US"/>
          </a:p>
        </p:txBody>
      </p:sp>
    </p:spTree>
    <p:extLst>
      <p:ext uri="{BB962C8B-B14F-4D97-AF65-F5344CB8AC3E}">
        <p14:creationId xmlns:p14="http://schemas.microsoft.com/office/powerpoint/2010/main" val="21279051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9" name="Slide Number Placeholder 5"/>
          <p:cNvSpPr>
            <a:spLocks noGrp="1"/>
          </p:cNvSpPr>
          <p:nvPr>
            <p:ph type="sldNum" sz="quarter" idx="12"/>
          </p:nvPr>
        </p:nvSpPr>
        <p:spPr/>
        <p:txBody>
          <a:bodyPr/>
          <a:lstStyle>
            <a:lvl1pPr>
              <a:defRPr/>
            </a:lvl1pPr>
          </a:lstStyle>
          <a:p>
            <a:pPr>
              <a:defRPr/>
            </a:pPr>
            <a:fld id="{4347D2E4-2250-490A-B5F7-3ECAC1182199}" type="slidenum">
              <a:rPr lang="en-US"/>
              <a:pPr>
                <a:defRPr/>
              </a:pPr>
              <a:t>‹#›</a:t>
            </a:fld>
            <a:endParaRPr lang="en-US"/>
          </a:p>
        </p:txBody>
      </p:sp>
    </p:spTree>
    <p:extLst>
      <p:ext uri="{BB962C8B-B14F-4D97-AF65-F5344CB8AC3E}">
        <p14:creationId xmlns:p14="http://schemas.microsoft.com/office/powerpoint/2010/main" val="7531900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5" name="Slide Number Placeholder 5"/>
          <p:cNvSpPr>
            <a:spLocks noGrp="1"/>
          </p:cNvSpPr>
          <p:nvPr>
            <p:ph type="sldNum" sz="quarter" idx="12"/>
          </p:nvPr>
        </p:nvSpPr>
        <p:spPr/>
        <p:txBody>
          <a:bodyPr/>
          <a:lstStyle>
            <a:lvl1pPr>
              <a:defRPr/>
            </a:lvl1pPr>
          </a:lstStyle>
          <a:p>
            <a:pPr>
              <a:defRPr/>
            </a:pPr>
            <a:fld id="{FA121B18-FED2-46E9-B66A-F9B626610AF7}" type="slidenum">
              <a:rPr lang="en-US"/>
              <a:pPr>
                <a:defRPr/>
              </a:pPr>
              <a:t>‹#›</a:t>
            </a:fld>
            <a:endParaRPr lang="en-US"/>
          </a:p>
        </p:txBody>
      </p:sp>
    </p:spTree>
    <p:extLst>
      <p:ext uri="{BB962C8B-B14F-4D97-AF65-F5344CB8AC3E}">
        <p14:creationId xmlns:p14="http://schemas.microsoft.com/office/powerpoint/2010/main" val="235727195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4" name="Slide Number Placeholder 5"/>
          <p:cNvSpPr>
            <a:spLocks noGrp="1"/>
          </p:cNvSpPr>
          <p:nvPr>
            <p:ph type="sldNum" sz="quarter" idx="12"/>
          </p:nvPr>
        </p:nvSpPr>
        <p:spPr/>
        <p:txBody>
          <a:bodyPr/>
          <a:lstStyle>
            <a:lvl1pPr>
              <a:defRPr/>
            </a:lvl1pPr>
          </a:lstStyle>
          <a:p>
            <a:pPr>
              <a:defRPr/>
            </a:pPr>
            <a:fld id="{7A7AFB8D-ABC7-4698-AFF3-1FD82A42F8D4}" type="slidenum">
              <a:rPr lang="en-US"/>
              <a:pPr>
                <a:defRPr/>
              </a:pPr>
              <a:t>‹#›</a:t>
            </a:fld>
            <a:endParaRPr lang="en-US"/>
          </a:p>
        </p:txBody>
      </p:sp>
    </p:spTree>
    <p:extLst>
      <p:ext uri="{BB962C8B-B14F-4D97-AF65-F5344CB8AC3E}">
        <p14:creationId xmlns:p14="http://schemas.microsoft.com/office/powerpoint/2010/main" val="39745858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BE87F261-80B2-4DBB-9C8D-AE3AA56396A1}" type="slidenum">
              <a:rPr lang="en-US"/>
              <a:pPr>
                <a:defRPr/>
              </a:pPr>
              <a:t>‹#›</a:t>
            </a:fld>
            <a:endParaRPr lang="en-US"/>
          </a:p>
        </p:txBody>
      </p:sp>
    </p:spTree>
    <p:extLst>
      <p:ext uri="{BB962C8B-B14F-4D97-AF65-F5344CB8AC3E}">
        <p14:creationId xmlns:p14="http://schemas.microsoft.com/office/powerpoint/2010/main" val="234521803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7ACC167A-1DAA-47FE-939B-3ECEAD9835FD}" type="slidenum">
              <a:rPr lang="en-US"/>
              <a:pPr>
                <a:defRPr/>
              </a:pPr>
              <a:t>‹#›</a:t>
            </a:fld>
            <a:endParaRPr lang="en-US"/>
          </a:p>
        </p:txBody>
      </p:sp>
    </p:spTree>
    <p:extLst>
      <p:ext uri="{BB962C8B-B14F-4D97-AF65-F5344CB8AC3E}">
        <p14:creationId xmlns:p14="http://schemas.microsoft.com/office/powerpoint/2010/main" val="38640195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425F4541-335E-4228-9779-3BE1498D2F0E}" type="slidenum">
              <a:rPr lang="en-US"/>
              <a:pPr>
                <a:defRPr/>
              </a:pPr>
              <a:t>‹#›</a:t>
            </a:fld>
            <a:endParaRPr lang="en-US"/>
          </a:p>
        </p:txBody>
      </p:sp>
    </p:spTree>
    <p:extLst>
      <p:ext uri="{BB962C8B-B14F-4D97-AF65-F5344CB8AC3E}">
        <p14:creationId xmlns:p14="http://schemas.microsoft.com/office/powerpoint/2010/main" val="2115896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E6ED4AB3-5E5E-46D4-A9E6-9E4F709C65CB}" type="slidenum">
              <a:rPr lang="en-US"/>
              <a:pPr>
                <a:defRPr/>
              </a:pPr>
              <a:t>‹#›</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584440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63CFEBB8-7204-4B65-8F56-A2A1B2A0249B}" type="slidenum">
              <a:rPr lang="en-US"/>
              <a:pPr>
                <a:defRPr/>
              </a:pPr>
              <a:t>‹#›</a:t>
            </a:fld>
            <a:endParaRPr lang="en-US"/>
          </a:p>
        </p:txBody>
      </p:sp>
    </p:spTree>
    <p:extLst>
      <p:ext uri="{BB962C8B-B14F-4D97-AF65-F5344CB8AC3E}">
        <p14:creationId xmlns:p14="http://schemas.microsoft.com/office/powerpoint/2010/main" val="296873630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33992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2EF5782F-67AD-4B4D-AA03-CA485214CDCD}" type="slidenum">
              <a:rPr lang="en-US"/>
              <a:pPr>
                <a:defRPr/>
              </a:pPr>
              <a:t>‹#›</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92252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4F4F7E-79E7-4FDC-8AB3-4C6298CEADF6}" type="slidenum">
              <a:rPr lang="en-US"/>
              <a:pPr>
                <a:defRPr/>
              </a:pPr>
              <a:t>‹#›</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911333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57BF5FB-6560-4781-AB0A-4514E67E190D}"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45124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Rectangle 6"/>
          <p:cNvSpPr>
            <a:spLocks noGrp="1" noChangeArrowheads="1"/>
          </p:cNvSpPr>
          <p:nvPr>
            <p:ph type="sldNum" sz="quarter" idx="10"/>
          </p:nvPr>
        </p:nvSpPr>
        <p:spPr>
          <a:ln/>
        </p:spPr>
        <p:txBody>
          <a:bodyPr/>
          <a:lstStyle>
            <a:lvl1pPr>
              <a:defRPr/>
            </a:lvl1pPr>
          </a:lstStyle>
          <a:p>
            <a:pPr>
              <a:defRPr/>
            </a:pPr>
            <a:fld id="{B7F246EA-9B9D-4EBF-A83C-CEC51D105FE9}"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776398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0CFA6F73-AF11-4D7D-A8FE-EC772D7621EE}" type="slidenum">
              <a:rPr lang="en-US"/>
              <a:pPr>
                <a:defRPr/>
              </a:pPr>
              <a:t>‹#›</a:t>
            </a:fld>
            <a:endParaRPr lang="en-US" dirty="0"/>
          </a:p>
        </p:txBody>
      </p:sp>
      <p:pic>
        <p:nvPicPr>
          <p:cNvPr id="1029" name="Picture 7" descr="eagle2"/>
          <p:cNvPicPr>
            <a:picLocks noChangeAspect="1" noChangeArrowheads="1"/>
          </p:cNvPicPr>
          <p:nvPr userDrawn="1"/>
        </p:nvPicPr>
        <p:blipFill>
          <a:blip r:embed="rId19">
            <a:lum bright="70000" contrast="-70000"/>
            <a:extLst>
              <a:ext uri="{28A0092B-C50C-407E-A947-70E740481C1C}">
                <a14:useLocalDpi xmlns:a14="http://schemas.microsoft.com/office/drawing/2010/main" val="0"/>
              </a:ext>
            </a:extLst>
          </a:blip>
          <a:srcRect/>
          <a:stretch>
            <a:fillRect/>
          </a:stretch>
        </p:blipFill>
        <p:spPr bwMode="auto">
          <a:xfrm>
            <a:off x="6172200" y="914400"/>
            <a:ext cx="2420938" cy="445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Line 8"/>
          <p:cNvSpPr>
            <a:spLocks noChangeShapeType="1"/>
          </p:cNvSpPr>
          <p:nvPr userDrawn="1"/>
        </p:nvSpPr>
        <p:spPr bwMode="auto">
          <a:xfrm>
            <a:off x="457200" y="1219200"/>
            <a:ext cx="5562600" cy="0"/>
          </a:xfrm>
          <a:prstGeom prst="line">
            <a:avLst/>
          </a:prstGeom>
          <a:noFill/>
          <a:ln w="762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1" name="Line 9"/>
          <p:cNvSpPr>
            <a:spLocks noChangeShapeType="1"/>
          </p:cNvSpPr>
          <p:nvPr userDrawn="1"/>
        </p:nvSpPr>
        <p:spPr bwMode="auto">
          <a:xfrm>
            <a:off x="457200" y="1371600"/>
            <a:ext cx="5791200" cy="0"/>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2" name="Line 10"/>
          <p:cNvSpPr>
            <a:spLocks noChangeShapeType="1"/>
          </p:cNvSpPr>
          <p:nvPr userDrawn="1"/>
        </p:nvSpPr>
        <p:spPr bwMode="auto">
          <a:xfrm flipH="1">
            <a:off x="533400" y="6096000"/>
            <a:ext cx="8077200" cy="0"/>
          </a:xfrm>
          <a:prstGeom prst="line">
            <a:avLst/>
          </a:prstGeom>
          <a:noFill/>
          <a:ln w="762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 name="Line 11"/>
          <p:cNvSpPr>
            <a:spLocks noChangeShapeType="1"/>
          </p:cNvSpPr>
          <p:nvPr userDrawn="1"/>
        </p:nvSpPr>
        <p:spPr bwMode="auto">
          <a:xfrm flipH="1">
            <a:off x="533400" y="6248400"/>
            <a:ext cx="8077200" cy="0"/>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Footer Placeholder 4"/>
          <p:cNvSpPr>
            <a:spLocks noGrp="1"/>
          </p:cNvSpPr>
          <p:nvPr>
            <p:ph type="ftr" sz="quarter" idx="3"/>
          </p:nvPr>
        </p:nvSpPr>
        <p:spPr>
          <a:xfrm>
            <a:off x="3124200" y="6245225"/>
            <a:ext cx="2895600" cy="476250"/>
          </a:xfrm>
          <a:prstGeom prst="rect">
            <a:avLst/>
          </a:prstGeom>
        </p:spPr>
        <p:txBody>
          <a:bodyPr/>
          <a:lstStyle>
            <a:lvl1pPr algn="ctr">
              <a:defRPr sz="1100">
                <a:latin typeface="Arial" charset="0"/>
                <a:ea typeface="ＭＳ Ｐゴシック" charset="0"/>
                <a:cs typeface="+mn-cs"/>
              </a:defRPr>
            </a:lvl1pPr>
          </a:lstStyle>
          <a:p>
            <a:pPr>
              <a:defRPr/>
            </a:pPr>
            <a:r>
              <a:rPr lang="en-US"/>
              <a:t>Orange County Council </a:t>
            </a:r>
          </a:p>
          <a:p>
            <a:pPr>
              <a:defRPr/>
            </a:pPr>
            <a:r>
              <a:rPr lang="en-US"/>
              <a:t>Advancement Committee</a:t>
            </a:r>
          </a:p>
          <a:p>
            <a:pPr>
              <a:defRPr/>
            </a:pPr>
            <a:endParaRPr lang="en-US"/>
          </a:p>
        </p:txBody>
      </p:sp>
    </p:spTree>
  </p:cSld>
  <p:clrMap bg1="lt1" tx1="dk1" bg2="lt2" tx2="dk2" accent1="accent1" accent2="accent2" accent3="accent3" accent4="accent4" accent5="accent5" accent6="accent6" hlink="hlink" folHlink="folHlink"/>
  <p:sldLayoutIdLst>
    <p:sldLayoutId id="2147484032" r:id="rId1"/>
    <p:sldLayoutId id="2147484070" r:id="rId2"/>
    <p:sldLayoutId id="2147484033" r:id="rId3"/>
    <p:sldLayoutId id="2147484034" r:id="rId4"/>
    <p:sldLayoutId id="2147484035" r:id="rId5"/>
    <p:sldLayoutId id="2147484036" r:id="rId6"/>
    <p:sldLayoutId id="2147484037" r:id="rId7"/>
    <p:sldLayoutId id="2147484038" r:id="rId8"/>
    <p:sldLayoutId id="2147484039" r:id="rId9"/>
    <p:sldLayoutId id="2147484040" r:id="rId10"/>
    <p:sldLayoutId id="2147484041" r:id="rId11"/>
    <p:sldLayoutId id="2147484042" r:id="rId12"/>
    <p:sldLayoutId id="2147484043" r:id="rId13"/>
    <p:sldLayoutId id="2147484044" r:id="rId14"/>
    <p:sldLayoutId id="2147484045" r:id="rId15"/>
    <p:sldLayoutId id="2147484046" r:id="rId16"/>
    <p:sldLayoutId id="2147484047" r:id="rId17"/>
  </p:sldLayoutIdLst>
  <p:hf hdr="0"/>
  <p:txStyles>
    <p:titleStyle>
      <a:lvl1pPr algn="l" rtl="0" eaLnBrk="0" fontAlgn="base" hangingPunct="0">
        <a:spcBef>
          <a:spcPct val="0"/>
        </a:spcBef>
        <a:spcAft>
          <a:spcPct val="0"/>
        </a:spcAft>
        <a:defRPr sz="3600" b="1">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2pPr>
      <a:lvl3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3pPr>
      <a:lvl4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4pPr>
      <a:lvl5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5pPr>
      <a:lvl6pPr marL="457200" algn="l" rtl="0" fontAlgn="base">
        <a:spcBef>
          <a:spcPct val="0"/>
        </a:spcBef>
        <a:spcAft>
          <a:spcPct val="0"/>
        </a:spcAft>
        <a:defRPr sz="4000" b="1">
          <a:solidFill>
            <a:schemeClr val="tx2"/>
          </a:solidFill>
          <a:latin typeface="Bookman Old Style" pitchFamily="18" charset="0"/>
        </a:defRPr>
      </a:lvl6pPr>
      <a:lvl7pPr marL="914400" algn="l" rtl="0" fontAlgn="base">
        <a:spcBef>
          <a:spcPct val="0"/>
        </a:spcBef>
        <a:spcAft>
          <a:spcPct val="0"/>
        </a:spcAft>
        <a:defRPr sz="4000" b="1">
          <a:solidFill>
            <a:schemeClr val="tx2"/>
          </a:solidFill>
          <a:latin typeface="Bookman Old Style" pitchFamily="18" charset="0"/>
        </a:defRPr>
      </a:lvl7pPr>
      <a:lvl8pPr marL="1371600" algn="l" rtl="0" fontAlgn="base">
        <a:spcBef>
          <a:spcPct val="0"/>
        </a:spcBef>
        <a:spcAft>
          <a:spcPct val="0"/>
        </a:spcAft>
        <a:defRPr sz="4000" b="1">
          <a:solidFill>
            <a:schemeClr val="tx2"/>
          </a:solidFill>
          <a:latin typeface="Bookman Old Style" pitchFamily="18" charset="0"/>
        </a:defRPr>
      </a:lvl8pPr>
      <a:lvl9pPr marL="1828800" algn="l" rtl="0" fontAlgn="base">
        <a:spcBef>
          <a:spcPct val="0"/>
        </a:spcBef>
        <a:spcAft>
          <a:spcPct val="0"/>
        </a:spcAft>
        <a:defRPr sz="4000" b="1">
          <a:solidFill>
            <a:schemeClr val="tx2"/>
          </a:solidFill>
          <a:latin typeface="Bookman Old Style" pitchFamily="18" charset="0"/>
        </a:defRPr>
      </a:lvl9pPr>
    </p:titleStyle>
    <p:bodyStyle>
      <a:lvl1pPr marL="342900" indent="-342900" algn="l" rtl="0" eaLnBrk="0" fontAlgn="base" hangingPunct="0">
        <a:spcBef>
          <a:spcPct val="20000"/>
        </a:spcBef>
        <a:spcAft>
          <a:spcPct val="0"/>
        </a:spcAft>
        <a:buFont typeface="Wingdings" pitchFamily="2" charset="2"/>
        <a:buChar char="ü"/>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Font typeface="Courier New" pitchFamily="49" charset="0"/>
        <a:buChar char="o"/>
        <a:defRPr sz="20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Orange County Council  Advancement Committee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163F164-E7A4-45A3-9F39-EDE8245DA5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6" r:id="rId6"/>
    <p:sldLayoutId id="2147484077" r:id="rId7"/>
    <p:sldLayoutId id="2147484078" r:id="rId8"/>
    <p:sldLayoutId id="2147484079" r:id="rId9"/>
    <p:sldLayoutId id="2147484080" r:id="rId10"/>
    <p:sldLayoutId id="2147484081"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Orange County Council  Advancement Committee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0C002A5-AD39-46DA-853A-17A7FA091EA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8" r:id="rId1"/>
    <p:sldLayoutId id="2147484049" r:id="rId2"/>
    <p:sldLayoutId id="2147484050" r:id="rId3"/>
    <p:sldLayoutId id="2147484051" r:id="rId4"/>
    <p:sldLayoutId id="2147484052" r:id="rId5"/>
    <p:sldLayoutId id="2147484053" r:id="rId6"/>
    <p:sldLayoutId id="2147484054" r:id="rId7"/>
    <p:sldLayoutId id="2147484055" r:id="rId8"/>
    <p:sldLayoutId id="2147484056" r:id="rId9"/>
    <p:sldLayoutId id="2147484057" r:id="rId10"/>
    <p:sldLayoutId id="2147484058"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Orange County Council  Advancement Committee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854A921-D332-481E-977D-9EA7F4B2C8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82" r:id="rId12"/>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2130425"/>
            <a:ext cx="5486400" cy="1470025"/>
          </a:xfrm>
        </p:spPr>
        <p:txBody>
          <a:bodyPr/>
          <a:lstStyle/>
          <a:p>
            <a:pPr algn="ctr" eaLnBrk="1" hangingPunct="1"/>
            <a:r>
              <a:rPr lang="en-US" altLang="en-US" b="0" dirty="0">
                <a:ea typeface="ＭＳ Ｐゴシック" pitchFamily="34" charset="-128"/>
              </a:rPr>
              <a:t>Summit/ Quartermaster/Eagle Seminar</a:t>
            </a:r>
          </a:p>
        </p:txBody>
      </p:sp>
      <p:sp>
        <p:nvSpPr>
          <p:cNvPr id="18435" name="Rectangle 3"/>
          <p:cNvSpPr>
            <a:spLocks noGrp="1" noChangeArrowheads="1"/>
          </p:cNvSpPr>
          <p:nvPr>
            <p:ph type="subTitle" idx="1"/>
          </p:nvPr>
        </p:nvSpPr>
        <p:spPr>
          <a:xfrm>
            <a:off x="1143000" y="3962400"/>
            <a:ext cx="4648200" cy="1828800"/>
          </a:xfrm>
        </p:spPr>
        <p:txBody>
          <a:bodyPr/>
          <a:lstStyle/>
          <a:p>
            <a:pPr eaLnBrk="1" hangingPunct="1">
              <a:lnSpc>
                <a:spcPct val="90000"/>
              </a:lnSpc>
            </a:pPr>
            <a:r>
              <a:rPr lang="en-US" altLang="en-US" sz="2000" dirty="0">
                <a:ea typeface="ＭＳ Ｐゴシック" pitchFamily="34" charset="-128"/>
              </a:rPr>
              <a:t>Adopted by</a:t>
            </a:r>
          </a:p>
          <a:p>
            <a:pPr eaLnBrk="1" hangingPunct="1">
              <a:lnSpc>
                <a:spcPct val="90000"/>
              </a:lnSpc>
            </a:pPr>
            <a:r>
              <a:rPr lang="en-US" altLang="en-US" sz="2000" dirty="0">
                <a:ea typeface="ＭＳ Ｐゴシック" pitchFamily="34" charset="-128"/>
              </a:rPr>
              <a:t>The Advancement Committee</a:t>
            </a:r>
          </a:p>
          <a:p>
            <a:pPr eaLnBrk="1" hangingPunct="1">
              <a:lnSpc>
                <a:spcPct val="90000"/>
              </a:lnSpc>
            </a:pPr>
            <a:r>
              <a:rPr lang="en-US" altLang="en-US" sz="2000" dirty="0">
                <a:ea typeface="ＭＳ Ｐゴシック" pitchFamily="34" charset="-128"/>
              </a:rPr>
              <a:t>Orange County Council</a:t>
            </a:r>
          </a:p>
          <a:p>
            <a:pPr eaLnBrk="1" hangingPunct="1">
              <a:lnSpc>
                <a:spcPct val="90000"/>
              </a:lnSpc>
            </a:pPr>
            <a:r>
              <a:rPr lang="en-US" altLang="en-US" sz="2000" dirty="0">
                <a:ea typeface="ＭＳ Ｐゴシック" pitchFamily="34" charset="-128"/>
              </a:rPr>
              <a:t>Scouting America</a:t>
            </a:r>
          </a:p>
          <a:p>
            <a:pPr eaLnBrk="1" hangingPunct="1">
              <a:lnSpc>
                <a:spcPct val="90000"/>
              </a:lnSpc>
            </a:pPr>
            <a:r>
              <a:rPr lang="en-US" altLang="en-US" sz="1600" dirty="0">
                <a:ea typeface="ＭＳ Ｐゴシック" pitchFamily="34" charset="-128"/>
              </a:rPr>
              <a:t>March 2025</a:t>
            </a:r>
          </a:p>
        </p:txBody>
      </p:sp>
      <p:pic>
        <p:nvPicPr>
          <p:cNvPr id="18436" name="Picture 6" descr="Med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914400"/>
            <a:ext cx="2192338"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Footer Placeholder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a:t>Orange County Council </a:t>
            </a:r>
          </a:p>
          <a:p>
            <a:pPr eaLnBrk="1" hangingPunct="1"/>
            <a:r>
              <a:rPr lang="en-US" altLang="en-US"/>
              <a:t>Advancement Committee</a:t>
            </a:r>
          </a:p>
          <a:p>
            <a:pPr eaLnBrk="1" hangingPunct="1"/>
            <a:endParaRPr lang="en-US" altLang="en-US"/>
          </a:p>
        </p:txBody>
      </p:sp>
      <p:sp>
        <p:nvSpPr>
          <p:cNvPr id="1843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C31C61A2-B643-47B5-9ADD-D18756850389}" type="slidenum">
              <a:rPr lang="en-US" altLang="en-US" smtClean="0"/>
              <a:pPr eaLnBrk="1" hangingPunct="1"/>
              <a:t>1</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a:ea typeface="ＭＳ Ｐゴシック" pitchFamily="34" charset="-128"/>
              </a:rPr>
              <a:t>Requirement #2 – Scout Spirit</a:t>
            </a:r>
            <a:endParaRPr lang="en-US"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015994098"/>
              </p:ext>
            </p:extLst>
          </p:nvPr>
        </p:nvGraphicFramePr>
        <p:xfrm>
          <a:off x="457200" y="10668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10</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
        <p:nvSpPr>
          <p:cNvPr id="3" name="Rectangle 2"/>
          <p:cNvSpPr/>
          <p:nvPr/>
        </p:nvSpPr>
        <p:spPr>
          <a:xfrm>
            <a:off x="1219200" y="2438400"/>
            <a:ext cx="6934200" cy="646331"/>
          </a:xfrm>
          <a:prstGeom prst="rect">
            <a:avLst/>
          </a:prstGeom>
        </p:spPr>
        <p:txBody>
          <a:bodyPr wrap="square">
            <a:spAutoFit/>
          </a:bodyPr>
          <a:lstStyle/>
          <a:p>
            <a:pPr lvl="0"/>
            <a:r>
              <a:rPr lang="en-US" altLang="en-US" b="1" dirty="0">
                <a:effectLst>
                  <a:outerShdw blurRad="38100" dist="38100" dir="2700000" algn="tl">
                    <a:srgbClr val="000000">
                      <a:alpha val="43137"/>
                    </a:srgbClr>
                  </a:outerShdw>
                </a:effectLst>
                <a:latin typeface="+mn-lt"/>
              </a:rPr>
              <a:t>Becoming an Eagle transcends the idea of “Rank” and speaks to how you intend to live your life.</a:t>
            </a:r>
          </a:p>
        </p:txBody>
      </p:sp>
      <p:graphicFrame>
        <p:nvGraphicFramePr>
          <p:cNvPr id="4" name="Diagram 3"/>
          <p:cNvGraphicFramePr/>
          <p:nvPr>
            <p:extLst>
              <p:ext uri="{D42A27DB-BD31-4B8C-83A1-F6EECF244321}">
                <p14:modId xmlns:p14="http://schemas.microsoft.com/office/powerpoint/2010/main" val="2194309772"/>
              </p:ext>
            </p:extLst>
          </p:nvPr>
        </p:nvGraphicFramePr>
        <p:xfrm>
          <a:off x="1828800" y="3200400"/>
          <a:ext cx="5105400" cy="2743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014893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a:ea typeface="ＭＳ Ｐゴシック" pitchFamily="34" charset="-128"/>
              </a:rPr>
              <a:t>Requirement #3 – Merit Badges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63425528"/>
              </p:ext>
            </p:extLst>
          </p:nvPr>
        </p:nvGraphicFramePr>
        <p:xfrm>
          <a:off x="457200" y="1524001"/>
          <a:ext cx="8229600" cy="5181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11</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graphicFrame>
        <p:nvGraphicFramePr>
          <p:cNvPr id="3" name="Table 2"/>
          <p:cNvGraphicFramePr>
            <a:graphicFrameLocks noGrp="1"/>
          </p:cNvGraphicFramePr>
          <p:nvPr>
            <p:extLst>
              <p:ext uri="{D42A27DB-BD31-4B8C-83A1-F6EECF244321}">
                <p14:modId xmlns:p14="http://schemas.microsoft.com/office/powerpoint/2010/main" val="626189104"/>
              </p:ext>
            </p:extLst>
          </p:nvPr>
        </p:nvGraphicFramePr>
        <p:xfrm>
          <a:off x="609600" y="2362200"/>
          <a:ext cx="7543800" cy="3052445"/>
        </p:xfrm>
        <a:graphic>
          <a:graphicData uri="http://schemas.openxmlformats.org/drawingml/2006/table">
            <a:tbl>
              <a:tblPr bandRow="1">
                <a:tableStyleId>{68D230F3-CF80-4859-8CE7-A43EE81993B5}</a:tableStyleId>
              </a:tblPr>
              <a:tblGrid>
                <a:gridCol w="3771900">
                  <a:extLst>
                    <a:ext uri="{9D8B030D-6E8A-4147-A177-3AD203B41FA5}">
                      <a16:colId xmlns:a16="http://schemas.microsoft.com/office/drawing/2014/main" val="20000"/>
                    </a:ext>
                  </a:extLst>
                </a:gridCol>
                <a:gridCol w="3771900">
                  <a:extLst>
                    <a:ext uri="{9D8B030D-6E8A-4147-A177-3AD203B41FA5}">
                      <a16:colId xmlns:a16="http://schemas.microsoft.com/office/drawing/2014/main" val="20001"/>
                    </a:ext>
                  </a:extLst>
                </a:gridCol>
              </a:tblGrid>
              <a:tr h="370840">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u="none" strike="noStrike" dirty="0">
                          <a:effectLst/>
                        </a:rPr>
                        <a:t>First Aid</a:t>
                      </a:r>
                      <a:endParaRPr lang="en-US" sz="1800" b="0" i="0" u="none" strike="noStrike" dirty="0">
                        <a:solidFill>
                          <a:schemeClr val="tx1"/>
                        </a:solidFill>
                        <a:effectLst/>
                        <a:latin typeface="+mn-lt"/>
                      </a:endParaRPr>
                    </a:p>
                  </a:txBody>
                  <a:tcPr marL="9525" marR="9525" marT="9525" marB="0" anchor="b"/>
                </a:tc>
                <a:tc>
                  <a:txBody>
                    <a:bodyPr/>
                    <a:lstStyle/>
                    <a:p>
                      <a:pPr marL="285750" indent="-285750" algn="l" fontAlgn="b">
                        <a:buClr>
                          <a:srgbClr val="000000"/>
                        </a:buClr>
                        <a:buSzPts val="1800"/>
                        <a:buFont typeface="Arial" panose="020B0604020202020204" pitchFamily="34" charset="0"/>
                        <a:buChar char="•"/>
                      </a:pPr>
                      <a:r>
                        <a:rPr lang="en-US" sz="1800" b="0" i="0" u="none" strike="noStrike" dirty="0">
                          <a:solidFill>
                            <a:schemeClr val="tx1"/>
                          </a:solidFill>
                          <a:effectLst/>
                          <a:latin typeface="Bookman Old Style"/>
                        </a:rPr>
                        <a:t>Personal Management</a:t>
                      </a:r>
                    </a:p>
                  </a:txBody>
                  <a:tcPr/>
                </a:tc>
                <a:extLst>
                  <a:ext uri="{0D108BD9-81ED-4DB2-BD59-A6C34878D82A}">
                    <a16:rowId xmlns:a16="http://schemas.microsoft.com/office/drawing/2014/main" val="10000"/>
                  </a:ext>
                </a:extLst>
              </a:tr>
              <a:tr h="370840">
                <a:tc>
                  <a:txBody>
                    <a:bodyPr/>
                    <a:lstStyle/>
                    <a:p>
                      <a:pPr marL="285750" indent="-285750" algn="l" fontAlgn="b">
                        <a:buClr>
                          <a:srgbClr val="000000"/>
                        </a:buClr>
                        <a:buSzPts val="1800"/>
                        <a:buFont typeface="Arial" panose="020B0604020202020204" pitchFamily="34" charset="0"/>
                        <a:buChar char="•"/>
                      </a:pPr>
                      <a:r>
                        <a:rPr lang="en-US" sz="1800" u="none" strike="noStrike" dirty="0">
                          <a:effectLst/>
                        </a:rPr>
                        <a:t>Citizenship in the Community</a:t>
                      </a:r>
                      <a:endParaRPr lang="en-US" sz="1800" b="0" i="0" u="none" strike="noStrike" dirty="0">
                        <a:solidFill>
                          <a:schemeClr val="tx1"/>
                        </a:solidFill>
                        <a:effectLst/>
                        <a:latin typeface="Bookman Old Style"/>
                      </a:endParaRPr>
                    </a:p>
                  </a:txBody>
                  <a:tcPr marL="9525" marR="9525" marT="9525" marB="0" anchor="b"/>
                </a:tc>
                <a:tc>
                  <a:txBody>
                    <a:bodyPr/>
                    <a:lstStyle/>
                    <a:p>
                      <a:pPr marL="285750" indent="-285750" algn="l" fontAlgn="b">
                        <a:buClr>
                          <a:srgbClr val="000000"/>
                        </a:buClr>
                        <a:buSzPts val="1800"/>
                        <a:buFont typeface="Arial" panose="020B0604020202020204" pitchFamily="34" charset="0"/>
                        <a:buChar char="•"/>
                      </a:pPr>
                      <a:r>
                        <a:rPr lang="en-US" sz="1800" u="none" strike="noStrike" dirty="0">
                          <a:effectLst/>
                        </a:rPr>
                        <a:t> Communications</a:t>
                      </a:r>
                      <a:endParaRPr lang="en-US" sz="1800" b="0" i="0" u="none" strike="noStrike" dirty="0">
                        <a:solidFill>
                          <a:schemeClr val="tx1"/>
                        </a:solidFill>
                        <a:effectLst/>
                        <a:latin typeface="Bookman Old Style"/>
                      </a:endParaRPr>
                    </a:p>
                  </a:txBody>
                  <a:tcPr marL="9525" marR="9525" marT="9525" marB="0" anchor="b"/>
                </a:tc>
                <a:extLst>
                  <a:ext uri="{0D108BD9-81ED-4DB2-BD59-A6C34878D82A}">
                    <a16:rowId xmlns:a16="http://schemas.microsoft.com/office/drawing/2014/main" val="10001"/>
                  </a:ext>
                </a:extLst>
              </a:tr>
              <a:tr h="370840">
                <a:tc>
                  <a:txBody>
                    <a:bodyPr/>
                    <a:lstStyle/>
                    <a:p>
                      <a:pPr marL="285750" indent="-285750" algn="l" fontAlgn="b">
                        <a:buClr>
                          <a:srgbClr val="000000"/>
                        </a:buClr>
                        <a:buSzPts val="1800"/>
                        <a:buFont typeface="Arial" panose="020B0604020202020204" pitchFamily="34" charset="0"/>
                        <a:buChar char="•"/>
                      </a:pPr>
                      <a:r>
                        <a:rPr lang="en-US" sz="1800" u="none" strike="noStrike" dirty="0">
                          <a:effectLst/>
                        </a:rPr>
                        <a:t>Citizenship in the Nation</a:t>
                      </a:r>
                      <a:endParaRPr lang="en-US" sz="1800" b="0" i="0" u="none" strike="noStrike" dirty="0">
                        <a:solidFill>
                          <a:schemeClr val="tx1"/>
                        </a:solidFill>
                        <a:effectLst/>
                        <a:latin typeface="Bookman Old Style"/>
                      </a:endParaRPr>
                    </a:p>
                  </a:txBody>
                  <a:tcPr marL="9525" marR="9525" marT="9525" marB="0" anchor="b"/>
                </a:tc>
                <a:tc>
                  <a:txBody>
                    <a:bodyPr/>
                    <a:lstStyle/>
                    <a:p>
                      <a:pPr marL="285750" indent="-285750" algn="l" fontAlgn="b">
                        <a:buClr>
                          <a:srgbClr val="000000"/>
                        </a:buClr>
                        <a:buSzPts val="1800"/>
                        <a:buFont typeface="Arial" panose="020B0604020202020204" pitchFamily="34" charset="0"/>
                        <a:buChar char="•"/>
                      </a:pPr>
                      <a:r>
                        <a:rPr lang="en-US" sz="1800" u="none" strike="noStrike" dirty="0">
                          <a:effectLst/>
                        </a:rPr>
                        <a:t> Personal Fitness</a:t>
                      </a:r>
                      <a:endParaRPr lang="en-US" sz="1800" b="0" i="0" u="none" strike="noStrike" dirty="0">
                        <a:solidFill>
                          <a:schemeClr val="tx1"/>
                        </a:solidFill>
                        <a:effectLst/>
                        <a:latin typeface="Bookman Old Style"/>
                      </a:endParaRPr>
                    </a:p>
                  </a:txBody>
                  <a:tcPr marL="9525" marR="9525" marT="9525" marB="0" anchor="b"/>
                </a:tc>
                <a:extLst>
                  <a:ext uri="{0D108BD9-81ED-4DB2-BD59-A6C34878D82A}">
                    <a16:rowId xmlns:a16="http://schemas.microsoft.com/office/drawing/2014/main" val="10002"/>
                  </a:ext>
                </a:extLst>
              </a:tr>
              <a:tr h="370840">
                <a:tc>
                  <a:txBody>
                    <a:bodyPr/>
                    <a:lstStyle/>
                    <a:p>
                      <a:pPr marL="285750" indent="-285750" algn="l" fontAlgn="b">
                        <a:buClr>
                          <a:srgbClr val="000000"/>
                        </a:buClr>
                        <a:buSzPts val="1800"/>
                        <a:buFont typeface="Arial" panose="020B0604020202020204" pitchFamily="34" charset="0"/>
                        <a:buChar char="•"/>
                      </a:pPr>
                      <a:r>
                        <a:rPr lang="en-US" sz="1800" u="none" strike="noStrike" dirty="0">
                          <a:effectLst/>
                        </a:rPr>
                        <a:t>Citizenship in the World</a:t>
                      </a:r>
                      <a:endParaRPr lang="en-US" sz="1800" b="0" i="0" u="none" strike="noStrike" dirty="0">
                        <a:solidFill>
                          <a:schemeClr val="tx1"/>
                        </a:solidFill>
                        <a:effectLst/>
                        <a:latin typeface="Bookman Old Style"/>
                      </a:endParaRPr>
                    </a:p>
                  </a:txBody>
                  <a:tcPr marL="9525" marR="9525" marT="9525" marB="0" anchor="b"/>
                </a:tc>
                <a:tc>
                  <a:txBody>
                    <a:bodyPr/>
                    <a:lstStyle/>
                    <a:p>
                      <a:pPr marL="285750" indent="-285750">
                        <a:buFont typeface="Arial" panose="020B0604020202020204" pitchFamily="34" charset="0"/>
                        <a:buChar char="•"/>
                      </a:pPr>
                      <a:r>
                        <a:rPr lang="en-US" dirty="0"/>
                        <a:t>Camping</a:t>
                      </a:r>
                    </a:p>
                  </a:txBody>
                  <a:tcPr/>
                </a:tc>
                <a:extLst>
                  <a:ext uri="{0D108BD9-81ED-4DB2-BD59-A6C34878D82A}">
                    <a16:rowId xmlns:a16="http://schemas.microsoft.com/office/drawing/2014/main" val="10003"/>
                  </a:ext>
                </a:extLst>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Cooking</a:t>
                      </a:r>
                    </a:p>
                  </a:txBody>
                  <a:tcPr marL="9525" marR="9525" marT="9525" marB="0" anchor="b"/>
                </a:tc>
                <a:tc>
                  <a:txBody>
                    <a:bodyPr/>
                    <a:lstStyle/>
                    <a:p>
                      <a:pPr marL="285750" indent="-285750">
                        <a:buFont typeface="Arial" panose="020B0604020202020204" pitchFamily="34" charset="0"/>
                        <a:buChar char="•"/>
                      </a:pPr>
                      <a:r>
                        <a:rPr lang="en-US" dirty="0"/>
                        <a:t>Family</a:t>
                      </a:r>
                      <a:r>
                        <a:rPr lang="en-US" baseline="0" dirty="0"/>
                        <a:t> Life</a:t>
                      </a:r>
                      <a:endParaRPr lang="en-US" dirty="0"/>
                    </a:p>
                  </a:txBody>
                  <a:tcPr/>
                </a:tc>
                <a:extLst>
                  <a:ext uri="{0D108BD9-81ED-4DB2-BD59-A6C34878D82A}">
                    <a16:rowId xmlns:a16="http://schemas.microsoft.com/office/drawing/2014/main" val="10004"/>
                  </a:ext>
                </a:extLst>
              </a:tr>
              <a:tr h="370840">
                <a:tc>
                  <a:txBody>
                    <a:bodyPr/>
                    <a:lstStyle/>
                    <a:p>
                      <a:pPr marL="285750" indent="-285750" algn="l" fontAlgn="b">
                        <a:buFont typeface="Arial" panose="020B0604020202020204" pitchFamily="34" charset="0"/>
                        <a:buChar char="•"/>
                      </a:pPr>
                      <a:r>
                        <a:rPr lang="en-US" sz="1800" u="none" strike="noStrike" dirty="0">
                          <a:effectLst/>
                        </a:rPr>
                        <a:t>Emergency Preparedness OR Lifesaving **</a:t>
                      </a:r>
                      <a:endParaRPr lang="en-US" sz="1800" b="0" i="0" u="none" strike="noStrike" dirty="0">
                        <a:solidFill>
                          <a:srgbClr val="000000"/>
                        </a:solidFill>
                        <a:effectLst/>
                        <a:latin typeface="Bookman Old Style"/>
                      </a:endParaRPr>
                    </a:p>
                  </a:txBody>
                  <a:tcPr marL="9525" marR="9525" marT="9525" marB="0" anchor="b"/>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Swimming OR Hiking OR Cycling **</a:t>
                      </a:r>
                    </a:p>
                  </a:txBody>
                  <a:tcPr/>
                </a:tc>
                <a:extLst>
                  <a:ext uri="{0D108BD9-81ED-4DB2-BD59-A6C34878D82A}">
                    <a16:rowId xmlns:a16="http://schemas.microsoft.com/office/drawing/2014/main" val="10005"/>
                  </a:ext>
                </a:extLst>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Environmental Science OR Sustainability </a:t>
                      </a:r>
                      <a:r>
                        <a:rPr lang="en-US" sz="1800" u="none" strike="noStrike" dirty="0">
                          <a:effectLst/>
                        </a:rPr>
                        <a:t>**</a:t>
                      </a:r>
                      <a:endParaRPr lang="en-US" sz="1800" b="0" i="0" u="none" strike="noStrike" dirty="0">
                        <a:solidFill>
                          <a:srgbClr val="000000"/>
                        </a:solidFill>
                        <a:effectLst/>
                        <a:latin typeface="+mn-lt"/>
                      </a:endParaRPr>
                    </a:p>
                  </a:txBody>
                  <a:tcPr marL="9525" marR="9525" marT="9525" marB="0" anchor="b"/>
                </a:tc>
                <a:tc>
                  <a:txBody>
                    <a:bodyPr/>
                    <a:lstStyle/>
                    <a:p>
                      <a:pPr marL="285750" indent="-285750">
                        <a:buFont typeface="Arial" panose="020B0604020202020204" pitchFamily="34" charset="0"/>
                        <a:buChar char="•"/>
                      </a:pPr>
                      <a:r>
                        <a:rPr lang="en-US" dirty="0"/>
                        <a:t>Citizenship in Society</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838720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Merit Badges and Scouts with Disabilities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995211405"/>
              </p:ext>
            </p:extLst>
          </p:nvPr>
        </p:nvGraphicFramePr>
        <p:xfrm>
          <a:off x="457200" y="1524001"/>
          <a:ext cx="8229600" cy="4114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12</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18675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Requirement #4 – Position of Responsibility</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665329336"/>
              </p:ext>
            </p:extLst>
          </p:nvPr>
        </p:nvGraphicFramePr>
        <p:xfrm>
          <a:off x="457200" y="1524001"/>
          <a:ext cx="8229600" cy="2971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13</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70336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Requirement #5 –Scout Service Project</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949857005"/>
              </p:ext>
            </p:extLst>
          </p:nvPr>
        </p:nvGraphicFramePr>
        <p:xfrm>
          <a:off x="500062" y="1447800"/>
          <a:ext cx="82296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14</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
        <p:nvSpPr>
          <p:cNvPr id="6" name="WordArt 9"/>
          <p:cNvSpPr>
            <a:spLocks noChangeArrowheads="1" noChangeShapeType="1" noTextEdit="1"/>
          </p:cNvSpPr>
          <p:nvPr/>
        </p:nvSpPr>
        <p:spPr bwMode="auto">
          <a:xfrm>
            <a:off x="609600" y="3657600"/>
            <a:ext cx="7620001" cy="1828800"/>
          </a:xfrm>
          <a:prstGeom prst="rect">
            <a:avLst/>
          </a:prstGeom>
        </p:spPr>
        <p:txBody>
          <a:bodyPr wrap="none" fromWordArt="1">
            <a:prstTxWarp prst="textSlantUp">
              <a:avLst>
                <a:gd name="adj" fmla="val 55556"/>
              </a:avLst>
            </a:prstTxWarp>
          </a:bodyPr>
          <a:lstStyle/>
          <a:p>
            <a:pPr algn="ctr"/>
            <a:r>
              <a:rPr lang="en-US" sz="3600" kern="10" dirty="0">
                <a:ln w="9525">
                  <a:solidFill>
                    <a:srgbClr val="FF0000"/>
                  </a:solidFill>
                  <a:round/>
                  <a:headEnd/>
                  <a:tailEnd/>
                </a:ln>
                <a:solidFill>
                  <a:srgbClr val="FF0000"/>
                </a:solidFill>
                <a:latin typeface="Arial Black"/>
              </a:rPr>
              <a:t> For more information on this step there is a separate presentation </a:t>
            </a:r>
          </a:p>
        </p:txBody>
      </p:sp>
    </p:spTree>
    <p:extLst>
      <p:ext uri="{BB962C8B-B14F-4D97-AF65-F5344CB8AC3E}">
        <p14:creationId xmlns:p14="http://schemas.microsoft.com/office/powerpoint/2010/main" val="3911826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Requirement #6 – Unit Leader Conference</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975380134"/>
              </p:ext>
            </p:extLst>
          </p:nvPr>
        </p:nvGraphicFramePr>
        <p:xfrm>
          <a:off x="457200" y="1524001"/>
          <a:ext cx="8229600" cy="2362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15</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815047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Requirement #7 – Board of Review</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712183446"/>
              </p:ext>
            </p:extLst>
          </p:nvPr>
        </p:nvGraphicFramePr>
        <p:xfrm>
          <a:off x="457200" y="1524001"/>
          <a:ext cx="8229600" cy="1676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16</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
        <p:nvSpPr>
          <p:cNvPr id="6" name="WordArt 9"/>
          <p:cNvSpPr>
            <a:spLocks noChangeArrowheads="1" noChangeShapeType="1" noTextEdit="1"/>
          </p:cNvSpPr>
          <p:nvPr/>
        </p:nvSpPr>
        <p:spPr bwMode="auto">
          <a:xfrm>
            <a:off x="2895600" y="2895600"/>
            <a:ext cx="3590925" cy="1600200"/>
          </a:xfrm>
          <a:prstGeom prst="rect">
            <a:avLst/>
          </a:prstGeom>
        </p:spPr>
        <p:txBody>
          <a:bodyPr wrap="none" fromWordArt="1">
            <a:prstTxWarp prst="textSlantUp">
              <a:avLst>
                <a:gd name="adj" fmla="val 55556"/>
              </a:avLst>
            </a:prstTxWarp>
          </a:bodyPr>
          <a:lstStyle/>
          <a:p>
            <a:pPr algn="ctr"/>
            <a:r>
              <a:rPr lang="en-US" sz="3600" kern="10" dirty="0">
                <a:ln w="9525">
                  <a:solidFill>
                    <a:srgbClr val="FF0000"/>
                  </a:solidFill>
                  <a:round/>
                  <a:headEnd/>
                  <a:tailEnd/>
                </a:ln>
                <a:solidFill>
                  <a:srgbClr val="FF0000"/>
                </a:solidFill>
                <a:latin typeface="Arial Black"/>
              </a:rPr>
              <a:t>More to follow later..</a:t>
            </a:r>
          </a:p>
        </p:txBody>
      </p:sp>
    </p:spTree>
    <p:extLst>
      <p:ext uri="{BB962C8B-B14F-4D97-AF65-F5344CB8AC3E}">
        <p14:creationId xmlns:p14="http://schemas.microsoft.com/office/powerpoint/2010/main" val="115288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The Final Steps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984817243"/>
              </p:ext>
            </p:extLst>
          </p:nvPr>
        </p:nvGraphicFramePr>
        <p:xfrm>
          <a:off x="457200" y="1447800"/>
          <a:ext cx="8229600" cy="205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17</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28062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Reviewing All Materials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888527076"/>
              </p:ext>
            </p:extLst>
          </p:nvPr>
        </p:nvGraphicFramePr>
        <p:xfrm>
          <a:off x="457200" y="1752600"/>
          <a:ext cx="822960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18</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361837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Rank Application</a:t>
            </a:r>
          </a:p>
        </p:txBody>
      </p:sp>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19</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graphicFrame>
        <p:nvGraphicFramePr>
          <p:cNvPr id="6" name="Diagram 5"/>
          <p:cNvGraphicFramePr/>
          <p:nvPr>
            <p:extLst>
              <p:ext uri="{D42A27DB-BD31-4B8C-83A1-F6EECF244321}">
                <p14:modId xmlns:p14="http://schemas.microsoft.com/office/powerpoint/2010/main" val="4225757894"/>
              </p:ext>
            </p:extLst>
          </p:nvPr>
        </p:nvGraphicFramePr>
        <p:xfrm>
          <a:off x="381000" y="1371600"/>
          <a:ext cx="81534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Object 2"/>
          <p:cNvGraphicFramePr>
            <a:graphicFrameLocks noGrp="1" noChangeAspect="1"/>
          </p:cNvGraphicFramePr>
          <p:nvPr>
            <p:extLst>
              <p:ext uri="{D42A27DB-BD31-4B8C-83A1-F6EECF244321}">
                <p14:modId xmlns:p14="http://schemas.microsoft.com/office/powerpoint/2010/main" val="2457555322"/>
              </p:ext>
            </p:extLst>
          </p:nvPr>
        </p:nvGraphicFramePr>
        <p:xfrm>
          <a:off x="5928318" y="2524125"/>
          <a:ext cx="2834682" cy="3571875"/>
        </p:xfrm>
        <a:graphic>
          <a:graphicData uri="http://schemas.openxmlformats.org/presentationml/2006/ole">
            <mc:AlternateContent xmlns:mc="http://schemas.openxmlformats.org/markup-compatibility/2006">
              <mc:Choice xmlns:v="urn:schemas-microsoft-com:vml" Requires="v">
                <p:oleObj name="Photo Editor Photo" r:id="rId8" imgW="3076190" imgH="3877216" progId="MSPhotoEd.3">
                  <p:embed/>
                </p:oleObj>
              </mc:Choice>
              <mc:Fallback>
                <p:oleObj name="Photo Editor Photo" r:id="rId8" imgW="3076190" imgH="3877216" progId="MSPhotoEd.3">
                  <p:embed/>
                  <p:pic>
                    <p:nvPicPr>
                      <p:cNvPr id="0" name="Object 3"/>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28318" y="2524125"/>
                        <a:ext cx="2834682" cy="357187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97696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a:ea typeface="ＭＳ Ｐゴシック" pitchFamily="34" charset="-128"/>
              </a:rPr>
              <a:t>Notice………</a:t>
            </a:r>
            <a:endParaRPr lang="en-US">
              <a:ea typeface="ＭＳ Ｐゴシック" pitchFamily="34" charset="-128"/>
            </a:endParaRPr>
          </a:p>
        </p:txBody>
      </p:sp>
      <p:sp>
        <p:nvSpPr>
          <p:cNvPr id="9" name="Content Placeholder 8"/>
          <p:cNvSpPr>
            <a:spLocks noGrp="1"/>
          </p:cNvSpPr>
          <p:nvPr>
            <p:ph idx="1"/>
          </p:nvPr>
        </p:nvSpPr>
        <p:spPr/>
        <p:txBody>
          <a:bodyPr/>
          <a:lstStyle/>
          <a:p>
            <a:pPr marL="0" indent="0" eaLnBrk="1" hangingPunct="1">
              <a:buFont typeface="Wingdings" pitchFamily="2" charset="2"/>
              <a:buNone/>
              <a:defRPr/>
            </a:pPr>
            <a:r>
              <a:rPr lang="en-US" b="1" dirty="0"/>
              <a:t>This presentation is</a:t>
            </a:r>
            <a:r>
              <a:rPr lang="en-US" sz="3000" dirty="0"/>
              <a:t> </a:t>
            </a:r>
            <a:r>
              <a:rPr lang="en-US" sz="3000" b="1" u="sng" dirty="0"/>
              <a:t>NOT</a:t>
            </a:r>
            <a:r>
              <a:rPr lang="en-US" sz="3000" dirty="0"/>
              <a:t> </a:t>
            </a:r>
            <a:r>
              <a:rPr lang="en-US" b="1" dirty="0"/>
              <a:t>an official</a:t>
            </a:r>
            <a:r>
              <a:rPr lang="en-US" sz="3000" dirty="0"/>
              <a:t> </a:t>
            </a:r>
            <a:r>
              <a:rPr lang="en-US" b="1" dirty="0"/>
              <a:t>publication of the Scouting America nor the Orange County Council; </a:t>
            </a:r>
            <a:r>
              <a:rPr lang="en-US" b="1" u="sng" dirty="0">
                <a:solidFill>
                  <a:srgbClr val="FF0000"/>
                </a:solidFill>
                <a:effectLst>
                  <a:outerShdw blurRad="38100" dist="38100" dir="2700000" algn="tl">
                    <a:srgbClr val="C0C0C0"/>
                  </a:outerShdw>
                </a:effectLst>
              </a:rPr>
              <a:t>however the contents are taken directly from the official Scouting America “Guide to Advancement – 2025”.</a:t>
            </a:r>
            <a:r>
              <a:rPr lang="en-US" sz="3000" u="sng" dirty="0">
                <a:effectLst>
                  <a:outerShdw blurRad="38100" dist="38100" dir="2700000" algn="tl">
                    <a:srgbClr val="C0C0C0"/>
                  </a:outerShdw>
                </a:effectLst>
              </a:rPr>
              <a:t> </a:t>
            </a:r>
            <a:r>
              <a:rPr lang="en-US" u="sng" dirty="0">
                <a:effectLst>
                  <a:outerShdw blurRad="38100" dist="38100" dir="2700000" algn="tl">
                    <a:srgbClr val="C0C0C0"/>
                  </a:outerShdw>
                </a:effectLst>
              </a:rPr>
              <a:t> </a:t>
            </a:r>
            <a:endParaRPr lang="en-US" sz="1800" u="sng" dirty="0">
              <a:effectLst>
                <a:outerShdw blurRad="38100" dist="38100" dir="2700000" algn="tl">
                  <a:srgbClr val="C0C0C0"/>
                </a:outerShdw>
              </a:effectLst>
            </a:endParaRPr>
          </a:p>
          <a:p>
            <a:pPr marL="0" indent="0" eaLnBrk="1" hangingPunct="1">
              <a:buFont typeface="Wingdings" pitchFamily="2" charset="2"/>
              <a:buNone/>
              <a:defRPr/>
            </a:pPr>
            <a:endParaRPr lang="en-US" dirty="0"/>
          </a:p>
          <a:p>
            <a:pPr marL="0" indent="0" eaLnBrk="1" hangingPunct="1">
              <a:buFont typeface="Wingdings" pitchFamily="2" charset="2"/>
              <a:buNone/>
              <a:defRPr/>
            </a:pPr>
            <a:r>
              <a:rPr lang="en-US" b="1" dirty="0"/>
              <a:t>It is prepared to assist Scouts, Parents, and Scout Leaders.</a:t>
            </a:r>
          </a:p>
          <a:p>
            <a:pPr marL="0" indent="0">
              <a:buFont typeface="Wingdings" pitchFamily="2" charset="2"/>
              <a:buNone/>
              <a:defRPr/>
            </a:pPr>
            <a:endParaRPr lang="en-US" dirty="0"/>
          </a:p>
        </p:txBody>
      </p:sp>
      <p:sp>
        <p:nvSpPr>
          <p:cNvPr id="1946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A27E9DA-2F87-4408-B8CA-B3DD79644DEC}" type="slidenum">
              <a:rPr lang="en-US" smtClean="0"/>
              <a:pPr eaLnBrk="1" hangingPunct="1"/>
              <a:t>2</a:t>
            </a:fld>
            <a:endParaRPr lang="en-US"/>
          </a:p>
        </p:txBody>
      </p:sp>
      <p:sp>
        <p:nvSpPr>
          <p:cNvPr id="1946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Confidential Appraisals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166115770"/>
              </p:ext>
            </p:extLst>
          </p:nvPr>
        </p:nvGraphicFramePr>
        <p:xfrm>
          <a:off x="457200" y="1905001"/>
          <a:ext cx="8382000" cy="350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20</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01354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Other Materials </a:t>
            </a:r>
            <a:br>
              <a:rPr lang="en-US" altLang="en-US" sz="2800" dirty="0">
                <a:ea typeface="ＭＳ Ｐゴシック" pitchFamily="34" charset="-128"/>
              </a:rPr>
            </a:br>
            <a:r>
              <a:rPr lang="en-US" sz="1600" b="0" dirty="0"/>
              <a:t>(Guide to Advancement 9.0.1.3)</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820908904"/>
              </p:ext>
            </p:extLst>
          </p:nvPr>
        </p:nvGraphicFramePr>
        <p:xfrm>
          <a:off x="457200" y="1524001"/>
          <a:ext cx="8229600" cy="2285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21</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322869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Conducting the Board of Review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678694017"/>
              </p:ext>
            </p:extLst>
          </p:nvPr>
        </p:nvGraphicFramePr>
        <p:xfrm>
          <a:off x="457200" y="1447800"/>
          <a:ext cx="8229600" cy="384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22</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118080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Staffing the Board of Review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939260269"/>
              </p:ext>
            </p:extLst>
          </p:nvPr>
        </p:nvGraphicFramePr>
        <p:xfrm>
          <a:off x="457200" y="1447800"/>
          <a:ext cx="8229600" cy="373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23</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4062104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After your Board of Review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936144376"/>
              </p:ext>
            </p:extLst>
          </p:nvPr>
        </p:nvGraphicFramePr>
        <p:xfrm>
          <a:off x="457200" y="1524001"/>
          <a:ext cx="8229600" cy="4343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24</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474619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After your Board of Review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408117796"/>
              </p:ext>
            </p:extLst>
          </p:nvPr>
        </p:nvGraphicFramePr>
        <p:xfrm>
          <a:off x="457200" y="1524001"/>
          <a:ext cx="8229600" cy="2590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25</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225451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Special Topics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692114685"/>
              </p:ext>
            </p:extLst>
          </p:nvPr>
        </p:nvGraphicFramePr>
        <p:xfrm>
          <a:off x="457200" y="1524001"/>
          <a:ext cx="8229600" cy="3200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26</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017716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Special Topics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912648772"/>
              </p:ext>
            </p:extLst>
          </p:nvPr>
        </p:nvGraphicFramePr>
        <p:xfrm>
          <a:off x="457200" y="1524001"/>
          <a:ext cx="8229600"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27</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40435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Special Topics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935052639"/>
              </p:ext>
            </p:extLst>
          </p:nvPr>
        </p:nvGraphicFramePr>
        <p:xfrm>
          <a:off x="457200" y="1524001"/>
          <a:ext cx="8229600" cy="2438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28</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831520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Q &amp; A and OCC Website</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054092220"/>
              </p:ext>
            </p:extLst>
          </p:nvPr>
        </p:nvGraphicFramePr>
        <p:xfrm>
          <a:off x="457200" y="1447800"/>
          <a:ext cx="82296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29</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196932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a:ea typeface="ＭＳ Ｐゴシック" pitchFamily="34" charset="-128"/>
              </a:rPr>
              <a:t>Purpose of this Workshop</a:t>
            </a:r>
            <a:endParaRPr lang="en-US">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097724730"/>
              </p:ext>
            </p:extLst>
          </p:nvPr>
        </p:nvGraphicFramePr>
        <p:xfrm>
          <a:off x="457200" y="1600201"/>
          <a:ext cx="82296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5656385-0379-400F-A431-1CBB83B5CEE1}" type="slidenum">
              <a:rPr lang="en-US" smtClean="0"/>
              <a:pPr eaLnBrk="1" hangingPunct="1"/>
              <a:t>3</a:t>
            </a:fld>
            <a:endParaRPr lang="en-US"/>
          </a:p>
        </p:txBody>
      </p:sp>
      <p:sp>
        <p:nvSpPr>
          <p:cNvPr id="2253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a:ea typeface="ＭＳ Ｐゴシック" pitchFamily="34" charset="-128"/>
              </a:rPr>
              <a:t>Who Sets Eagle Rank Requirements?</a:t>
            </a:r>
            <a:endParaRPr lang="en-US"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141172353"/>
              </p:ext>
            </p:extLst>
          </p:nvPr>
        </p:nvGraphicFramePr>
        <p:xfrm>
          <a:off x="457200" y="1524001"/>
          <a:ext cx="8229600" cy="1752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4</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grpSp>
        <p:nvGrpSpPr>
          <p:cNvPr id="17" name="Group 16"/>
          <p:cNvGrpSpPr/>
          <p:nvPr/>
        </p:nvGrpSpPr>
        <p:grpSpPr>
          <a:xfrm>
            <a:off x="1656608" y="4648200"/>
            <a:ext cx="5760720" cy="974160"/>
            <a:chOff x="411480" y="2179537"/>
            <a:chExt cx="5760720" cy="974160"/>
          </a:xfrm>
          <a:scene3d>
            <a:camera prst="orthographicFront"/>
            <a:lightRig rig="threePt" dir="t">
              <a:rot lat="0" lon="0" rev="7500000"/>
            </a:lightRig>
          </a:scene3d>
        </p:grpSpPr>
        <p:sp>
          <p:nvSpPr>
            <p:cNvPr id="18" name="Rounded Rectangle 17"/>
            <p:cNvSpPr/>
            <p:nvPr/>
          </p:nvSpPr>
          <p:spPr>
            <a:xfrm>
              <a:off x="411480" y="2179537"/>
              <a:ext cx="5760720" cy="974160"/>
            </a:xfrm>
            <a:prstGeom prst="roundRect">
              <a:avLst/>
            </a:prstGeom>
          </p:spPr>
          <p:style>
            <a:lnRef idx="1">
              <a:schemeClr val="accent2"/>
            </a:lnRef>
            <a:fillRef idx="3">
              <a:schemeClr val="accent2"/>
            </a:fillRef>
            <a:effectRef idx="2">
              <a:schemeClr val="accent2"/>
            </a:effectRef>
            <a:fontRef idx="minor">
              <a:schemeClr val="lt1"/>
            </a:fontRef>
          </p:style>
          <p:txBody>
            <a:bodyPr/>
            <a:lstStyle/>
            <a:p>
              <a:endParaRPr lang="en-US"/>
            </a:p>
          </p:txBody>
        </p:sp>
        <p:sp>
          <p:nvSpPr>
            <p:cNvPr id="19" name="Rounded Rectangle 4"/>
            <p:cNvSpPr/>
            <p:nvPr/>
          </p:nvSpPr>
          <p:spPr>
            <a:xfrm>
              <a:off x="459035" y="2227092"/>
              <a:ext cx="5665610" cy="879050"/>
            </a:xfrm>
            <a:prstGeom prst="rect">
              <a:avLst/>
            </a:prstGeom>
          </p:spPr>
          <p:style>
            <a:lnRef idx="1">
              <a:schemeClr val="accent2"/>
            </a:lnRef>
            <a:fillRef idx="3">
              <a:schemeClr val="accent2"/>
            </a:fillRef>
            <a:effectRef idx="2">
              <a:schemeClr val="accent2"/>
            </a:effectRef>
            <a:fontRef idx="minor">
              <a:schemeClr val="lt1"/>
            </a:fontRef>
          </p:style>
          <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n-US" sz="1600" b="1" kern="1200" dirty="0"/>
                <a:t>NO Council, District, Unit or Individual has the authority to ADD to, or </a:t>
              </a:r>
              <a:r>
                <a:rPr lang="en-US" sz="1600" b="1" dirty="0">
                  <a:solidFill>
                    <a:schemeClr val="lt1"/>
                  </a:solidFill>
                </a:rPr>
                <a:t>SUBTRACT</a:t>
              </a:r>
              <a:r>
                <a:rPr lang="en-US" sz="1600" b="1" kern="1200" dirty="0"/>
                <a:t> from, any Scouting America advancement requirement.</a:t>
              </a:r>
            </a:p>
          </p:txBody>
        </p:sp>
      </p:grpSp>
      <p:grpSp>
        <p:nvGrpSpPr>
          <p:cNvPr id="20" name="Group 19"/>
          <p:cNvGrpSpPr/>
          <p:nvPr/>
        </p:nvGrpSpPr>
        <p:grpSpPr>
          <a:xfrm>
            <a:off x="1676400" y="3581400"/>
            <a:ext cx="5760720" cy="974160"/>
            <a:chOff x="411480" y="2179537"/>
            <a:chExt cx="5760720" cy="974160"/>
          </a:xfrm>
          <a:scene3d>
            <a:camera prst="orthographicFront"/>
            <a:lightRig rig="threePt" dir="t">
              <a:rot lat="0" lon="0" rev="7500000"/>
            </a:lightRig>
          </a:scene3d>
        </p:grpSpPr>
        <p:sp>
          <p:nvSpPr>
            <p:cNvPr id="21" name="Rounded Rectangle 20"/>
            <p:cNvSpPr/>
            <p:nvPr/>
          </p:nvSpPr>
          <p:spPr>
            <a:xfrm>
              <a:off x="411480" y="2179537"/>
              <a:ext cx="5760720" cy="974160"/>
            </a:xfrm>
            <a:prstGeom prst="roundRect">
              <a:avLst/>
            </a:prstGeom>
            <a:ln/>
          </p:spPr>
          <p:style>
            <a:lnRef idx="0">
              <a:schemeClr val="accent2"/>
            </a:lnRef>
            <a:fillRef idx="3">
              <a:schemeClr val="accent2"/>
            </a:fillRef>
            <a:effectRef idx="3">
              <a:schemeClr val="accent2"/>
            </a:effectRef>
            <a:fontRef idx="minor">
              <a:schemeClr val="lt1"/>
            </a:fontRef>
          </p:style>
          <p:txBody>
            <a:bodyPr/>
            <a:lstStyle/>
            <a:p>
              <a:endParaRPr lang="en-US"/>
            </a:p>
          </p:txBody>
        </p:sp>
        <p:sp>
          <p:nvSpPr>
            <p:cNvPr id="22" name="Rounded Rectangle 4"/>
            <p:cNvSpPr/>
            <p:nvPr/>
          </p:nvSpPr>
          <p:spPr>
            <a:xfrm>
              <a:off x="459035" y="2227092"/>
              <a:ext cx="5665610" cy="879050"/>
            </a:xfrm>
            <a:prstGeom prst="rect">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217742" tIns="0" rIns="217742" bIns="0" numCol="1" spcCol="1270" anchor="ctr" anchorCtr="0">
              <a:noAutofit/>
            </a:bodyPr>
            <a:lstStyle/>
            <a:p>
              <a:pPr lvl="0" defTabSz="533400">
                <a:lnSpc>
                  <a:spcPct val="90000"/>
                </a:lnSpc>
                <a:spcAft>
                  <a:spcPct val="35000"/>
                </a:spcAft>
              </a:pPr>
              <a:r>
                <a:rPr lang="en-US" sz="1600" b="1" dirty="0"/>
                <a:t>Orange County Council Advancement Committee implements policies and procedures of Scouting America National and Council.</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a:ea typeface="ＭＳ Ｐゴシック" pitchFamily="34" charset="-128"/>
              </a:rPr>
              <a:t>Who Sets Summit Rank Requirements?</a:t>
            </a:r>
            <a:endParaRPr lang="en-US"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80941981"/>
              </p:ext>
            </p:extLst>
          </p:nvPr>
        </p:nvGraphicFramePr>
        <p:xfrm>
          <a:off x="457200" y="1524001"/>
          <a:ext cx="8229600" cy="1752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5</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grpSp>
        <p:nvGrpSpPr>
          <p:cNvPr id="17" name="Group 16"/>
          <p:cNvGrpSpPr/>
          <p:nvPr/>
        </p:nvGrpSpPr>
        <p:grpSpPr>
          <a:xfrm>
            <a:off x="1656608" y="4648200"/>
            <a:ext cx="5760720" cy="974160"/>
            <a:chOff x="411480" y="2179537"/>
            <a:chExt cx="5760720" cy="974160"/>
          </a:xfrm>
          <a:scene3d>
            <a:camera prst="orthographicFront"/>
            <a:lightRig rig="threePt" dir="t">
              <a:rot lat="0" lon="0" rev="7500000"/>
            </a:lightRig>
          </a:scene3d>
        </p:grpSpPr>
        <p:sp>
          <p:nvSpPr>
            <p:cNvPr id="18" name="Rounded Rectangle 17"/>
            <p:cNvSpPr/>
            <p:nvPr/>
          </p:nvSpPr>
          <p:spPr>
            <a:xfrm>
              <a:off x="411480" y="2179537"/>
              <a:ext cx="5760720" cy="974160"/>
            </a:xfrm>
            <a:prstGeom prst="roundRect">
              <a:avLst/>
            </a:prstGeom>
          </p:spPr>
          <p:style>
            <a:lnRef idx="1">
              <a:schemeClr val="accent2"/>
            </a:lnRef>
            <a:fillRef idx="3">
              <a:schemeClr val="accent2"/>
            </a:fillRef>
            <a:effectRef idx="2">
              <a:schemeClr val="accent2"/>
            </a:effectRef>
            <a:fontRef idx="minor">
              <a:schemeClr val="lt1"/>
            </a:fontRef>
          </p:style>
          <p:txBody>
            <a:bodyPr/>
            <a:lstStyle/>
            <a:p>
              <a:endParaRPr lang="en-US"/>
            </a:p>
          </p:txBody>
        </p:sp>
        <p:sp>
          <p:nvSpPr>
            <p:cNvPr id="19" name="Rounded Rectangle 4"/>
            <p:cNvSpPr/>
            <p:nvPr/>
          </p:nvSpPr>
          <p:spPr>
            <a:xfrm>
              <a:off x="459035" y="2227092"/>
              <a:ext cx="5665610" cy="879050"/>
            </a:xfrm>
            <a:prstGeom prst="rect">
              <a:avLst/>
            </a:prstGeom>
          </p:spPr>
          <p:style>
            <a:lnRef idx="1">
              <a:schemeClr val="accent2"/>
            </a:lnRef>
            <a:fillRef idx="3">
              <a:schemeClr val="accent2"/>
            </a:fillRef>
            <a:effectRef idx="2">
              <a:schemeClr val="accent2"/>
            </a:effectRef>
            <a:fontRef idx="minor">
              <a:schemeClr val="lt1"/>
            </a:fontRef>
          </p:style>
          <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n-US" sz="1600" b="1" kern="1200" dirty="0"/>
                <a:t>NO Council, District, Unit or Individual has the authority to ADD to, or </a:t>
              </a:r>
              <a:r>
                <a:rPr lang="en-US" sz="1600" b="1" dirty="0">
                  <a:solidFill>
                    <a:schemeClr val="lt1"/>
                  </a:solidFill>
                </a:rPr>
                <a:t>SUBTRACT</a:t>
              </a:r>
              <a:r>
                <a:rPr lang="en-US" sz="1600" b="1" kern="1200" dirty="0"/>
                <a:t> from, any Scouting America advancement requirement.</a:t>
              </a:r>
            </a:p>
          </p:txBody>
        </p:sp>
      </p:grpSp>
      <p:grpSp>
        <p:nvGrpSpPr>
          <p:cNvPr id="20" name="Group 19"/>
          <p:cNvGrpSpPr/>
          <p:nvPr/>
        </p:nvGrpSpPr>
        <p:grpSpPr>
          <a:xfrm>
            <a:off x="1676400" y="3581400"/>
            <a:ext cx="5760720" cy="974160"/>
            <a:chOff x="411480" y="2179537"/>
            <a:chExt cx="5760720" cy="974160"/>
          </a:xfrm>
          <a:scene3d>
            <a:camera prst="orthographicFront"/>
            <a:lightRig rig="threePt" dir="t">
              <a:rot lat="0" lon="0" rev="7500000"/>
            </a:lightRig>
          </a:scene3d>
        </p:grpSpPr>
        <p:sp>
          <p:nvSpPr>
            <p:cNvPr id="21" name="Rounded Rectangle 20"/>
            <p:cNvSpPr/>
            <p:nvPr/>
          </p:nvSpPr>
          <p:spPr>
            <a:xfrm>
              <a:off x="411480" y="2179537"/>
              <a:ext cx="5760720" cy="974160"/>
            </a:xfrm>
            <a:prstGeom prst="roundRect">
              <a:avLst/>
            </a:prstGeom>
            <a:ln/>
          </p:spPr>
          <p:style>
            <a:lnRef idx="0">
              <a:schemeClr val="accent2"/>
            </a:lnRef>
            <a:fillRef idx="3">
              <a:schemeClr val="accent2"/>
            </a:fillRef>
            <a:effectRef idx="3">
              <a:schemeClr val="accent2"/>
            </a:effectRef>
            <a:fontRef idx="minor">
              <a:schemeClr val="lt1"/>
            </a:fontRef>
          </p:style>
          <p:txBody>
            <a:bodyPr/>
            <a:lstStyle/>
            <a:p>
              <a:endParaRPr lang="en-US"/>
            </a:p>
          </p:txBody>
        </p:sp>
        <p:sp>
          <p:nvSpPr>
            <p:cNvPr id="22" name="Rounded Rectangle 4"/>
            <p:cNvSpPr/>
            <p:nvPr/>
          </p:nvSpPr>
          <p:spPr>
            <a:xfrm>
              <a:off x="459035" y="2227092"/>
              <a:ext cx="5665610" cy="879050"/>
            </a:xfrm>
            <a:prstGeom prst="rect">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217742" tIns="0" rIns="217742" bIns="0" numCol="1" spcCol="1270" anchor="ctr" anchorCtr="0">
              <a:noAutofit/>
            </a:bodyPr>
            <a:lstStyle/>
            <a:p>
              <a:pPr lvl="0" defTabSz="533400">
                <a:lnSpc>
                  <a:spcPct val="90000"/>
                </a:lnSpc>
                <a:spcAft>
                  <a:spcPct val="35000"/>
                </a:spcAft>
              </a:pPr>
              <a:r>
                <a:rPr lang="en-US" sz="1600" b="1" dirty="0"/>
                <a:t>Orange County Council Advancement Committee implements policies and procedures of Scouting America National and Council.</a:t>
              </a:r>
            </a:p>
          </p:txBody>
        </p:sp>
      </p:grpSp>
    </p:spTree>
    <p:extLst>
      <p:ext uri="{BB962C8B-B14F-4D97-AF65-F5344CB8AC3E}">
        <p14:creationId xmlns:p14="http://schemas.microsoft.com/office/powerpoint/2010/main" val="3075990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a:ea typeface="ＭＳ Ｐゴシック" pitchFamily="34" charset="-128"/>
              </a:rPr>
              <a:t>Who Sets Quartermaster Rank Requirements?</a:t>
            </a:r>
            <a:endParaRPr lang="en-US"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4034970912"/>
              </p:ext>
            </p:extLst>
          </p:nvPr>
        </p:nvGraphicFramePr>
        <p:xfrm>
          <a:off x="457200" y="1524001"/>
          <a:ext cx="8229600" cy="1752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6</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grpSp>
        <p:nvGrpSpPr>
          <p:cNvPr id="17" name="Group 16"/>
          <p:cNvGrpSpPr/>
          <p:nvPr/>
        </p:nvGrpSpPr>
        <p:grpSpPr>
          <a:xfrm>
            <a:off x="1656608" y="4648200"/>
            <a:ext cx="5760720" cy="974160"/>
            <a:chOff x="411480" y="2179537"/>
            <a:chExt cx="5760720" cy="974160"/>
          </a:xfrm>
          <a:scene3d>
            <a:camera prst="orthographicFront"/>
            <a:lightRig rig="threePt" dir="t">
              <a:rot lat="0" lon="0" rev="7500000"/>
            </a:lightRig>
          </a:scene3d>
        </p:grpSpPr>
        <p:sp>
          <p:nvSpPr>
            <p:cNvPr id="18" name="Rounded Rectangle 17"/>
            <p:cNvSpPr/>
            <p:nvPr/>
          </p:nvSpPr>
          <p:spPr>
            <a:xfrm>
              <a:off x="411480" y="2179537"/>
              <a:ext cx="5760720" cy="974160"/>
            </a:xfrm>
            <a:prstGeom prst="roundRect">
              <a:avLst/>
            </a:prstGeom>
          </p:spPr>
          <p:style>
            <a:lnRef idx="1">
              <a:schemeClr val="accent2"/>
            </a:lnRef>
            <a:fillRef idx="3">
              <a:schemeClr val="accent2"/>
            </a:fillRef>
            <a:effectRef idx="2">
              <a:schemeClr val="accent2"/>
            </a:effectRef>
            <a:fontRef idx="minor">
              <a:schemeClr val="lt1"/>
            </a:fontRef>
          </p:style>
          <p:txBody>
            <a:bodyPr/>
            <a:lstStyle/>
            <a:p>
              <a:endParaRPr lang="en-US"/>
            </a:p>
          </p:txBody>
        </p:sp>
        <p:sp>
          <p:nvSpPr>
            <p:cNvPr id="19" name="Rounded Rectangle 4"/>
            <p:cNvSpPr/>
            <p:nvPr/>
          </p:nvSpPr>
          <p:spPr>
            <a:xfrm>
              <a:off x="459035" y="2227092"/>
              <a:ext cx="5665610" cy="879050"/>
            </a:xfrm>
            <a:prstGeom prst="rect">
              <a:avLst/>
            </a:prstGeom>
          </p:spPr>
          <p:style>
            <a:lnRef idx="1">
              <a:schemeClr val="accent2"/>
            </a:lnRef>
            <a:fillRef idx="3">
              <a:schemeClr val="accent2"/>
            </a:fillRef>
            <a:effectRef idx="2">
              <a:schemeClr val="accent2"/>
            </a:effectRef>
            <a:fontRef idx="minor">
              <a:schemeClr val="lt1"/>
            </a:fontRef>
          </p:style>
          <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n-US" sz="1600" b="1" kern="1200" dirty="0"/>
                <a:t>NO Council, District, Unit or Individual has the authority to ADD to, or </a:t>
              </a:r>
              <a:r>
                <a:rPr lang="en-US" sz="1600" b="1" dirty="0">
                  <a:solidFill>
                    <a:schemeClr val="lt1"/>
                  </a:solidFill>
                </a:rPr>
                <a:t>SUBTRACT</a:t>
              </a:r>
              <a:r>
                <a:rPr lang="en-US" sz="1600" b="1" kern="1200" dirty="0"/>
                <a:t> from, any Scouting America advancement requirement.</a:t>
              </a:r>
            </a:p>
          </p:txBody>
        </p:sp>
      </p:grpSp>
      <p:grpSp>
        <p:nvGrpSpPr>
          <p:cNvPr id="20" name="Group 19"/>
          <p:cNvGrpSpPr/>
          <p:nvPr/>
        </p:nvGrpSpPr>
        <p:grpSpPr>
          <a:xfrm>
            <a:off x="1676400" y="3581400"/>
            <a:ext cx="5760720" cy="974160"/>
            <a:chOff x="411480" y="2179537"/>
            <a:chExt cx="5760720" cy="974160"/>
          </a:xfrm>
          <a:scene3d>
            <a:camera prst="orthographicFront"/>
            <a:lightRig rig="threePt" dir="t">
              <a:rot lat="0" lon="0" rev="7500000"/>
            </a:lightRig>
          </a:scene3d>
        </p:grpSpPr>
        <p:sp>
          <p:nvSpPr>
            <p:cNvPr id="21" name="Rounded Rectangle 20"/>
            <p:cNvSpPr/>
            <p:nvPr/>
          </p:nvSpPr>
          <p:spPr>
            <a:xfrm>
              <a:off x="411480" y="2179537"/>
              <a:ext cx="5760720" cy="974160"/>
            </a:xfrm>
            <a:prstGeom prst="roundRect">
              <a:avLst/>
            </a:prstGeom>
            <a:ln/>
          </p:spPr>
          <p:style>
            <a:lnRef idx="0">
              <a:schemeClr val="accent2"/>
            </a:lnRef>
            <a:fillRef idx="3">
              <a:schemeClr val="accent2"/>
            </a:fillRef>
            <a:effectRef idx="3">
              <a:schemeClr val="accent2"/>
            </a:effectRef>
            <a:fontRef idx="minor">
              <a:schemeClr val="lt1"/>
            </a:fontRef>
          </p:style>
          <p:txBody>
            <a:bodyPr/>
            <a:lstStyle/>
            <a:p>
              <a:endParaRPr lang="en-US"/>
            </a:p>
          </p:txBody>
        </p:sp>
        <p:sp>
          <p:nvSpPr>
            <p:cNvPr id="22" name="Rounded Rectangle 4"/>
            <p:cNvSpPr/>
            <p:nvPr/>
          </p:nvSpPr>
          <p:spPr>
            <a:xfrm>
              <a:off x="459035" y="2227092"/>
              <a:ext cx="5665610" cy="879050"/>
            </a:xfrm>
            <a:prstGeom prst="rect">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217742" tIns="0" rIns="217742" bIns="0" numCol="1" spcCol="1270" anchor="ctr" anchorCtr="0">
              <a:noAutofit/>
            </a:bodyPr>
            <a:lstStyle/>
            <a:p>
              <a:pPr lvl="0" defTabSz="533400">
                <a:lnSpc>
                  <a:spcPct val="90000"/>
                </a:lnSpc>
                <a:spcAft>
                  <a:spcPct val="35000"/>
                </a:spcAft>
              </a:pPr>
              <a:r>
                <a:rPr lang="en-US" sz="1600" b="1" dirty="0"/>
                <a:t>Orange County Council Advancement Committee implements policies and procedures of Scouting America National and Council.</a:t>
              </a:r>
            </a:p>
          </p:txBody>
        </p:sp>
      </p:grpSp>
    </p:spTree>
    <p:extLst>
      <p:ext uri="{BB962C8B-B14F-4D97-AF65-F5344CB8AC3E}">
        <p14:creationId xmlns:p14="http://schemas.microsoft.com/office/powerpoint/2010/main" val="3583174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dirty="0">
                <a:ea typeface="ＭＳ Ｐゴシック" pitchFamily="34" charset="-128"/>
              </a:rPr>
              <a:t>10 Steps to Eagle</a:t>
            </a:r>
          </a:p>
        </p:txBody>
      </p:sp>
      <p:sp>
        <p:nvSpPr>
          <p:cNvPr id="25604"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fld id="{3D16DAF3-F0DA-492D-A526-7508855488EB}" type="slidenum">
              <a:rPr lang="en-US" altLang="en-US" smtClean="0"/>
              <a:pPr/>
              <a:t>7</a:t>
            </a:fld>
            <a:endParaRPr lang="en-US" altLang="en-US"/>
          </a:p>
        </p:txBody>
      </p:sp>
      <p:sp>
        <p:nvSpPr>
          <p:cNvPr id="2560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r>
              <a:rPr lang="en-US" altLang="en-US"/>
              <a:t>Orange County Council </a:t>
            </a:r>
          </a:p>
          <a:p>
            <a:r>
              <a:rPr lang="en-US" altLang="en-US"/>
              <a:t>Advancement Committee</a:t>
            </a:r>
          </a:p>
          <a:p>
            <a:endParaRPr lang="en-US" altLang="en-US"/>
          </a:p>
        </p:txBody>
      </p:sp>
      <p:graphicFrame>
        <p:nvGraphicFramePr>
          <p:cNvPr id="4" name="Diagram 3"/>
          <p:cNvGraphicFramePr/>
          <p:nvPr>
            <p:extLst>
              <p:ext uri="{D42A27DB-BD31-4B8C-83A1-F6EECF244321}">
                <p14:modId xmlns:p14="http://schemas.microsoft.com/office/powerpoint/2010/main" val="4231476723"/>
              </p:ext>
            </p:extLst>
          </p:nvPr>
        </p:nvGraphicFramePr>
        <p:xfrm>
          <a:off x="457200" y="1651000"/>
          <a:ext cx="8458200" cy="429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a:xfrm>
            <a:off x="3657600" y="2743201"/>
            <a:ext cx="1219200" cy="4572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a:t>Project</a:t>
            </a:r>
          </a:p>
          <a:p>
            <a:pPr algn="ctr"/>
            <a:r>
              <a:rPr lang="en-US" sz="1000" dirty="0"/>
              <a:t>9.0.2.0</a:t>
            </a:r>
          </a:p>
        </p:txBody>
      </p:sp>
      <p:sp>
        <p:nvSpPr>
          <p:cNvPr id="8" name="Bent Arrow 7"/>
          <p:cNvSpPr/>
          <p:nvPr/>
        </p:nvSpPr>
        <p:spPr>
          <a:xfrm rot="10800000" flipH="1">
            <a:off x="3276600" y="2667000"/>
            <a:ext cx="381000" cy="3810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55519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lvl="0"/>
            <a:r>
              <a:rPr lang="en-US" dirty="0"/>
              <a:t>Complete all Requirements </a:t>
            </a:r>
            <a:br>
              <a:rPr lang="en-US" dirty="0"/>
            </a:br>
            <a:r>
              <a:rPr lang="en-US" sz="1400" b="0" dirty="0"/>
              <a:t>(</a:t>
            </a:r>
            <a:r>
              <a:rPr lang="en-US" altLang="en-US" sz="1400" b="0" dirty="0">
                <a:ea typeface="ＭＳ Ｐゴシック" pitchFamily="34" charset="-128"/>
              </a:rPr>
              <a:t>Guide to Advancement </a:t>
            </a:r>
            <a:r>
              <a:rPr lang="en-US" sz="1400" b="0" dirty="0"/>
              <a:t>9.0.1.1)</a:t>
            </a:r>
            <a:endParaRPr lang="en-US" sz="2400" b="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930534567"/>
              </p:ext>
            </p:extLst>
          </p:nvPr>
        </p:nvGraphicFramePr>
        <p:xfrm>
          <a:off x="457200" y="1524001"/>
          <a:ext cx="8229600" cy="3886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8</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528947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a:ea typeface="ＭＳ Ｐゴシック" pitchFamily="34" charset="-128"/>
              </a:rPr>
              <a:t>Requirement #1 – Be Active</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8910860"/>
              </p:ext>
            </p:extLst>
          </p:nvPr>
        </p:nvGraphicFramePr>
        <p:xfrm>
          <a:off x="457200" y="1524001"/>
          <a:ext cx="8229600" cy="3886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9</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568519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Life to Eagle Seminar&amp;quot;&quot;/&gt;&lt;property id=&quot;20307&quot; value=&quot;256&quot;/&gt;&lt;/object&gt;&lt;object type=&quot;3&quot; unique_id=&quot;10010&quot;&gt;&lt;property id=&quot;20148&quot; value=&quot;5&quot;/&gt;&lt;property id=&quot;20300&quot; value=&quot;Slide 8 - &amp;quot;The 7 Eagle Scout Requirements&amp;quot;&quot;/&gt;&lt;property id=&quot;20307&quot; value=&quot;264&quot;/&gt;&lt;/object&gt;&lt;object type=&quot;3&quot; unique_id=&quot;10011&quot;&gt;&lt;property id=&quot;20148&quot; value=&quot;5&quot;/&gt;&lt;property id=&quot;20300&quot; value=&quot;Slide 9 - &amp;quot;Be Aware……&amp;quot;&quot;/&gt;&lt;property id=&quot;20307&quot; value=&quot;265&quot;/&gt;&lt;/object&gt;&lt;object type=&quot;3&quot; unique_id=&quot;10012&quot;&gt;&lt;property id=&quot;20148&quot; value=&quot;5&quot;/&gt;&lt;property id=&quot;20300&quot; value=&quot;Slide 10 - &amp;quot;Reference&amp;quot;&quot;/&gt;&lt;property id=&quot;20307&quot; value=&quot;393&quot;/&gt;&lt;/object&gt;&lt;object type=&quot;3&quot; unique_id=&quot;10013&quot;&gt;&lt;property id=&quot;20148&quot; value=&quot;5&quot;/&gt;&lt;property id=&quot;20300&quot; value=&quot;Slide 11 - &amp;quot;How Do I Get From Life to Eagle?&amp;quot;&quot;/&gt;&lt;property id=&quot;20307&quot; value=&quot;266&quot;/&gt;&lt;/object&gt;&lt;object type=&quot;3&quot; unique_id=&quot;10014&quot;&gt;&lt;property id=&quot;20148&quot; value=&quot;5&quot;/&gt;&lt;property id=&quot;20300&quot; value=&quot;Slide 12 - &amp;quot;12 Steps from Life to Eagle&amp;quot;&quot;/&gt;&lt;property id=&quot;20307&quot; value=&quot;267&quot;/&gt;&lt;/object&gt;&lt;object type=&quot;3&quot; unique_id=&quot;10015&quot;&gt;&lt;property id=&quot;20148&quot; value=&quot;5&quot;/&gt;&lt;property id=&quot;20300&quot; value=&quot;Slide 13 - &amp;quot;12 Steps from Life to Eagle&amp;quot;&quot;/&gt;&lt;property id=&quot;20307&quot; value=&quot;337&quot;/&gt;&lt;/object&gt;&lt;object type=&quot;3&quot; unique_id=&quot;10016&quot;&gt;&lt;property id=&quot;20148&quot; value=&quot;5&quot;/&gt;&lt;property id=&quot;20300&quot; value=&quot;Slide 14 - &amp;quot;12 Steps (Continued)&amp;quot;&quot;/&gt;&lt;property id=&quot;20307&quot; value=&quot;268&quot;/&gt;&lt;/object&gt;&lt;object type=&quot;3&quot; unique_id=&quot;10017&quot;&gt;&lt;property id=&quot;20148&quot; value=&quot;5&quot;/&gt;&lt;property id=&quot;20300&quot; value=&quot;Slide 15 - &amp;quot;11 Steps (Continued)&amp;quot;&quot;/&gt;&lt;property id=&quot;20307&quot; value=&quot;336&quot;/&gt;&lt;/object&gt;&lt;object type=&quot;3&quot; unique_id=&quot;10018&quot;&gt;&lt;property id=&quot;20148&quot; value=&quot;5&quot;/&gt;&lt;property id=&quot;20300&quot; value=&quot;Slide 16 - &amp;quot;11 Steps (Continued)&amp;quot;&quot;/&gt;&lt;property id=&quot;20307&quot; value=&quot;269&quot;/&gt;&lt;/object&gt;&lt;object type=&quot;3&quot; unique_id=&quot;10019&quot;&gt;&lt;property id=&quot;20148&quot; value=&quot;5&quot;/&gt;&lt;property id=&quot;20300&quot; value=&quot;Slide 17 - &amp;quot;Requirement #1 – Be Active&amp;quot;&quot;/&gt;&lt;property id=&quot;20307&quot; value=&quot;270&quot;/&gt;&lt;/object&gt;&lt;object type=&quot;3&quot; unique_id=&quot;10020&quot;&gt;&lt;property id=&quot;20148&quot; value=&quot;5&quot;/&gt;&lt;property id=&quot;20300&quot; value=&quot;Slide 18 - &amp;quot;Requirement #2 – Scout Spirit&amp;quot;&quot;/&gt;&lt;property id=&quot;20307&quot; value=&quot;271&quot;/&gt;&lt;/object&gt;&lt;object type=&quot;3&quot; unique_id=&quot;10021&quot;&gt;&lt;property id=&quot;20148&quot; value=&quot;5&quot;/&gt;&lt;property id=&quot;20300&quot; value=&quot;Slide 19 - &amp;quot;Live by Oath &amp;amp; Law Continued……&amp;quot;&quot;/&gt;&lt;property id=&quot;20307&quot; value=&quot;272&quot;/&gt;&lt;/object&gt;&lt;object type=&quot;3&quot; unique_id=&quot;10022&quot;&gt;&lt;property id=&quot;20148&quot; value=&quot;5&quot;/&gt;&lt;property id=&quot;20300&quot; value=&quot;Slide 20 - &amp;quot;Requirement #3 – Earn 21 Merit Badges&amp;quot;&quot;/&gt;&lt;property id=&quot;20307&quot; value=&quot;273&quot;/&gt;&lt;/object&gt;&lt;object type=&quot;3&quot; unique_id=&quot;10023&quot;&gt;&lt;property id=&quot;20148&quot; value=&quot;5&quot;/&gt;&lt;property id=&quot;20300&quot; value=&quot;Slide 21 - &amp;quot;Merit badges must be…..&amp;quot;&quot;/&gt;&lt;property id=&quot;20307&quot; value=&quot;274&quot;/&gt;&lt;/object&gt;&lt;object type=&quot;3&quot; unique_id=&quot;10024&quot;&gt;&lt;property id=&quot;20148&quot; value=&quot;5&quot;/&gt;&lt;property id=&quot;20300&quot; value=&quot;Slide 22 - &amp;quot;Merit Badges and Scouts with Disabilities&amp;quot;&quot;/&gt;&lt;property id=&quot;20307&quot; value=&quot;275&quot;/&gt;&lt;/object&gt;&lt;object type=&quot;3&quot; unique_id=&quot;10025&quot;&gt;&lt;property id=&quot;20148&quot; value=&quot;5&quot;/&gt;&lt;property id=&quot;20300&quot; value=&quot;Slide 23 - &amp;quot;REQUIREMENT #4 – &amp;quot;&quot;/&gt;&lt;property id=&quot;20307&quot; value=&quot;276&quot;/&gt;&lt;/object&gt;&lt;object type=&quot;3&quot; unique_id=&quot;10026&quot;&gt;&lt;property id=&quot;20148&quot; value=&quot;5&quot;/&gt;&lt;property id=&quot;20300&quot; value=&quot;Slide 24 - &amp;quot;Eagle Scout Rank Eligible Positions&amp;quot;&quot;/&gt;&lt;property id=&quot;20307&quot; value=&quot;277&quot;/&gt;&lt;/object&gt;&lt;object type=&quot;3&quot; unique_id=&quot;10027&quot;&gt;&lt;property id=&quot;20148&quot; value=&quot;5&quot;/&gt;&lt;property id=&quot;20300&quot; value=&quot;Slide 25 - &amp;quot;Serve Actively in your Position of Responsibility&amp;quot;&quot;/&gt;&lt;property id=&quot;20307&quot; value=&quot;280&quot;/&gt;&lt;/object&gt;&lt;object type=&quot;3&quot; unique_id=&quot;10028&quot;&gt;&lt;property id=&quot;20148&quot; value=&quot;5&quot;/&gt;&lt;property id=&quot;20300&quot; value=&quot;Slide 26 - &amp;quot;Performance in the Position of Responsibility&amp;quot;&quot;/&gt;&lt;property id=&quot;20307&quot; value=&quot;281&quot;/&gt;&lt;/object&gt;&lt;object type=&quot;3&quot; unique_id=&quot;10029&quot;&gt;&lt;property id=&quot;20148&quot; value=&quot;5&quot;/&gt;&lt;property id=&quot;20300&quot; value=&quot;Slide 27 - &amp;quot;Requirement #5 – Eagle Scout Service Project&amp;quot;&quot;/&gt;&lt;property id=&quot;20307&quot; value=&quot;282&quot;/&gt;&lt;/object&gt;&lt;object type=&quot;3&quot; unique_id=&quot;10030&quot;&gt;&lt;property id=&quot;20148&quot; value=&quot;5&quot;/&gt;&lt;property id=&quot;20300&quot; value=&quot;Slide 28 - &amp;quot;Requirement #6 – Unit Leader Conference&amp;quot;&quot;/&gt;&lt;property id=&quot;20307&quot; value=&quot;283&quot;/&gt;&lt;/object&gt;&lt;object type=&quot;3&quot; unique_id=&quot;10031&quot;&gt;&lt;property id=&quot;20148&quot; value=&quot;5&quot;/&gt;&lt;property id=&quot;20300&quot; value=&quot;Slide 29 - &amp;quot;Requirement #7 – Successfully complete an Eagle Scout Board of Review&amp;#x0D;&amp;#x0A;&amp;quot;&quot;/&gt;&lt;property id=&quot;20307&quot; value=&quot;402&quot;/&gt;&lt;/object&gt;&lt;object type=&quot;3&quot; unique_id=&quot;10032&quot;&gt;&lt;property id=&quot;20148&quot; value=&quot;5&quot;/&gt;&lt;property id=&quot;20300&quot; value=&quot;Slide 30 - &amp;quot;Unit Leader Conference (continued)&amp;quot;&quot;/&gt;&lt;property id=&quot;20307&quot; value=&quot;284&quot;/&gt;&lt;/object&gt;&lt;object type=&quot;3&quot; unique_id=&quot;10033&quot;&gt;&lt;property id=&quot;20148&quot; value=&quot;5&quot;/&gt;&lt;property id=&quot;20300&quot; value=&quot;Slide 31 - &amp;quot;What if I have a problem?&amp;quot;&quot;/&gt;&lt;property id=&quot;20307&quot; value=&quot;285&quot;/&gt;&lt;/object&gt;&lt;object type=&quot;3&quot; unique_id=&quot;10034&quot;&gt;&lt;property id=&quot;20148&quot; value=&quot;5&quot;/&gt;&lt;property id=&quot;20300&quot; value=&quot;Slide 32 - &amp;quot;Have a Problem??&amp;quot;&quot;/&gt;&lt;property id=&quot;20307&quot; value=&quot;286&quot;/&gt;&lt;/object&gt;&lt;object type=&quot;3&quot; unique_id=&quot;10035&quot;&gt;&lt;property id=&quot;20148&quot; value=&quot;5&quot;/&gt;&lt;property id=&quot;20300&quot; value=&quot;Slide 33 - &amp;quot;Having a Problem (continued)&amp;quot;&quot;/&gt;&lt;property id=&quot;20307&quot; value=&quot;287&quot;/&gt;&lt;/object&gt;&lt;object type=&quot;3&quot; unique_id=&quot;10036&quot;&gt;&lt;property id=&quot;20148&quot; value=&quot;5&quot;/&gt;&lt;property id=&quot;20300&quot; value=&quot;Slide 34 - &amp;quot;Having a Problem (continued)&amp;quot;&quot;/&gt;&lt;property id=&quot;20307&quot; value=&quot;326&quot;/&gt;&lt;/object&gt;&lt;object type=&quot;3&quot; unique_id=&quot;10037&quot;&gt;&lt;property id=&quot;20148&quot; value=&quot;5&quot;/&gt;&lt;property id=&quot;20300&quot; value=&quot;Slide 35 - &amp;quot;Eagle Board of Review&amp;quot;&quot;/&gt;&lt;property id=&quot;20307&quot; value=&quot;288&quot;/&gt;&lt;/object&gt;&lt;object type=&quot;3&quot; unique_id=&quot;10038&quot;&gt;&lt;property id=&quot;20148&quot; value=&quot;5&quot;/&gt;&lt;property id=&quot;20300&quot; value=&quot;Slide 36 - &amp;quot;Eagle Board of Review Under Disputed Circumstances&amp;quot;&quot;/&gt;&lt;property id=&quot;20307&quot; value=&quot;403&quot;/&gt;&lt;/object&gt;&lt;object type=&quot;3&quot; unique_id=&quot;10039&quot;&gt;&lt;property id=&quot;20148&quot; value=&quot;5&quot;/&gt;&lt;property id=&quot;20300&quot; value=&quot;Slide 37 - &amp;quot;Complete the Eagle Scout Rank Application&amp;quot;&quot;/&gt;&lt;property id=&quot;20307&quot; value=&quot;313&quot;/&gt;&lt;/object&gt;&lt;object type=&quot;3&quot; unique_id=&quot;10040&quot;&gt;&lt;property id=&quot;20148&quot; value=&quot;5&quot;/&gt;&lt;property id=&quot;20300&quot; value=&quot;Slide 38 - &amp;quot;Confidential Appraisals&amp;quot;&quot;/&gt;&lt;property id=&quot;20307&quot; value=&quot;334&quot;/&gt;&lt;/object&gt;&lt;object type=&quot;3&quot; unique_id=&quot;10041&quot;&gt;&lt;property id=&quot;20148&quot; value=&quot;5&quot;/&gt;&lt;property id=&quot;20300&quot; value=&quot;Slide 39 - &amp;quot;What if no Religious Reference?&amp;quot;&quot;/&gt;&lt;property id=&quot;20307&quot; value=&quot;335&quot;/&gt;&lt;/object&gt;&lt;object type=&quot;3&quot; unique_id=&quot;10042&quot;&gt;&lt;property id=&quot;20148&quot; value=&quot;5&quot;/&gt;&lt;property id=&quot;20300&quot; value=&quot;Slide 40 - &amp;quot;What if no employer&amp;quot;&quot;/&gt;&lt;property id=&quot;20307&quot; value=&quot;392&quot;/&gt;&lt;/object&gt;&lt;object type=&quot;3&quot; unique_id=&quot;10043&quot;&gt;&lt;property id=&quot;20148&quot; value=&quot;5&quot;/&gt;&lt;property id=&quot;20300&quot; value=&quot;Slide 41 - &amp;quot;The Dreaded 18th&amp;amp;#x09;&amp;quot;&quot;/&gt;&lt;property id=&quot;20307&quot; value=&quot;315&quot;/&gt;&lt;/object&gt;&lt;object type=&quot;3&quot; unique_id=&quot;10044&quot;&gt;&lt;property id=&quot;20148&quot; value=&quot;5&quot;/&gt;&lt;property id=&quot;20300&quot; value=&quot;Slide 42 - &amp;quot;If you are 17 PAY ATTENTION&amp;quot;&quot;/&gt;&lt;property id=&quot;20307&quot; value=&quot;316&quot;/&gt;&lt;/object&gt;&lt;object type=&quot;3&quot; unique_id=&quot;10045&quot;&gt;&lt;property id=&quot;20148&quot; value=&quot;5&quot;/&gt;&lt;property id=&quot;20300&quot; value=&quot;Slide 43 - &amp;quot;Your 18th Birthday!!&amp;quot;&quot;/&gt;&lt;property id=&quot;20307&quot; value=&quot;317&quot;/&gt;&lt;/object&gt;&lt;object type=&quot;3&quot; unique_id=&quot;10046&quot;&gt;&lt;property id=&quot;20148&quot; value=&quot;5&quot;/&gt;&lt;property id=&quot;20300&quot; value=&quot;Slide 44 - &amp;quot;You Must Do the Following&amp;quot;&quot;/&gt;&lt;property id=&quot;20307&quot; value=&quot;318&quot;/&gt;&lt;/object&gt;&lt;object type=&quot;3&quot; unique_id=&quot;10047&quot;&gt;&lt;property id=&quot;20148&quot; value=&quot;5&quot;/&gt;&lt;property id=&quot;20300&quot; value=&quot;Slide 45 - &amp;quot;Eagle Scout &amp;#x0D;&amp;#x0A;Service Project&amp;quot;&quot;/&gt;&lt;property id=&quot;20307&quot; value=&quot;395&quot;/&gt;&lt;/object&gt;&lt;object type=&quot;3&quot; unique_id=&quot;10048&quot;&gt;&lt;property id=&quot;20148&quot; value=&quot;5&quot;/&gt;&lt;property id=&quot;20300&quot; value=&quot;Slide 46 - &amp;quot;Start planning as soon as you reach Life&amp;quot;&quot;/&gt;&lt;property id=&quot;20307&quot; value=&quot;368&quot;/&gt;&lt;/object&gt;&lt;object type=&quot;3&quot; unique_id=&quot;10049&quot;&gt;&lt;property id=&quot;20148&quot; value=&quot;5&quot;/&gt;&lt;property id=&quot;20300&quot; value=&quot;Slide 47 - &amp;quot;1. The Project&amp;quot;&quot;/&gt;&lt;property id=&quot;20307&quot; value=&quot;369&quot;/&gt;&lt;/object&gt;&lt;object type=&quot;3&quot; unique_id=&quot;10050&quot;&gt;&lt;property id=&quot;20148&quot; value=&quot;5&quot;/&gt;&lt;property id=&quot;20300&quot; value=&quot;Slide 48 - &amp;quot;The Project (continued)&amp;quot;&quot;/&gt;&lt;property id=&quot;20307&quot; value=&quot;370&quot;/&gt;&lt;/object&gt;&lt;object type=&quot;3&quot; unique_id=&quot;10051&quot;&gt;&lt;property id=&quot;20148&quot; value=&quot;5&quot;/&gt;&lt;property id=&quot;20300&quot; value=&quot;Slide 49 - &amp;quot;You must do your own project&amp;quot;&quot;/&gt;&lt;property id=&quot;20307&quot; value=&quot;397&quot;/&gt;&lt;/object&gt;&lt;object type=&quot;3&quot; unique_id=&quot;10052&quot;&gt;&lt;property id=&quot;20148&quot; value=&quot;5&quot;/&gt;&lt;property id=&quot;20300&quot; value=&quot;Slide 50 - &amp;quot;2. Have Measurable Goals&amp;quot;&quot;/&gt;&lt;property id=&quot;20307&quot; value=&quot;371&quot;/&gt;&lt;/object&gt;&lt;object type=&quot;3&quot; unique_id=&quot;10053&quot;&gt;&lt;property id=&quot;20148&quot; value=&quot;5&quot;/&gt;&lt;property id=&quot;20300&quot; value=&quot;Slide 51 - &amp;quot;3. Plan, Develop, Carry Out&amp;quot;&quot;/&gt;&lt;property id=&quot;20307&quot; value=&quot;372&quot;/&gt;&lt;/object&gt;&lt;object type=&quot;3&quot; unique_id=&quot;10054&quot;&gt;&lt;property id=&quot;20148&quot; value=&quot;5&quot;/&gt;&lt;property id=&quot;20300&quot; value=&quot;Slide 52 - &amp;quot;A few words about “Fund Raising”&amp;quot;&quot;/&gt;&lt;property id=&quot;20307&quot; value=&quot;373&quot;/&gt;&lt;/object&gt;&lt;object type=&quot;3&quot; unique_id=&quot;10055&quot;&gt;&lt;property id=&quot;20148&quot; value=&quot;5&quot;/&gt;&lt;property id=&quot;20300&quot; value=&quot;Slide 53 - &amp;quot;What if things go wrong?&amp;quot;&quot;/&gt;&lt;property id=&quot;20307&quot; value=&quot;374&quot;/&gt;&lt;/object&gt;&lt;object type=&quot;3&quot; unique_id=&quot;10056&quot;&gt;&lt;property id=&quot;20148&quot; value=&quot;5&quot;/&gt;&lt;property id=&quot;20300&quot; value=&quot;Slide 54 - &amp;quot;4. Opportunity to Show Leadership&amp;quot;&quot;/&gt;&lt;property id=&quot;20307&quot; value=&quot;375&quot;/&gt;&lt;/object&gt;&lt;object type=&quot;3&quot; unique_id=&quot;10057&quot;&gt;&lt;property id=&quot;20148&quot; value=&quot;5&quot;/&gt;&lt;property id=&quot;20300&quot; value=&quot;Slide 55 - &amp;quot;Who can help?&amp;quot;&quot;/&gt;&lt;property id=&quot;20307&quot; value=&quot;376&quot;/&gt;&lt;/object&gt;&lt;object type=&quot;3&quot; unique_id=&quot;10058&quot;&gt;&lt;property id=&quot;20148&quot; value=&quot;5&quot;/&gt;&lt;property id=&quot;20300&quot; value=&quot;Slide 56 - &amp;quot;What about adult supervision?&amp;quot;&quot;/&gt;&lt;property id=&quot;20307&quot; value=&quot;377&quot;/&gt;&lt;/object&gt;&lt;object type=&quot;3&quot; unique_id=&quot;10059&quot;&gt;&lt;property id=&quot;20148&quot; value=&quot;5&quot;/&gt;&lt;property id=&quot;20300&quot; value=&quot;Slide 57 - &amp;quot;5. A qualified beneficiary&amp;quot;&quot;/&gt;&lt;property id=&quot;20307&quot; value=&quot;378&quot;/&gt;&lt;/object&gt;&lt;object type=&quot;3&quot; unique_id=&quot;10060&quot;&gt;&lt;property id=&quot;20148&quot; value=&quot;5&quot;/&gt;&lt;property id=&quot;20300&quot; value=&quot;Slide 58 - &amp;quot;5. A qualified beneficiary (continued)&amp;quot;&quot;/&gt;&lt;property id=&quot;20307&quot; value=&quot;380&quot;/&gt;&lt;/object&gt;&lt;object type=&quot;3&quot; unique_id=&quot;10061&quot;&gt;&lt;property id=&quot;20148&quot; value=&quot;5&quot;/&gt;&lt;property id=&quot;20300&quot; value=&quot;Slide 59 - &amp;quot;What your Beneficiary wants&amp;quot;&quot;/&gt;&lt;property id=&quot;20307&quot; value=&quot;381&quot;/&gt;&lt;/object&gt;&lt;object type=&quot;3&quot; unique_id=&quot;10062&quot;&gt;&lt;property id=&quot;20148&quot; value=&quot;5&quot;/&gt;&lt;property id=&quot;20300&quot; value=&quot;Slide 60 - &amp;quot;Eagle Coach&amp;quot;&quot;/&gt;&lt;property id=&quot;20307&quot; value=&quot;401&quot;/&gt;&lt;/object&gt;&lt;object type=&quot;3&quot; unique_id=&quot;10063&quot;&gt;&lt;property id=&quot;20148&quot; value=&quot;5&quot;/&gt;&lt;property id=&quot;20300&quot; value=&quot;Slide 61 - &amp;quot;Help Choosing a Project&amp;quot;&quot;/&gt;&lt;property id=&quot;20307&quot; value=&quot;382&quot;/&gt;&lt;/object&gt;&lt;object type=&quot;3&quot; unique_id=&quot;10064&quot;&gt;&lt;property id=&quot;20148&quot; value=&quot;5&quot;/&gt;&lt;property id=&quot;20300&quot; value=&quot;Slide 62 - &amp;quot;Help Choosing a Project&amp;quot;&quot;/&gt;&lt;property id=&quot;20307&quot; value=&quot;383&quot;/&gt;&lt;/object&gt;&lt;object type=&quot;3&quot; unique_id=&quot;10065&quot;&gt;&lt;property id=&quot;20148&quot; value=&quot;5&quot;/&gt;&lt;property id=&quot;20300&quot; value=&quot;Slide 63 - &amp;quot;Help Choosing a Project&amp;quot;&quot;/&gt;&lt;property id=&quot;20307&quot; value=&quot;384&quot;/&gt;&lt;/object&gt;&lt;object type=&quot;3&quot; unique_id=&quot;10066&quot;&gt;&lt;property id=&quot;20148&quot; value=&quot;5&quot;/&gt;&lt;property id=&quot;20300&quot; value=&quot;Slide 64 - &amp;quot;Help Choosing a Project&amp;quot;&quot;/&gt;&lt;property id=&quot;20307&quot; value=&quot;385&quot;/&gt;&lt;/object&gt;&lt;object type=&quot;3&quot; unique_id=&quot;10067&quot;&gt;&lt;property id=&quot;20148&quot; value=&quot;5&quot;/&gt;&lt;property id=&quot;20300&quot; value=&quot;Slide 65 - &amp;quot;Help Choosing a Project&amp;quot;&quot;/&gt;&lt;property id=&quot;20307&quot; value=&quot;386&quot;/&gt;&lt;/object&gt;&lt;object type=&quot;3&quot; unique_id=&quot;10068&quot;&gt;&lt;property id=&quot;20148&quot; value=&quot;5&quot;/&gt;&lt;property id=&quot;20300&quot; value=&quot;Slide 66 - &amp;quot;Use the Project Workbook…..&amp;quot;&quot;/&gt;&lt;property id=&quot;20307&quot; value=&quot;387&quot;/&gt;&lt;/object&gt;&lt;object type=&quot;3&quot; unique_id=&quot;10069&quot;&gt;&lt;property id=&quot;20148&quot; value=&quot;5&quot;/&gt;&lt;property id=&quot;20300&quot; value=&quot;Slide 67 - &amp;quot;Workbook Sections&amp;quot;&quot;/&gt;&lt;property id=&quot;20307&quot; value=&quot;388&quot;/&gt;&lt;/object&gt;&lt;object type=&quot;3&quot; unique_id=&quot;10070&quot;&gt;&lt;property id=&quot;20148&quot; value=&quot;5&quot;/&gt;&lt;property id=&quot;20300&quot; value=&quot;Slide 68 - &amp;quot;Workbook Sections, continued&amp;quot;&quot;/&gt;&lt;property id=&quot;20307&quot; value=&quot;389&quot;/&gt;&lt;/object&gt;&lt;object type=&quot;3&quot; unique_id=&quot;10071&quot;&gt;&lt;property id=&quot;20148&quot; value=&quot;5&quot;/&gt;&lt;property id=&quot;20300&quot; value=&quot;Slide 69 - &amp;quot;Workbook Sections, continued&amp;quot;&quot;/&gt;&lt;property id=&quot;20307&quot; value=&quot;400&quot;/&gt;&lt;/object&gt;&lt;object type=&quot;3&quot; unique_id=&quot;10072&quot;&gt;&lt;property id=&quot;20148&quot; value=&quot;5&quot;/&gt;&lt;property id=&quot;20300&quot; value=&quot;Slide 70 - &amp;quot;Workbook Signature Pages&amp;quot;&quot;/&gt;&lt;property id=&quot;20307&quot; value=&quot;390&quot;/&gt;&lt;/object&gt;&lt;object type=&quot;3&quot; unique_id=&quot;10073&quot;&gt;&lt;property id=&quot;20148&quot; value=&quot;5&quot;/&gt;&lt;property id=&quot;20300&quot; value=&quot;Slide 71 - &amp;quot;You CAN DO the Following&amp;quot;&quot;/&gt;&lt;property id=&quot;20307&quot; value=&quot;319&quot;/&gt;&lt;/object&gt;&lt;object type=&quot;3&quot; unique_id=&quot;10074&quot;&gt;&lt;property id=&quot;20148&quot; value=&quot;5&quot;/&gt;&lt;property id=&quot;20300&quot; value=&quot;Slide 72 - &amp;quot;Time Extensions??&amp;quot;&quot;/&gt;&lt;property id=&quot;20307&quot; value=&quot;320&quot;/&gt;&lt;/object&gt;&lt;object type=&quot;3&quot; unique_id=&quot;10075&quot;&gt;&lt;property id=&quot;20148&quot; value=&quot;5&quot;/&gt;&lt;property id=&quot;20300&quot; value=&quot;Slide 73 - &amp;quot;Can I get an Extension?&amp;quot;&quot;/&gt;&lt;property id=&quot;20307&quot; value=&quot;321&quot;/&gt;&lt;/object&gt;&lt;object type=&quot;3&quot; unique_id=&quot;10076&quot;&gt;&lt;property id=&quot;20148&quot; value=&quot;5&quot;/&gt;&lt;property id=&quot;20300&quot; value=&quot;Slide 74 - &amp;quot;Extensions…..&amp;quot;&quot;/&gt;&lt;property id=&quot;20307&quot; value=&quot;322&quot;/&gt;&lt;/object&gt;&lt;object type=&quot;3&quot; unique_id=&quot;10077&quot;&gt;&lt;property id=&quot;20148&quot; value=&quot;5&quot;/&gt;&lt;property id=&quot;20300&quot; value=&quot;Slide 75 - &amp;quot;If you are almost 18….&amp;quot;&quot;/&gt;&lt;property id=&quot;20307&quot; value=&quot;323&quot;/&gt;&lt;/object&gt;&lt;object type=&quot;3&quot; unique_id=&quot;10078&quot;&gt;&lt;property id=&quot;20148&quot; value=&quot;5&quot;/&gt;&lt;property id=&quot;20300&quot; value=&quot;Slide 76 - &amp;quot;In Summary…&amp;quot;&quot;/&gt;&lt;property id=&quot;20307&quot; value=&quot;324&quot;/&gt;&lt;/object&gt;&lt;object type=&quot;3&quot; unique_id=&quot;10079&quot;&gt;&lt;property id=&quot;20148&quot; value=&quot;5&quot;/&gt;&lt;property id=&quot;20300&quot; value=&quot;Slide 77 - &amp;quot;Credit where Credit is due…&amp;quot;&quot;/&gt;&lt;property id=&quot;20307&quot; value=&quot;338&quot;/&gt;&lt;/object&gt;&lt;object type=&quot;3&quot; unique_id=&quot;10080&quot;&gt;&lt;property id=&quot;20148&quot; value=&quot;5&quot;/&gt;&lt;property id=&quot;20300&quot; value=&quot;Slide 78 - &amp;quot;Q &amp;amp; A and OCC Website&amp;quot;&quot;/&gt;&lt;property id=&quot;20307&quot; value=&quot;391&quot;/&gt;&lt;/object&gt;&lt;object type=&quot;3&quot; unique_id=&quot;10081&quot;&gt;&lt;property id=&quot;20148&quot; value=&quot;5&quot;/&gt;&lt;property id=&quot;20300&quot; value=&quot;Slide 79 - &amp;quot;Eagle Project&amp;quot;&quot;/&gt;&lt;property id=&quot;20307&quot; value=&quot;354&quot;/&gt;&lt;/object&gt;&lt;object type=&quot;3&quot; unique_id=&quot;10082&quot;&gt;&lt;property id=&quot;20148&quot; value=&quot;5&quot;/&gt;&lt;property id=&quot;20300&quot; value=&quot;Slide 80 - &amp;quot;“Develop a five mile Trail to benefit &amp;#x0D;&amp;#x0A;  Yosemite National Park”&amp;quot;&quot;/&gt;&lt;property id=&quot;20307&quot; value=&quot;355&quot;/&gt;&lt;/object&gt;&lt;object type=&quot;3&quot; unique_id=&quot;10083&quot;&gt;&lt;property id=&quot;20148&quot; value=&quot;5&quot;/&gt;&lt;property id=&quot;20300&quot; value=&quot;Slide 81 - &amp;quot;“Develop a new hiking trail at Lost Valley &amp;#x0D;&amp;#x0A;  Boy Scout reservation”&amp;quot;&quot;/&gt;&lt;property id=&quot;20307&quot; value=&quot;356&quot;/&gt;&lt;/object&gt;&lt;object type=&quot;3&quot; unique_id=&quot;10084&quot;&gt;&lt;property id=&quot;20148&quot; value=&quot;5&quot;/&gt;&lt;property id=&quot;20300&quot; value=&quot;Slide 82 - &amp;quot;“Make and install 4 benches and plant 12 different varieties of plants in the courtyard of Oakbrook Elementary Sch&quot;/&gt;&lt;property id=&quot;20307&quot; value=&quot;357&quot;/&gt;&lt;/object&gt;&lt;object type=&quot;3&quot; unique_id=&quot;10085&quot;&gt;&lt;property id=&quot;20148&quot; value=&quot;5&quot;/&gt;&lt;property id=&quot;20300&quot; value=&quot;Slide 83 - &amp;quot;“Clean up and remove the trash at Santiago Park”&amp;quot;&quot;/&gt;&lt;property id=&quot;20307&quot; value=&quot;358&quot;/&gt;&lt;/object&gt;&lt;object type=&quot;3&quot; unique_id=&quot;10086&quot;&gt;&lt;property id=&quot;20148&quot; value=&quot;5&quot;/&gt;&lt;property id=&quot;20300&quot; value=&quot;Slide 84 - &amp;quot;Tough Situations&amp;quot;&quot;/&gt;&lt;property id=&quot;20307&quot; value=&quot;399&quot;/&gt;&lt;/object&gt;&lt;object type=&quot;3&quot; unique_id=&quot;10087&quot;&gt;&lt;property id=&quot;20148&quot; value=&quot;5&quot;/&gt;&lt;property id=&quot;20300&quot; value=&quot;Slide 85 - &amp;quot;Eagle Myths&amp;quot;&quot;/&gt;&lt;property id=&quot;20307&quot; value=&quot;398&quot;/&gt;&lt;/object&gt;&lt;object type=&quot;3&quot; unique_id=&quot;10088&quot;&gt;&lt;property id=&quot;20148&quot; value=&quot;5&quot;/&gt;&lt;property id=&quot;20300&quot; value=&quot;Slide 86&quot;/&gt;&lt;property id=&quot;20307&quot; value=&quot;396&quot;/&gt;&lt;/object&gt;&lt;object type=&quot;3&quot; unique_id=&quot;10969&quot;&gt;&lt;property id=&quot;20148&quot; value=&quot;5&quot;/&gt;&lt;property id=&quot;20300&quot; value=&quot;Slide 3 - &amp;quot;Introduction&amp;quot;&quot;/&gt;&lt;property id=&quot;20307&quot; value=&quot;404&quot;/&gt;&lt;/object&gt;&lt;object type=&quot;3&quot; unique_id=&quot;10970&quot;&gt;&lt;property id=&quot;20148&quot; value=&quot;5&quot;/&gt;&lt;property id=&quot;20300&quot; value=&quot;Slide 4 - &amp;quot;What does it take…..?&amp;quot;&quot;/&gt;&lt;property id=&quot;20307&quot; value=&quot;405&quot;/&gt;&lt;/object&gt;&lt;object type=&quot;3&quot; unique_id=&quot;11148&quot;&gt;&lt;property id=&quot;20148&quot; value=&quot;5&quot;/&gt;&lt;property id=&quot;20300&quot; value=&quot;Slide 2 - &amp;quot;Notice………&amp;quot;&quot;/&gt;&lt;property id=&quot;20307&quot; value=&quot;406&quot;/&gt;&lt;/object&gt;&lt;object type=&quot;3&quot; unique_id=&quot;11149&quot;&gt;&lt;property id=&quot;20148&quot; value=&quot;5&quot;/&gt;&lt;property id=&quot;20300&quot; value=&quot;Slide 5 - &amp;quot;Purpose of this Workshop&amp;quot;&quot;/&gt;&lt;property id=&quot;20307&quot; value=&quot;407&quot;/&gt;&lt;/object&gt;&lt;object type=&quot;3&quot; unique_id=&quot;11594&quot;&gt;&lt;property id=&quot;20148&quot; value=&quot;5&quot;/&gt;&lt;property id=&quot;20300&quot; value=&quot;Slide 6 - &amp;quot;Target Audience&amp;quot;&quot;/&gt;&lt;property id=&quot;20307&quot; value=&quot;408&quot;/&gt;&lt;/object&gt;&lt;object type=&quot;3&quot; unique_id=&quot;11595&quot;&gt;&lt;property id=&quot;20148&quot; value=&quot;5&quot;/&gt;&lt;property id=&quot;20300&quot; value=&quot;Slide 7 - &amp;quot;Who Sets Eagle Scout Requirements?&amp;quot;&quot;/&gt;&lt;property id=&quot;20307&quot; value=&quot;409&quot;/&gt;&lt;/object&gt;&lt;/object&gt;&lt;object type=&quot;8&quot; unique_id=&quot;10176&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8311</TotalTime>
  <Words>3759</Words>
  <Application>Microsoft Office PowerPoint</Application>
  <PresentationFormat>On-screen Show (4:3)</PresentationFormat>
  <Paragraphs>398</Paragraphs>
  <Slides>29</Slides>
  <Notes>28</Notes>
  <HiddenSlides>0</HiddenSlides>
  <MMClips>0</MMClips>
  <ScaleCrop>false</ScaleCrop>
  <HeadingPairs>
    <vt:vector size="8" baseType="variant">
      <vt:variant>
        <vt:lpstr>Fonts Used</vt:lpstr>
      </vt:variant>
      <vt:variant>
        <vt:i4>7</vt:i4>
      </vt:variant>
      <vt:variant>
        <vt:lpstr>Theme</vt:lpstr>
      </vt:variant>
      <vt:variant>
        <vt:i4>4</vt:i4>
      </vt:variant>
      <vt:variant>
        <vt:lpstr>Embedded OLE Servers</vt:lpstr>
      </vt:variant>
      <vt:variant>
        <vt:i4>1</vt:i4>
      </vt:variant>
      <vt:variant>
        <vt:lpstr>Slide Titles</vt:lpstr>
      </vt:variant>
      <vt:variant>
        <vt:i4>29</vt:i4>
      </vt:variant>
    </vt:vector>
  </HeadingPairs>
  <TitlesOfParts>
    <vt:vector size="41" baseType="lpstr">
      <vt:lpstr>ＭＳ Ｐゴシック</vt:lpstr>
      <vt:lpstr>Arial</vt:lpstr>
      <vt:lpstr>Arial Black</vt:lpstr>
      <vt:lpstr>Bookman Old Style</vt:lpstr>
      <vt:lpstr>Calibri</vt:lpstr>
      <vt:lpstr>Courier New</vt:lpstr>
      <vt:lpstr>Wingdings</vt:lpstr>
      <vt:lpstr>Default Design</vt:lpstr>
      <vt:lpstr>2_Custom Design</vt:lpstr>
      <vt:lpstr>1_Custom Design</vt:lpstr>
      <vt:lpstr>Custom Design</vt:lpstr>
      <vt:lpstr>Photo Editor Photo</vt:lpstr>
      <vt:lpstr>Summit/ Quartermaster/Eagle Seminar</vt:lpstr>
      <vt:lpstr>Notice………</vt:lpstr>
      <vt:lpstr>Purpose of this Workshop</vt:lpstr>
      <vt:lpstr>Who Sets Eagle Rank Requirements?</vt:lpstr>
      <vt:lpstr>Who Sets Summit Rank Requirements?</vt:lpstr>
      <vt:lpstr>Who Sets Quartermaster Rank Requirements?</vt:lpstr>
      <vt:lpstr>10 Steps to Eagle</vt:lpstr>
      <vt:lpstr>Complete all Requirements  (Guide to Advancement 9.0.1.1)</vt:lpstr>
      <vt:lpstr>Requirement #1 – Be Active</vt:lpstr>
      <vt:lpstr>Requirement #2 – Scout Spirit</vt:lpstr>
      <vt:lpstr>Requirement #3 – Merit Badges</vt:lpstr>
      <vt:lpstr>Merit Badges and Scouts with Disabilities</vt:lpstr>
      <vt:lpstr>Requirement #4 – Position of Responsibility</vt:lpstr>
      <vt:lpstr>Requirement #5 –Scout Service Project</vt:lpstr>
      <vt:lpstr>Requirement #6 – Unit Leader Conference</vt:lpstr>
      <vt:lpstr>Requirement #7 – Board of Review</vt:lpstr>
      <vt:lpstr>The Final Steps</vt:lpstr>
      <vt:lpstr>Reviewing All Materials</vt:lpstr>
      <vt:lpstr>Rank Application</vt:lpstr>
      <vt:lpstr>Confidential Appraisals</vt:lpstr>
      <vt:lpstr>Other Materials  (Guide to Advancement 9.0.1.3)</vt:lpstr>
      <vt:lpstr>Conducting the Board of Review</vt:lpstr>
      <vt:lpstr>Staffing the Board of Review</vt:lpstr>
      <vt:lpstr>After your Board of Review</vt:lpstr>
      <vt:lpstr>After your Board of Review</vt:lpstr>
      <vt:lpstr>Special Topics</vt:lpstr>
      <vt:lpstr>Special Topics</vt:lpstr>
      <vt:lpstr>Special Topics</vt:lpstr>
      <vt:lpstr>Q &amp; A and OCC Website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to Eagle Seminar</dc:title>
  <dc:creator>Karl H. Johnson</dc:creator>
  <cp:lastModifiedBy>James Stewart</cp:lastModifiedBy>
  <cp:revision>411</cp:revision>
  <dcterms:created xsi:type="dcterms:W3CDTF">2003-09-02T23:31:24Z</dcterms:created>
  <dcterms:modified xsi:type="dcterms:W3CDTF">2025-03-01T22:41:27Z</dcterms:modified>
</cp:coreProperties>
</file>