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5.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6.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7.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8.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9.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0.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21.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22.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3.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24.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25.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1" r:id="rId2"/>
    <p:sldMasterId id="2147483679" r:id="rId3"/>
    <p:sldMasterId id="2147483666" r:id="rId4"/>
  </p:sldMasterIdLst>
  <p:notesMasterIdLst>
    <p:notesMasterId r:id="rId31"/>
  </p:notesMasterIdLst>
  <p:handoutMasterIdLst>
    <p:handoutMasterId r:id="rId32"/>
  </p:handoutMasterIdLst>
  <p:sldIdLst>
    <p:sldId id="479" r:id="rId5"/>
    <p:sldId id="406" r:id="rId6"/>
    <p:sldId id="407" r:id="rId7"/>
    <p:sldId id="409" r:id="rId8"/>
    <p:sldId id="441" r:id="rId9"/>
    <p:sldId id="481" r:id="rId10"/>
    <p:sldId id="480" r:id="rId11"/>
    <p:sldId id="447" r:id="rId12"/>
    <p:sldId id="442" r:id="rId13"/>
    <p:sldId id="448" r:id="rId14"/>
    <p:sldId id="482" r:id="rId15"/>
    <p:sldId id="449" r:id="rId16"/>
    <p:sldId id="446" r:id="rId17"/>
    <p:sldId id="450" r:id="rId18"/>
    <p:sldId id="445" r:id="rId19"/>
    <p:sldId id="451" r:id="rId20"/>
    <p:sldId id="458" r:id="rId21"/>
    <p:sldId id="459" r:id="rId22"/>
    <p:sldId id="460" r:id="rId23"/>
    <p:sldId id="452" r:id="rId24"/>
    <p:sldId id="453" r:id="rId25"/>
    <p:sldId id="476" r:id="rId26"/>
    <p:sldId id="471" r:id="rId27"/>
    <p:sldId id="472" r:id="rId28"/>
    <p:sldId id="473" r:id="rId29"/>
    <p:sldId id="475" r:id="rId30"/>
  </p:sldIdLst>
  <p:sldSz cx="9144000" cy="6858000" type="screen4x3"/>
  <p:notesSz cx="6858000" cy="9080500"/>
  <p:custDataLst>
    <p:tags r:id="rId33"/>
  </p:custDataLst>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6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906"/>
    <a:srgbClr val="0066FF"/>
    <a:srgbClr val="FF053F"/>
    <a:srgbClr val="FF9900"/>
    <a:srgbClr val="66FF66"/>
    <a:srgbClr val="FF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66" autoAdjust="0"/>
    <p:restoredTop sz="68620" autoAdjust="0"/>
  </p:normalViewPr>
  <p:slideViewPr>
    <p:cSldViewPr>
      <p:cViewPr varScale="1">
        <p:scale>
          <a:sx n="68" d="100"/>
          <a:sy n="68" d="100"/>
        </p:scale>
        <p:origin x="2442" y="288"/>
      </p:cViewPr>
      <p:guideLst>
        <p:guide orient="horz" pos="2160"/>
        <p:guide pos="2880"/>
      </p:guideLst>
    </p:cSldViewPr>
  </p:slideViewPr>
  <p:outlineViewPr>
    <p:cViewPr>
      <p:scale>
        <a:sx n="33" d="100"/>
        <a:sy n="33" d="100"/>
      </p:scale>
      <p:origin x="1016" y="4095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3154" y="-101"/>
      </p:cViewPr>
      <p:guideLst>
        <p:guide orient="horz" pos="286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slideMaster" Target="slideMasters/slideMaster3.xml"/></Relationships>
</file>

<file path=ppt/diagrams/_rels/data1.xml.rels><?xml version="1.0" encoding="UTF-8" standalone="yes"?>
<Relationships xmlns="http://schemas.openxmlformats.org/package/2006/relationships"><Relationship Id="rId1" Type="http://schemas.openxmlformats.org/officeDocument/2006/relationships/image" Target="../media/image3.jpg"/></Relationships>
</file>

<file path=ppt/diagrams/_rels/data24.xml.rels><?xml version="1.0" encoding="UTF-8" standalone="yes"?>
<Relationships xmlns="http://schemas.openxmlformats.org/package/2006/relationships"><Relationship Id="rId2" Type="http://schemas.openxmlformats.org/officeDocument/2006/relationships/hyperlink" Target="http://www.ocbsa.org/bsaadvancement/advancement/" TargetMode="External"/><Relationship Id="rId1" Type="http://schemas.openxmlformats.org/officeDocument/2006/relationships/hyperlink" Target="http://www.ocbsa.org/" TargetMode="External"/></Relationships>
</file>

<file path=ppt/diagrams/_rels/drawing1.xml.rels><?xml version="1.0" encoding="UTF-8" standalone="yes"?>
<Relationships xmlns="http://schemas.openxmlformats.org/package/2006/relationships"><Relationship Id="rId1" Type="http://schemas.openxmlformats.org/officeDocument/2006/relationships/image" Target="../media/image3.jpg"/></Relationships>
</file>

<file path=ppt/diagrams/_rels/drawing24.xml.rels><?xml version="1.0" encoding="UTF-8" standalone="yes"?>
<Relationships xmlns="http://schemas.openxmlformats.org/package/2006/relationships"><Relationship Id="rId2" Type="http://schemas.openxmlformats.org/officeDocument/2006/relationships/hyperlink" Target="http://www.ocbsa.org/bsaadvancement/advancement/" TargetMode="External"/><Relationship Id="rId1" Type="http://schemas.openxmlformats.org/officeDocument/2006/relationships/hyperlink" Target="http://www.ocbsa.org/" TargetMode="Externa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1E7C20-A08F-467E-A5C7-B8C13A3FC7EE}" type="doc">
      <dgm:prSet loTypeId="urn:microsoft.com/office/officeart/2005/8/layout/hList7" loCatId="list" qsTypeId="urn:microsoft.com/office/officeart/2005/8/quickstyle/simple1" qsCatId="simple" csTypeId="urn:microsoft.com/office/officeart/2005/8/colors/accent6_2" csCatId="accent6" phldr="1"/>
      <dgm:spPr/>
      <dgm:t>
        <a:bodyPr/>
        <a:lstStyle/>
        <a:p>
          <a:endParaRPr lang="en-US"/>
        </a:p>
      </dgm:t>
    </dgm:pt>
    <dgm:pt modelId="{BC6493FD-D520-4ABB-A78E-DD2994C507E2}">
      <dgm:prSet/>
      <dgm:spPr/>
      <dgm:t>
        <a:bodyPr/>
        <a:lstStyle/>
        <a:p>
          <a:pPr rtl="0"/>
          <a:r>
            <a:rPr lang="en-US" dirty="0"/>
            <a:t>Review the Scouting America Eagle Scout – Venturing Summit-Sea Scout Quartermaster Service Project Requirements</a:t>
          </a:r>
        </a:p>
      </dgm:t>
    </dgm:pt>
    <dgm:pt modelId="{EAD221BE-4FB7-4EFA-841A-A0B68F09E815}" type="sibTrans" cxnId="{7FD82407-5300-4836-9352-45B737662C33}">
      <dgm:prSet/>
      <dgm:spPr/>
      <dgm:t>
        <a:bodyPr/>
        <a:lstStyle/>
        <a:p>
          <a:endParaRPr lang="en-US"/>
        </a:p>
      </dgm:t>
    </dgm:pt>
    <dgm:pt modelId="{880FF40D-6F33-41D7-BF4F-5FDBDA573889}" type="parTrans" cxnId="{7FD82407-5300-4836-9352-45B737662C33}">
      <dgm:prSet/>
      <dgm:spPr/>
      <dgm:t>
        <a:bodyPr/>
        <a:lstStyle/>
        <a:p>
          <a:endParaRPr lang="en-US"/>
        </a:p>
      </dgm:t>
    </dgm:pt>
    <dgm:pt modelId="{7EA0120B-8317-4F8F-B760-3C61AD8CD1B6}" type="pres">
      <dgm:prSet presAssocID="{4E1E7C20-A08F-467E-A5C7-B8C13A3FC7EE}" presName="Name0" presStyleCnt="0">
        <dgm:presLayoutVars>
          <dgm:dir/>
          <dgm:resizeHandles val="exact"/>
        </dgm:presLayoutVars>
      </dgm:prSet>
      <dgm:spPr/>
    </dgm:pt>
    <dgm:pt modelId="{34CB438C-518B-4BFF-BB72-FD15F624C516}" type="pres">
      <dgm:prSet presAssocID="{4E1E7C20-A08F-467E-A5C7-B8C13A3FC7EE}" presName="fgShape" presStyleLbl="fgShp" presStyleIdx="0" presStyleCnt="1"/>
      <dgm:spPr/>
    </dgm:pt>
    <dgm:pt modelId="{A037E1D1-69C5-47D7-918E-CF02EF08214E}" type="pres">
      <dgm:prSet presAssocID="{4E1E7C20-A08F-467E-A5C7-B8C13A3FC7EE}" presName="linComp" presStyleCnt="0"/>
      <dgm:spPr/>
    </dgm:pt>
    <dgm:pt modelId="{9D9D1D71-C7A7-42D8-A34A-2414C4AF8EFC}" type="pres">
      <dgm:prSet presAssocID="{BC6493FD-D520-4ABB-A78E-DD2994C507E2}" presName="compNode" presStyleCnt="0"/>
      <dgm:spPr/>
    </dgm:pt>
    <dgm:pt modelId="{CB2E138E-EE19-456C-9596-EDBFA3785FA1}" type="pres">
      <dgm:prSet presAssocID="{BC6493FD-D520-4ABB-A78E-DD2994C507E2}" presName="bkgdShape" presStyleLbl="node1" presStyleIdx="0" presStyleCnt="1"/>
      <dgm:spPr/>
    </dgm:pt>
    <dgm:pt modelId="{EC86F1E4-62AB-4A01-BF4C-C03FDC9500C4}" type="pres">
      <dgm:prSet presAssocID="{BC6493FD-D520-4ABB-A78E-DD2994C507E2}" presName="nodeTx" presStyleLbl="node1" presStyleIdx="0" presStyleCnt="1">
        <dgm:presLayoutVars>
          <dgm:bulletEnabled val="1"/>
        </dgm:presLayoutVars>
      </dgm:prSet>
      <dgm:spPr/>
    </dgm:pt>
    <dgm:pt modelId="{5AE26777-0CD5-43D0-879A-B6136AB2D932}" type="pres">
      <dgm:prSet presAssocID="{BC6493FD-D520-4ABB-A78E-DD2994C507E2}" presName="invisiNode" presStyleLbl="node1" presStyleIdx="0" presStyleCnt="1"/>
      <dgm:spPr/>
    </dgm:pt>
    <dgm:pt modelId="{ACE6AFD9-526F-42A0-BB1D-C68FF710FB2B}" type="pres">
      <dgm:prSet presAssocID="{BC6493FD-D520-4ABB-A78E-DD2994C507E2}" presName="imagNode"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dgm:spPr>
    </dgm:pt>
  </dgm:ptLst>
  <dgm:cxnLst>
    <dgm:cxn modelId="{7FD82407-5300-4836-9352-45B737662C33}" srcId="{4E1E7C20-A08F-467E-A5C7-B8C13A3FC7EE}" destId="{BC6493FD-D520-4ABB-A78E-DD2994C507E2}" srcOrd="0" destOrd="0" parTransId="{880FF40D-6F33-41D7-BF4F-5FDBDA573889}" sibTransId="{EAD221BE-4FB7-4EFA-841A-A0B68F09E815}"/>
    <dgm:cxn modelId="{3756182C-EB71-4C97-8E61-C0784F4810EB}" type="presOf" srcId="{4E1E7C20-A08F-467E-A5C7-B8C13A3FC7EE}" destId="{7EA0120B-8317-4F8F-B760-3C61AD8CD1B6}" srcOrd="0" destOrd="0" presId="urn:microsoft.com/office/officeart/2005/8/layout/hList7"/>
    <dgm:cxn modelId="{7EA1308B-7AD2-4334-BF3E-40900E795E91}" type="presOf" srcId="{BC6493FD-D520-4ABB-A78E-DD2994C507E2}" destId="{EC86F1E4-62AB-4A01-BF4C-C03FDC9500C4}" srcOrd="1" destOrd="0" presId="urn:microsoft.com/office/officeart/2005/8/layout/hList7"/>
    <dgm:cxn modelId="{94A3EC90-455E-48A9-99BD-8DBC4B423DD4}" type="presOf" srcId="{BC6493FD-D520-4ABB-A78E-DD2994C507E2}" destId="{CB2E138E-EE19-456C-9596-EDBFA3785FA1}" srcOrd="0" destOrd="0" presId="urn:microsoft.com/office/officeart/2005/8/layout/hList7"/>
    <dgm:cxn modelId="{F275DBC1-AA38-4DAE-A9BD-BACE04779090}" type="presParOf" srcId="{7EA0120B-8317-4F8F-B760-3C61AD8CD1B6}" destId="{34CB438C-518B-4BFF-BB72-FD15F624C516}" srcOrd="0" destOrd="0" presId="urn:microsoft.com/office/officeart/2005/8/layout/hList7"/>
    <dgm:cxn modelId="{62A09BF2-FF9C-46FA-8270-0055E561D7C8}" type="presParOf" srcId="{7EA0120B-8317-4F8F-B760-3C61AD8CD1B6}" destId="{A037E1D1-69C5-47D7-918E-CF02EF08214E}" srcOrd="1" destOrd="0" presId="urn:microsoft.com/office/officeart/2005/8/layout/hList7"/>
    <dgm:cxn modelId="{B7024698-1E2B-4E30-B6D0-1668DE68E83F}" type="presParOf" srcId="{A037E1D1-69C5-47D7-918E-CF02EF08214E}" destId="{9D9D1D71-C7A7-42D8-A34A-2414C4AF8EFC}" srcOrd="0" destOrd="0" presId="urn:microsoft.com/office/officeart/2005/8/layout/hList7"/>
    <dgm:cxn modelId="{105333B2-42A8-4FAE-A18B-26ED979FBC8D}" type="presParOf" srcId="{9D9D1D71-C7A7-42D8-A34A-2414C4AF8EFC}" destId="{CB2E138E-EE19-456C-9596-EDBFA3785FA1}" srcOrd="0" destOrd="0" presId="urn:microsoft.com/office/officeart/2005/8/layout/hList7"/>
    <dgm:cxn modelId="{6DC09A2A-1982-443C-B8B0-FDE7B53EFEB5}" type="presParOf" srcId="{9D9D1D71-C7A7-42D8-A34A-2414C4AF8EFC}" destId="{EC86F1E4-62AB-4A01-BF4C-C03FDC9500C4}" srcOrd="1" destOrd="0" presId="urn:microsoft.com/office/officeart/2005/8/layout/hList7"/>
    <dgm:cxn modelId="{2CD51A36-DD25-4154-A58B-F4447A56B4CC}" type="presParOf" srcId="{9D9D1D71-C7A7-42D8-A34A-2414C4AF8EFC}" destId="{5AE26777-0CD5-43D0-879A-B6136AB2D932}" srcOrd="2" destOrd="0" presId="urn:microsoft.com/office/officeart/2005/8/layout/hList7"/>
    <dgm:cxn modelId="{C0C79D68-3DFB-48D6-9DA9-D13B9E9AEDA8}" type="presParOf" srcId="{9D9D1D71-C7A7-42D8-A34A-2414C4AF8EFC}" destId="{ACE6AFD9-526F-42A0-BB1D-C68FF710FB2B}"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4460039-3476-4565-A0F0-2D1BA4F66DFD}">
      <dgm:prSet custT="1"/>
      <dgm:spPr/>
      <dgm:t>
        <a:bodyPr/>
        <a:lstStyle/>
        <a:p>
          <a:r>
            <a:rPr lang="en-US" altLang="en-US" sz="1800" dirty="0">
              <a:ea typeface="ＭＳ Ｐゴシック" pitchFamily="34" charset="-128"/>
            </a:rPr>
            <a:t>Planning and developing are part of the project.  Even before you start work! Keep track of the time you spend on this.</a:t>
          </a:r>
        </a:p>
      </dgm:t>
    </dgm:pt>
    <dgm:pt modelId="{A4F54599-ABBC-4A4C-84D4-FC3C2352329D}" type="parTrans" cxnId="{87B79E6B-D096-412A-AC92-D6026EF338F1}">
      <dgm:prSet/>
      <dgm:spPr/>
      <dgm:t>
        <a:bodyPr/>
        <a:lstStyle/>
        <a:p>
          <a:endParaRPr lang="en-US"/>
        </a:p>
      </dgm:t>
    </dgm:pt>
    <dgm:pt modelId="{3E68FBFC-303E-49E6-AA7F-709A06ECB50D}" type="sibTrans" cxnId="{87B79E6B-D096-412A-AC92-D6026EF338F1}">
      <dgm:prSet/>
      <dgm:spPr/>
      <dgm:t>
        <a:bodyPr/>
        <a:lstStyle/>
        <a:p>
          <a:endParaRPr lang="en-US"/>
        </a:p>
      </dgm:t>
    </dgm:pt>
    <dgm:pt modelId="{4ADEB452-77B5-45EE-BF98-558FFBCDB522}">
      <dgm:prSet custT="1"/>
      <dgm:spPr/>
      <dgm:t>
        <a:bodyPr/>
        <a:lstStyle/>
        <a:p>
          <a:pPr algn="l"/>
          <a:r>
            <a:rPr lang="en-US" altLang="en-US" sz="1800" dirty="0">
              <a:ea typeface="ＭＳ Ｐゴシック" pitchFamily="34" charset="-128"/>
            </a:rPr>
            <a:t>“Plan, Develop…”</a:t>
          </a:r>
        </a:p>
        <a:p>
          <a:pPr algn="r"/>
          <a:r>
            <a:rPr lang="en-US" altLang="en-US" sz="1400" dirty="0">
              <a:ea typeface="ＭＳ Ｐゴシック" pitchFamily="34" charset="-128"/>
            </a:rPr>
            <a:t>Guide to Advancement 9.0.2.3</a:t>
          </a: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7624250-9281-4F7E-BB88-2E74B23D8A32}">
      <dgm:prSet custT="1"/>
      <dgm:spPr/>
      <dgm:t>
        <a:bodyPr/>
        <a:lstStyle/>
        <a:p>
          <a:r>
            <a:rPr lang="en-US" altLang="en-US" sz="1800" dirty="0">
              <a:ea typeface="ＭＳ Ｐゴシック" pitchFamily="34" charset="-128"/>
            </a:rPr>
            <a:t>Develop a proposal that meets these 5 requirements (</a:t>
          </a:r>
          <a:r>
            <a:rPr lang="en-US" altLang="en-US" sz="1400" dirty="0">
              <a:ea typeface="ＭＳ Ｐゴシック" pitchFamily="34" charset="-128"/>
            </a:rPr>
            <a:t>9.0.2.7)</a:t>
          </a:r>
          <a:r>
            <a:rPr lang="en-US" altLang="en-US" sz="1800" dirty="0">
              <a:ea typeface="ＭＳ Ｐゴシック" pitchFamily="34" charset="-128"/>
            </a:rPr>
            <a:t>:</a:t>
          </a:r>
        </a:p>
      </dgm:t>
    </dgm:pt>
    <dgm:pt modelId="{2FE144EE-8B18-4D89-93F9-8448C536C531}" type="parTrans" cxnId="{DBF7A57C-6B4F-4B99-B205-CB4E4DFAFAD4}">
      <dgm:prSet/>
      <dgm:spPr/>
      <dgm:t>
        <a:bodyPr/>
        <a:lstStyle/>
        <a:p>
          <a:endParaRPr lang="en-US"/>
        </a:p>
      </dgm:t>
    </dgm:pt>
    <dgm:pt modelId="{044AA050-7553-4340-8C94-804A41BA7585}" type="sibTrans" cxnId="{DBF7A57C-6B4F-4B99-B205-CB4E4DFAFAD4}">
      <dgm:prSet/>
      <dgm:spPr/>
      <dgm:t>
        <a:bodyPr/>
        <a:lstStyle/>
        <a:p>
          <a:endParaRPr lang="en-US"/>
        </a:p>
      </dgm:t>
    </dgm:pt>
    <dgm:pt modelId="{C9741E8F-028E-408F-B914-D6F388D58C54}">
      <dgm:prSet custT="1"/>
      <dgm:spPr/>
      <dgm:t>
        <a:bodyPr/>
        <a:lstStyle/>
        <a:p>
          <a:r>
            <a:rPr lang="en-US" altLang="en-US" sz="1600" dirty="0">
              <a:ea typeface="ＭＳ Ｐゴシック" pitchFamily="34" charset="-128"/>
            </a:rPr>
            <a:t>Your project provides sufficient opportunity to meet the requirements. </a:t>
          </a:r>
        </a:p>
      </dgm:t>
    </dgm:pt>
    <dgm:pt modelId="{42331EB1-134B-482D-B2F1-B59289E83A04}" type="parTrans" cxnId="{18E63AE4-438E-4260-90AD-F2D306C5E6EE}">
      <dgm:prSet/>
      <dgm:spPr/>
      <dgm:t>
        <a:bodyPr/>
        <a:lstStyle/>
        <a:p>
          <a:endParaRPr lang="en-US"/>
        </a:p>
      </dgm:t>
    </dgm:pt>
    <dgm:pt modelId="{F69F12C3-4541-4076-B29A-BA06E0DD0237}" type="sibTrans" cxnId="{18E63AE4-438E-4260-90AD-F2D306C5E6EE}">
      <dgm:prSet/>
      <dgm:spPr/>
      <dgm:t>
        <a:bodyPr/>
        <a:lstStyle/>
        <a:p>
          <a:endParaRPr lang="en-US"/>
        </a:p>
      </dgm:t>
    </dgm:pt>
    <dgm:pt modelId="{25574696-2BCC-4C81-835A-478A533650B7}">
      <dgm:prSet custT="1"/>
      <dgm:spPr/>
      <dgm:t>
        <a:bodyPr/>
        <a:lstStyle/>
        <a:p>
          <a:r>
            <a:rPr lang="en-US" altLang="en-US" sz="1600" dirty="0">
              <a:ea typeface="ＭＳ Ｐゴシック" pitchFamily="34" charset="-128"/>
            </a:rPr>
            <a:t>Your project appears to be feasible.</a:t>
          </a:r>
        </a:p>
      </dgm:t>
    </dgm:pt>
    <dgm:pt modelId="{64409C2D-6968-4C6A-AF40-22BBD66BC27A}" type="parTrans" cxnId="{00DFF0F5-C9A6-4FC6-8A98-98FC926A877C}">
      <dgm:prSet/>
      <dgm:spPr/>
      <dgm:t>
        <a:bodyPr/>
        <a:lstStyle/>
        <a:p>
          <a:endParaRPr lang="en-US"/>
        </a:p>
      </dgm:t>
    </dgm:pt>
    <dgm:pt modelId="{15A5D1D1-E727-442D-BCD1-85A352DF5F94}" type="sibTrans" cxnId="{00DFF0F5-C9A6-4FC6-8A98-98FC926A877C}">
      <dgm:prSet/>
      <dgm:spPr/>
      <dgm:t>
        <a:bodyPr/>
        <a:lstStyle/>
        <a:p>
          <a:endParaRPr lang="en-US"/>
        </a:p>
      </dgm:t>
    </dgm:pt>
    <dgm:pt modelId="{9A2943A2-9E46-4406-9C0D-A1FABE3DCBD3}">
      <dgm:prSet custT="1"/>
      <dgm:spPr/>
      <dgm:t>
        <a:bodyPr/>
        <a:lstStyle/>
        <a:p>
          <a:r>
            <a:rPr lang="en-US" altLang="en-US" sz="1600" dirty="0">
              <a:ea typeface="ＭＳ Ｐゴシック" pitchFamily="34" charset="-128"/>
            </a:rPr>
            <a:t>You have considered safety issues and have addressed them.</a:t>
          </a:r>
        </a:p>
      </dgm:t>
    </dgm:pt>
    <dgm:pt modelId="{C1C88BAC-1187-48D4-9FFD-3A05E059E69C}" type="parTrans" cxnId="{D3C65886-DF22-44F6-B2D6-F9B0EE73DCB6}">
      <dgm:prSet/>
      <dgm:spPr/>
      <dgm:t>
        <a:bodyPr/>
        <a:lstStyle/>
        <a:p>
          <a:endParaRPr lang="en-US"/>
        </a:p>
      </dgm:t>
    </dgm:pt>
    <dgm:pt modelId="{9050E905-1414-440A-A0EF-BDCA1D7ADCBA}" type="sibTrans" cxnId="{D3C65886-DF22-44F6-B2D6-F9B0EE73DCB6}">
      <dgm:prSet/>
      <dgm:spPr/>
      <dgm:t>
        <a:bodyPr/>
        <a:lstStyle/>
        <a:p>
          <a:endParaRPr lang="en-US"/>
        </a:p>
      </dgm:t>
    </dgm:pt>
    <dgm:pt modelId="{5FD2B09C-F4EB-4C33-8CDB-D7FF2F1401B6}">
      <dgm:prSet custT="1"/>
      <dgm:spPr/>
      <dgm:t>
        <a:bodyPr/>
        <a:lstStyle/>
        <a:p>
          <a:r>
            <a:rPr lang="en-US" altLang="en-US" sz="1600" dirty="0">
              <a:ea typeface="ＭＳ Ｐゴシック" pitchFamily="34" charset="-128"/>
            </a:rPr>
            <a:t>You’ve thought through and indicated any action steps to help with further detailed planning.</a:t>
          </a:r>
        </a:p>
      </dgm:t>
    </dgm:pt>
    <dgm:pt modelId="{91193CDF-3313-418A-B1DA-B85C59C98494}" type="parTrans" cxnId="{DC22B496-5616-467B-B94E-4401559C5A0B}">
      <dgm:prSet/>
      <dgm:spPr/>
      <dgm:t>
        <a:bodyPr/>
        <a:lstStyle/>
        <a:p>
          <a:endParaRPr lang="en-US"/>
        </a:p>
      </dgm:t>
    </dgm:pt>
    <dgm:pt modelId="{5B51C800-03AB-47F6-A1D7-B6609FF5D9FE}" type="sibTrans" cxnId="{DC22B496-5616-467B-B94E-4401559C5A0B}">
      <dgm:prSet/>
      <dgm:spPr/>
      <dgm:t>
        <a:bodyPr/>
        <a:lstStyle/>
        <a:p>
          <a:endParaRPr lang="en-US"/>
        </a:p>
      </dgm:t>
    </dgm:pt>
    <dgm:pt modelId="{26C6E9CD-03B6-49E5-BE6A-D2034528DAD9}">
      <dgm:prSet custT="1"/>
      <dgm:spPr/>
      <dgm:t>
        <a:bodyPr/>
        <a:lstStyle/>
        <a:p>
          <a:r>
            <a:rPr lang="en-US" altLang="en-US" sz="1600" dirty="0">
              <a:ea typeface="ＭＳ Ｐゴシック" pitchFamily="34" charset="-128"/>
            </a:rPr>
            <a:t>You are on the right track with a reasonable chance for a positive experience</a:t>
          </a:r>
        </a:p>
      </dgm:t>
    </dgm:pt>
    <dgm:pt modelId="{E531C721-3594-4961-A8CA-1868A219E6F2}" type="parTrans" cxnId="{FA26D11F-30FB-4CE1-8435-198365BF2DF2}">
      <dgm:prSet/>
      <dgm:spPr/>
      <dgm:t>
        <a:bodyPr/>
        <a:lstStyle/>
        <a:p>
          <a:endParaRPr lang="en-US"/>
        </a:p>
      </dgm:t>
    </dgm:pt>
    <dgm:pt modelId="{C9CF45BA-3E63-475F-9533-6E41D0D32451}" type="sibTrans" cxnId="{FA26D11F-30FB-4CE1-8435-198365BF2DF2}">
      <dgm:prSet/>
      <dgm:spPr/>
      <dgm:t>
        <a:bodyPr/>
        <a:lstStyle/>
        <a:p>
          <a:endParaRPr lang="en-US"/>
        </a:p>
      </dgm:t>
    </dgm:pt>
    <dgm:pt modelId="{03331B16-D959-42EC-AA61-A683A86E56D8}">
      <dgm:prSet custT="1"/>
      <dgm:spPr/>
      <dgm:t>
        <a:bodyPr/>
        <a:lstStyle/>
        <a:p>
          <a:r>
            <a:rPr lang="en-US" altLang="en-US" sz="1800" dirty="0">
              <a:ea typeface="ＭＳ Ｐゴシック" pitchFamily="34" charset="-128"/>
            </a:rPr>
            <a:t>Your proposal, as documented in the Service Project Workbook,  must be approved </a:t>
          </a:r>
          <a:r>
            <a:rPr lang="en-US" altLang="en-US" sz="1800" b="1" dirty="0">
              <a:solidFill>
                <a:srgbClr val="FF0000"/>
              </a:solidFill>
              <a:ea typeface="ＭＳ Ｐゴシック" pitchFamily="34" charset="-128"/>
            </a:rPr>
            <a:t>IN WRITING </a:t>
          </a:r>
          <a:r>
            <a:rPr lang="en-US" altLang="en-US" sz="1800" dirty="0">
              <a:ea typeface="ＭＳ Ｐゴシック" pitchFamily="34" charset="-128"/>
            </a:rPr>
            <a:t>by the Beneficiary, your Unit Leader, Unit Committee and District Representative </a:t>
          </a:r>
          <a:r>
            <a:rPr lang="en-US" altLang="en-US" sz="1800" b="1" u="sng" dirty="0">
              <a:ea typeface="ＭＳ Ｐゴシック" pitchFamily="34" charset="-128"/>
            </a:rPr>
            <a:t>before you begin</a:t>
          </a:r>
          <a:r>
            <a:rPr lang="en-US" altLang="en-US" sz="1800" dirty="0">
              <a:ea typeface="ＭＳ Ｐゴシック" pitchFamily="34" charset="-128"/>
            </a:rPr>
            <a:t>. </a:t>
          </a:r>
          <a:r>
            <a:rPr lang="en-US" altLang="en-US" sz="1400" dirty="0">
              <a:ea typeface="ＭＳ Ｐゴシック" pitchFamily="34" charset="-128"/>
            </a:rPr>
            <a:t>(9.0.2.7.)</a:t>
          </a:r>
        </a:p>
      </dgm:t>
    </dgm:pt>
    <dgm:pt modelId="{10CA0FE4-B316-4C42-8AB1-195EA082F065}" type="parTrans" cxnId="{9572B992-CEF6-42C5-A747-87A1D98938AA}">
      <dgm:prSet/>
      <dgm:spPr/>
      <dgm:t>
        <a:bodyPr/>
        <a:lstStyle/>
        <a:p>
          <a:endParaRPr lang="en-US"/>
        </a:p>
      </dgm:t>
    </dgm:pt>
    <dgm:pt modelId="{8CC8CEAE-2CF5-46E5-BB8E-B6042891F202}" type="sibTrans" cxnId="{9572B992-CEF6-42C5-A747-87A1D98938AA}">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custScaleY="36363" custLinFactNeighborY="-23899">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custScaleY="82922" custLinFactNeighborY="24198">
        <dgm:presLayoutVars>
          <dgm:bulletEnabled val="1"/>
        </dgm:presLayoutVars>
      </dgm:prSet>
      <dgm:spPr/>
    </dgm:pt>
  </dgm:ptLst>
  <dgm:cxnLst>
    <dgm:cxn modelId="{988F7B19-5218-4192-BA48-527B0AA80DDD}" type="presOf" srcId="{C9741E8F-028E-408F-B914-D6F388D58C54}" destId="{822E5720-5F8D-4CB0-B21F-9574061B3C2E}" srcOrd="0" destOrd="2" presId="urn:microsoft.com/office/officeart/2005/8/layout/list1"/>
    <dgm:cxn modelId="{FA26D11F-30FB-4CE1-8435-198365BF2DF2}" srcId="{E7624250-9281-4F7E-BB88-2E74B23D8A32}" destId="{26C6E9CD-03B6-49E5-BE6A-D2034528DAD9}" srcOrd="4" destOrd="0" parTransId="{E531C721-3594-4961-A8CA-1868A219E6F2}" sibTransId="{C9CF45BA-3E63-475F-9533-6E41D0D32451}"/>
    <dgm:cxn modelId="{3DA0DE64-8D07-4081-8D00-60193C2D51B7}" type="presOf" srcId="{4ADEB452-77B5-45EE-BF98-558FFBCDB522}" destId="{A4685222-1EFB-4259-8B41-2F80C06E0DAD}" srcOrd="1" destOrd="0" presId="urn:microsoft.com/office/officeart/2005/8/layout/list1"/>
    <dgm:cxn modelId="{87B79E6B-D096-412A-AC92-D6026EF338F1}" srcId="{4ADEB452-77B5-45EE-BF98-558FFBCDB522}" destId="{E4460039-3476-4565-A0F0-2D1BA4F66DFD}" srcOrd="0" destOrd="0" parTransId="{A4F54599-ABBC-4A4C-84D4-FC3C2352329D}" sibTransId="{3E68FBFC-303E-49E6-AA7F-709A06ECB50D}"/>
    <dgm:cxn modelId="{C06F0C70-F163-4802-95D5-26B67773404C}" srcId="{EA88E065-6DF8-48C9-8643-59E47A9D2D5F}" destId="{4ADEB452-77B5-45EE-BF98-558FFBCDB522}" srcOrd="0" destOrd="0" parTransId="{C6EA751C-ECF1-46D6-B931-46FB765D7F8D}" sibTransId="{FF894ED2-720D-456D-B684-2559D3FD99D2}"/>
    <dgm:cxn modelId="{5A5DC875-5FBD-4B68-AB78-B0571E754BF9}" type="presOf" srcId="{9A2943A2-9E46-4406-9C0D-A1FABE3DCBD3}" destId="{822E5720-5F8D-4CB0-B21F-9574061B3C2E}" srcOrd="0" destOrd="4" presId="urn:microsoft.com/office/officeart/2005/8/layout/list1"/>
    <dgm:cxn modelId="{DBF7A57C-6B4F-4B99-B205-CB4E4DFAFAD4}" srcId="{4ADEB452-77B5-45EE-BF98-558FFBCDB522}" destId="{E7624250-9281-4F7E-BB88-2E74B23D8A32}" srcOrd="1" destOrd="0" parTransId="{2FE144EE-8B18-4D89-93F9-8448C536C531}" sibTransId="{044AA050-7553-4340-8C94-804A41BA7585}"/>
    <dgm:cxn modelId="{F0752A7E-40D9-4908-A69E-F88EBC3CC4B7}" type="presOf" srcId="{5FD2B09C-F4EB-4C33-8CDB-D7FF2F1401B6}" destId="{822E5720-5F8D-4CB0-B21F-9574061B3C2E}" srcOrd="0" destOrd="5" presId="urn:microsoft.com/office/officeart/2005/8/layout/list1"/>
    <dgm:cxn modelId="{D3C65886-DF22-44F6-B2D6-F9B0EE73DCB6}" srcId="{E7624250-9281-4F7E-BB88-2E74B23D8A32}" destId="{9A2943A2-9E46-4406-9C0D-A1FABE3DCBD3}" srcOrd="2" destOrd="0" parTransId="{C1C88BAC-1187-48D4-9FFD-3A05E059E69C}" sibTransId="{9050E905-1414-440A-A0EF-BDCA1D7ADCBA}"/>
    <dgm:cxn modelId="{DC4FD38F-7DFB-4309-8B9B-CCD70E26A94B}" type="presOf" srcId="{4ADEB452-77B5-45EE-BF98-558FFBCDB522}" destId="{06CDEBC3-8B85-4470-979C-53051DF049DA}" srcOrd="0" destOrd="0" presId="urn:microsoft.com/office/officeart/2005/8/layout/list1"/>
    <dgm:cxn modelId="{F9190690-BECD-4237-9271-2702E1199A05}" type="presOf" srcId="{26C6E9CD-03B6-49E5-BE6A-D2034528DAD9}" destId="{822E5720-5F8D-4CB0-B21F-9574061B3C2E}" srcOrd="0" destOrd="6" presId="urn:microsoft.com/office/officeart/2005/8/layout/list1"/>
    <dgm:cxn modelId="{9572B992-CEF6-42C5-A747-87A1D98938AA}" srcId="{4ADEB452-77B5-45EE-BF98-558FFBCDB522}" destId="{03331B16-D959-42EC-AA61-A683A86E56D8}" srcOrd="2" destOrd="0" parTransId="{10CA0FE4-B316-4C42-8AB1-195EA082F065}" sibTransId="{8CC8CEAE-2CF5-46E5-BB8E-B6042891F202}"/>
    <dgm:cxn modelId="{DC22B496-5616-467B-B94E-4401559C5A0B}" srcId="{E7624250-9281-4F7E-BB88-2E74B23D8A32}" destId="{5FD2B09C-F4EB-4C33-8CDB-D7FF2F1401B6}" srcOrd="3" destOrd="0" parTransId="{91193CDF-3313-418A-B1DA-B85C59C98494}" sibTransId="{5B51C800-03AB-47F6-A1D7-B6609FF5D9FE}"/>
    <dgm:cxn modelId="{1176C898-B455-44CD-9F77-D7E1B887CDC9}" type="presOf" srcId="{03331B16-D959-42EC-AA61-A683A86E56D8}" destId="{822E5720-5F8D-4CB0-B21F-9574061B3C2E}" srcOrd="0" destOrd="7" presId="urn:microsoft.com/office/officeart/2005/8/layout/list1"/>
    <dgm:cxn modelId="{2701ECA8-53EE-4BF9-8BFD-2A4D68FA16B2}" type="presOf" srcId="{25574696-2BCC-4C81-835A-478A533650B7}" destId="{822E5720-5F8D-4CB0-B21F-9574061B3C2E}" srcOrd="0" destOrd="3" presId="urn:microsoft.com/office/officeart/2005/8/layout/list1"/>
    <dgm:cxn modelId="{7C0055AA-5373-4082-B6D7-FCB92AFC832B}" type="presOf" srcId="{E4460039-3476-4565-A0F0-2D1BA4F66DFD}" destId="{822E5720-5F8D-4CB0-B21F-9574061B3C2E}" srcOrd="0" destOrd="0" presId="urn:microsoft.com/office/officeart/2005/8/layout/list1"/>
    <dgm:cxn modelId="{8A2C7CB7-25BC-47BF-88C9-D3319CEC71EB}" type="presOf" srcId="{EA88E065-6DF8-48C9-8643-59E47A9D2D5F}" destId="{F039789C-37C1-498C-B007-F2948A27E6CD}" srcOrd="0" destOrd="0" presId="urn:microsoft.com/office/officeart/2005/8/layout/list1"/>
    <dgm:cxn modelId="{18E63AE4-438E-4260-90AD-F2D306C5E6EE}" srcId="{E7624250-9281-4F7E-BB88-2E74B23D8A32}" destId="{C9741E8F-028E-408F-B914-D6F388D58C54}" srcOrd="0" destOrd="0" parTransId="{42331EB1-134B-482D-B2F1-B59289E83A04}" sibTransId="{F69F12C3-4541-4076-B29A-BA06E0DD0237}"/>
    <dgm:cxn modelId="{A26AF6EB-024A-46A9-9C31-A47A34BE9AF1}" type="presOf" srcId="{E7624250-9281-4F7E-BB88-2E74B23D8A32}" destId="{822E5720-5F8D-4CB0-B21F-9574061B3C2E}" srcOrd="0" destOrd="1" presId="urn:microsoft.com/office/officeart/2005/8/layout/list1"/>
    <dgm:cxn modelId="{00DFF0F5-C9A6-4FC6-8A98-98FC926A877C}" srcId="{E7624250-9281-4F7E-BB88-2E74B23D8A32}" destId="{25574696-2BCC-4C81-835A-478A533650B7}" srcOrd="1" destOrd="0" parTransId="{64409C2D-6968-4C6A-AF40-22BBD66BC27A}" sibTransId="{15A5D1D1-E727-442D-BCD1-85A352DF5F94}"/>
    <dgm:cxn modelId="{D08AEC52-830B-43CE-A174-DFD7E9A21CA0}" type="presParOf" srcId="{F039789C-37C1-498C-B007-F2948A27E6CD}" destId="{6BDB9A5E-2F91-4878-82AA-8DA50D395986}" srcOrd="0" destOrd="0" presId="urn:microsoft.com/office/officeart/2005/8/layout/list1"/>
    <dgm:cxn modelId="{CD3E2898-DC71-4F8C-8E18-FDA3666C42FA}" type="presParOf" srcId="{6BDB9A5E-2F91-4878-82AA-8DA50D395986}" destId="{06CDEBC3-8B85-4470-979C-53051DF049DA}" srcOrd="0" destOrd="0" presId="urn:microsoft.com/office/officeart/2005/8/layout/list1"/>
    <dgm:cxn modelId="{931FDF21-9FB2-483A-82BD-2E4C287DFE17}" type="presParOf" srcId="{6BDB9A5E-2F91-4878-82AA-8DA50D395986}" destId="{A4685222-1EFB-4259-8B41-2F80C06E0DAD}" srcOrd="1" destOrd="0" presId="urn:microsoft.com/office/officeart/2005/8/layout/list1"/>
    <dgm:cxn modelId="{70990F31-B334-477E-959D-8057B14E3EB0}" type="presParOf" srcId="{F039789C-37C1-498C-B007-F2948A27E6CD}" destId="{7B6862F8-18B2-4A53-BDA7-5E1246DC745E}" srcOrd="1" destOrd="0" presId="urn:microsoft.com/office/officeart/2005/8/layout/list1"/>
    <dgm:cxn modelId="{DD33933D-C135-4CFE-9011-6CE5431DAC93}"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lnSpc>
              <a:spcPct val="100000"/>
            </a:lnSpc>
          </a:pPr>
          <a:r>
            <a:rPr lang="en-US" sz="1800" b="0" i="0" dirty="0"/>
            <a:t>“Give Leadership to Others…”</a:t>
          </a:r>
        </a:p>
        <a:p>
          <a:pPr algn="r" rtl="0">
            <a:lnSpc>
              <a:spcPct val="100000"/>
            </a:lnSpc>
          </a:pPr>
          <a:r>
            <a:rPr lang="en-US" altLang="en-US" sz="1400" dirty="0">
              <a:ea typeface="ＭＳ Ｐゴシック" pitchFamily="34" charset="-128"/>
            </a:rPr>
            <a:t>Guide to Advancement 9.0.2.4</a:t>
          </a:r>
          <a:endParaRPr lang="en-US" sz="1800" b="1" dirty="0"/>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BC5D859F-63EB-49F9-BCE9-2008091EAE94}">
      <dgm:prSet custT="1"/>
      <dgm:spPr/>
      <dgm:t>
        <a:bodyPr/>
        <a:lstStyle/>
        <a:p>
          <a:r>
            <a:rPr lang="en-US" altLang="en-US" sz="1800" dirty="0">
              <a:ea typeface="ＭＳ Ｐゴシック" pitchFamily="34" charset="-128"/>
            </a:rPr>
            <a:t>There is NO minimum or maximum number of volunteers or hours of work needed to carry out your Service Project (but you need to keep track of all the hours).</a:t>
          </a:r>
        </a:p>
      </dgm:t>
    </dgm:pt>
    <dgm:pt modelId="{38B70484-B2BB-4E25-8FE2-C606BA21FFB1}" type="parTrans" cxnId="{0177C462-E5F5-488A-91B7-37560D793794}">
      <dgm:prSet/>
      <dgm:spPr/>
      <dgm:t>
        <a:bodyPr/>
        <a:lstStyle/>
        <a:p>
          <a:endParaRPr lang="en-US"/>
        </a:p>
      </dgm:t>
    </dgm:pt>
    <dgm:pt modelId="{17158BB4-F941-4515-BC73-EEE4D1061304}" type="sibTrans" cxnId="{0177C462-E5F5-488A-91B7-37560D793794}">
      <dgm:prSet/>
      <dgm:spPr/>
      <dgm:t>
        <a:bodyPr/>
        <a:lstStyle/>
        <a:p>
          <a:endParaRPr lang="en-US"/>
        </a:p>
      </dgm:t>
    </dgm:pt>
    <dgm:pt modelId="{47A655EE-7633-4F69-A94A-75B4AEBEFEBA}">
      <dgm:prSet custT="1"/>
      <dgm:spPr/>
      <dgm:t>
        <a:bodyPr/>
        <a:lstStyle/>
        <a:p>
          <a:r>
            <a:rPr lang="en-US" altLang="en-US" sz="1800" dirty="0">
              <a:ea typeface="ＭＳ Ｐゴシック" pitchFamily="34" charset="-128"/>
            </a:rPr>
            <a:t>You must lead at least 2 other people.</a:t>
          </a:r>
        </a:p>
      </dgm:t>
    </dgm:pt>
    <dgm:pt modelId="{576B7898-BB5F-48DD-9E57-6E2DA1484B88}" type="parTrans" cxnId="{D4794838-F983-4628-BD76-90D258050EA8}">
      <dgm:prSet/>
      <dgm:spPr/>
      <dgm:t>
        <a:bodyPr/>
        <a:lstStyle/>
        <a:p>
          <a:endParaRPr lang="en-US"/>
        </a:p>
      </dgm:t>
    </dgm:pt>
    <dgm:pt modelId="{EC72DB51-4E2A-4C68-89B5-99B525022A43}" type="sibTrans" cxnId="{D4794838-F983-4628-BD76-90D258050EA8}">
      <dgm:prSet/>
      <dgm:spPr/>
      <dgm:t>
        <a:bodyPr/>
        <a:lstStyle/>
        <a:p>
          <a:endParaRPr lang="en-US"/>
        </a:p>
      </dgm:t>
    </dgm:pt>
    <dgm:pt modelId="{8949EF39-BDDC-4E22-9FC8-5C4E0BA462CC}">
      <dgm:prSet custT="1"/>
      <dgm:spPr/>
      <dgm:t>
        <a:bodyPr/>
        <a:lstStyle/>
        <a:p>
          <a:r>
            <a:rPr lang="en-US" altLang="en-US" sz="1800" dirty="0">
              <a:ea typeface="ＭＳ Ｐゴシック" pitchFamily="34" charset="-128"/>
            </a:rPr>
            <a:t>They may be Scouts/Scouters, but it’s not required.</a:t>
          </a:r>
        </a:p>
      </dgm:t>
    </dgm:pt>
    <dgm:pt modelId="{072274CD-31D8-4754-BAEA-7F158240265B}" type="parTrans" cxnId="{660C7D02-C7A0-45EC-B713-6BB4B321B776}">
      <dgm:prSet/>
      <dgm:spPr/>
      <dgm:t>
        <a:bodyPr/>
        <a:lstStyle/>
        <a:p>
          <a:endParaRPr lang="en-US"/>
        </a:p>
      </dgm:t>
    </dgm:pt>
    <dgm:pt modelId="{6CED120B-94C3-49BB-BDE9-DFF6A0477A9A}" type="sibTrans" cxnId="{660C7D02-C7A0-45EC-B713-6BB4B321B776}">
      <dgm:prSet/>
      <dgm:spPr/>
      <dgm:t>
        <a:bodyPr/>
        <a:lstStyle/>
        <a:p>
          <a:endParaRPr lang="en-US"/>
        </a:p>
      </dgm:t>
    </dgm:pt>
    <dgm:pt modelId="{A8E2ADF3-C7C7-45A9-979E-82DF602D8DCC}">
      <dgm:prSet custT="1"/>
      <dgm:spPr/>
      <dgm:t>
        <a:bodyPr/>
        <a:lstStyle/>
        <a:p>
          <a:r>
            <a:rPr lang="en-US" altLang="en-US" sz="1800" dirty="0">
              <a:ea typeface="ＭＳ Ｐゴシック" pitchFamily="34" charset="-128"/>
            </a:rPr>
            <a:t>There is no requirement that the project have “lasting value”</a:t>
          </a:r>
        </a:p>
      </dgm:t>
    </dgm:pt>
    <dgm:pt modelId="{65A03085-2E29-4219-91AD-42935482738A}" type="parTrans" cxnId="{CADEE5D5-D850-43F8-A10B-B2E0380492C6}">
      <dgm:prSet/>
      <dgm:spPr/>
      <dgm:t>
        <a:bodyPr/>
        <a:lstStyle/>
        <a:p>
          <a:endParaRPr lang="en-US"/>
        </a:p>
      </dgm:t>
    </dgm:pt>
    <dgm:pt modelId="{30CF0F21-09D1-4F8A-9098-F0BDEBF53E5A}" type="sibTrans" cxnId="{CADEE5D5-D850-43F8-A10B-B2E0380492C6}">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Y="98633">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101682" custLinFactNeighborX="926" custLinFactNeighborY="10508">
        <dgm:presLayoutVars>
          <dgm:bulletEnabled val="1"/>
        </dgm:presLayoutVars>
      </dgm:prSet>
      <dgm:spPr/>
    </dgm:pt>
  </dgm:ptLst>
  <dgm:cxnLst>
    <dgm:cxn modelId="{660C7D02-C7A0-45EC-B713-6BB4B321B776}" srcId="{F05D5820-F2F8-4CDF-989D-EF77EB6BB111}" destId="{8949EF39-BDDC-4E22-9FC8-5C4E0BA462CC}" srcOrd="1" destOrd="0" parTransId="{072274CD-31D8-4754-BAEA-7F158240265B}" sibTransId="{6CED120B-94C3-49BB-BDE9-DFF6A0477A9A}"/>
    <dgm:cxn modelId="{DBB48105-C15A-472B-A1FF-2253F224474D}" type="presOf" srcId="{8949EF39-BDDC-4E22-9FC8-5C4E0BA462CC}" destId="{ABC2FFE7-D1AE-41CE-9C70-49EAE92FCE12}" srcOrd="0" destOrd="1" presId="urn:microsoft.com/office/officeart/2005/8/layout/list1"/>
    <dgm:cxn modelId="{D4794838-F983-4628-BD76-90D258050EA8}" srcId="{F05D5820-F2F8-4CDF-989D-EF77EB6BB111}" destId="{47A655EE-7633-4F69-A94A-75B4AEBEFEBA}" srcOrd="0" destOrd="0" parTransId="{576B7898-BB5F-48DD-9E57-6E2DA1484B88}" sibTransId="{EC72DB51-4E2A-4C68-89B5-99B525022A43}"/>
    <dgm:cxn modelId="{7948003F-1974-4C11-ACE7-BA3C535F08B4}" srcId="{EA88E065-6DF8-48C9-8643-59E47A9D2D5F}" destId="{F05D5820-F2F8-4CDF-989D-EF77EB6BB111}" srcOrd="0" destOrd="0" parTransId="{5889BD9C-C084-45E6-A2D5-9209C09EE56C}" sibTransId="{C55EBC40-06BE-4FE0-A700-259D2A51EE80}"/>
    <dgm:cxn modelId="{0177C462-E5F5-488A-91B7-37560D793794}" srcId="{F05D5820-F2F8-4CDF-989D-EF77EB6BB111}" destId="{BC5D859F-63EB-49F9-BCE9-2008091EAE94}" srcOrd="2" destOrd="0" parTransId="{38B70484-B2BB-4E25-8FE2-C606BA21FFB1}" sibTransId="{17158BB4-F941-4515-BC73-EEE4D1061304}"/>
    <dgm:cxn modelId="{4414C46C-AFE5-4330-B234-F4B7487B84BA}" type="presOf" srcId="{F05D5820-F2F8-4CDF-989D-EF77EB6BB111}" destId="{D3C75B76-4F2D-44DC-ABEB-89066BDAC5A9}" srcOrd="0" destOrd="0" presId="urn:microsoft.com/office/officeart/2005/8/layout/list1"/>
    <dgm:cxn modelId="{F3CF1372-1E84-4BF7-BC17-CBF9B2AB7A54}" type="presOf" srcId="{A8E2ADF3-C7C7-45A9-979E-82DF602D8DCC}" destId="{ABC2FFE7-D1AE-41CE-9C70-49EAE92FCE12}" srcOrd="0" destOrd="3" presId="urn:microsoft.com/office/officeart/2005/8/layout/list1"/>
    <dgm:cxn modelId="{4989C27D-11F4-4FC6-9F51-A7FCF2F1B470}" type="presOf" srcId="{BC5D859F-63EB-49F9-BCE9-2008091EAE94}" destId="{ABC2FFE7-D1AE-41CE-9C70-49EAE92FCE12}" srcOrd="0" destOrd="2" presId="urn:microsoft.com/office/officeart/2005/8/layout/list1"/>
    <dgm:cxn modelId="{0EEF848B-6EC0-432F-BE73-A0496C9F5FC4}" type="presOf" srcId="{47A655EE-7633-4F69-A94A-75B4AEBEFEBA}" destId="{ABC2FFE7-D1AE-41CE-9C70-49EAE92FCE12}" srcOrd="0" destOrd="0" presId="urn:microsoft.com/office/officeart/2005/8/layout/list1"/>
    <dgm:cxn modelId="{9E4ECBAC-D3B0-4FCB-91F1-AC23739C6C8F}" type="presOf" srcId="{F05D5820-F2F8-4CDF-989D-EF77EB6BB111}" destId="{844FDA5F-3551-4CA1-9CF2-70B9DF1B4617}" srcOrd="1" destOrd="0" presId="urn:microsoft.com/office/officeart/2005/8/layout/list1"/>
    <dgm:cxn modelId="{8167BBC4-A139-4AB5-AC99-DA8E69D03730}" type="presOf" srcId="{EA88E065-6DF8-48C9-8643-59E47A9D2D5F}" destId="{F039789C-37C1-498C-B007-F2948A27E6CD}" srcOrd="0" destOrd="0" presId="urn:microsoft.com/office/officeart/2005/8/layout/list1"/>
    <dgm:cxn modelId="{CADEE5D5-D850-43F8-A10B-B2E0380492C6}" srcId="{F05D5820-F2F8-4CDF-989D-EF77EB6BB111}" destId="{A8E2ADF3-C7C7-45A9-979E-82DF602D8DCC}" srcOrd="3" destOrd="0" parTransId="{65A03085-2E29-4219-91AD-42935482738A}" sibTransId="{30CF0F21-09D1-4F8A-9098-F0BDEBF53E5A}"/>
    <dgm:cxn modelId="{12EEC458-1549-4136-BE0A-2894D60C6EC9}" type="presParOf" srcId="{F039789C-37C1-498C-B007-F2948A27E6CD}" destId="{9C9FA1CC-96AC-4EE9-ACB1-D31A0046B0E4}" srcOrd="0" destOrd="0" presId="urn:microsoft.com/office/officeart/2005/8/layout/list1"/>
    <dgm:cxn modelId="{962F023D-336C-40AA-9590-459F546BACD4}" type="presParOf" srcId="{9C9FA1CC-96AC-4EE9-ACB1-D31A0046B0E4}" destId="{D3C75B76-4F2D-44DC-ABEB-89066BDAC5A9}" srcOrd="0" destOrd="0" presId="urn:microsoft.com/office/officeart/2005/8/layout/list1"/>
    <dgm:cxn modelId="{6171F1C7-75B9-4690-9EE3-A06B2E536B8B}" type="presParOf" srcId="{9C9FA1CC-96AC-4EE9-ACB1-D31A0046B0E4}" destId="{844FDA5F-3551-4CA1-9CF2-70B9DF1B4617}" srcOrd="1" destOrd="0" presId="urn:microsoft.com/office/officeart/2005/8/layout/list1"/>
    <dgm:cxn modelId="{2B7C7C12-4F6E-4C31-AA1A-81ACEF3000BD}" type="presParOf" srcId="{F039789C-37C1-498C-B007-F2948A27E6CD}" destId="{515CBDB7-7D21-4134-93F7-A41FCA89A972}" srcOrd="1" destOrd="0" presId="urn:microsoft.com/office/officeart/2005/8/layout/list1"/>
    <dgm:cxn modelId="{DA35195C-2D0F-4E6B-85DC-FC1AF0977747}"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4460039-3476-4565-A0F0-2D1BA4F66DFD}">
      <dgm:prSet custT="1"/>
      <dgm:spPr/>
      <dgm:t>
        <a:bodyPr/>
        <a:lstStyle/>
        <a:p>
          <a:r>
            <a:rPr lang="en-US" altLang="en-US" dirty="0">
              <a:ea typeface="ＭＳ Ｐゴシック" pitchFamily="34" charset="-128"/>
            </a:rPr>
            <a:t>It may include both ‘for profit’ and ‘non-profit’ groups.</a:t>
          </a:r>
          <a:endParaRPr lang="en-US" altLang="en-US" sz="1400" dirty="0">
            <a:ea typeface="ＭＳ Ｐゴシック" pitchFamily="34" charset="-128"/>
          </a:endParaRPr>
        </a:p>
      </dgm:t>
    </dgm:pt>
    <dgm:pt modelId="{A4F54599-ABBC-4A4C-84D4-FC3C2352329D}" type="parTrans" cxnId="{87B79E6B-D096-412A-AC92-D6026EF338F1}">
      <dgm:prSet/>
      <dgm:spPr/>
      <dgm:t>
        <a:bodyPr/>
        <a:lstStyle/>
        <a:p>
          <a:endParaRPr lang="en-US"/>
        </a:p>
      </dgm:t>
    </dgm:pt>
    <dgm:pt modelId="{3E68FBFC-303E-49E6-AA7F-709A06ECB50D}" type="sibTrans" cxnId="{87B79E6B-D096-412A-AC92-D6026EF338F1}">
      <dgm:prSet/>
      <dgm:spPr/>
      <dgm:t>
        <a:bodyPr/>
        <a:lstStyle/>
        <a:p>
          <a:endParaRPr lang="en-US"/>
        </a:p>
      </dgm:t>
    </dgm:pt>
    <dgm:pt modelId="{E42829D9-2911-4850-A597-31714C412905}">
      <dgm:prSet custT="1"/>
      <dgm:spPr/>
      <dgm:t>
        <a:bodyPr/>
        <a:lstStyle/>
        <a:p>
          <a:r>
            <a:rPr lang="en-US" altLang="en-US" dirty="0">
              <a:ea typeface="ＭＳ Ｐゴシック" pitchFamily="34" charset="-128"/>
            </a:rPr>
            <a:t>Performed for a business (unless the business is in support of the community), </a:t>
          </a:r>
          <a:endParaRPr lang="en-US" altLang="en-US" sz="1800" dirty="0">
            <a:ea typeface="ＭＳ Ｐゴシック" pitchFamily="34" charset="-128"/>
          </a:endParaRPr>
        </a:p>
      </dgm:t>
    </dgm:pt>
    <dgm:pt modelId="{9DBFF536-3793-4AAE-A064-CC95624EA581}" type="parTrans" cxnId="{4C9BE1AD-A541-4C50-993D-6782F24F044E}">
      <dgm:prSet/>
      <dgm:spPr/>
      <dgm:t>
        <a:bodyPr/>
        <a:lstStyle/>
        <a:p>
          <a:endParaRPr lang="en-US"/>
        </a:p>
      </dgm:t>
    </dgm:pt>
    <dgm:pt modelId="{76FD6CE2-57E2-4D7C-8750-B33CEEF2B9CD}" type="sibTrans" cxnId="{4C9BE1AD-A541-4C50-993D-6782F24F044E}">
      <dgm:prSet/>
      <dgm:spPr/>
      <dgm:t>
        <a:bodyPr/>
        <a:lstStyle/>
        <a:p>
          <a:endParaRPr lang="en-US"/>
        </a:p>
      </dgm:t>
    </dgm:pt>
    <dgm:pt modelId="{87824969-E9A5-490F-8FF4-5B576956EE96}">
      <dgm:prSet custT="1"/>
      <dgm:spPr/>
      <dgm:t>
        <a:bodyPr/>
        <a:lstStyle/>
        <a:p>
          <a:r>
            <a:rPr lang="en-US" altLang="en-US" dirty="0">
              <a:ea typeface="ＭＳ Ｐゴシック" pitchFamily="34" charset="-128"/>
            </a:rPr>
            <a:t>Of a commercial nature, or</a:t>
          </a:r>
          <a:endParaRPr lang="en-US" altLang="en-US" sz="1800" dirty="0">
            <a:ea typeface="ＭＳ Ｐゴシック" pitchFamily="34" charset="-128"/>
          </a:endParaRPr>
        </a:p>
      </dgm:t>
    </dgm:pt>
    <dgm:pt modelId="{166A2A5B-87AF-4ABD-A1EE-CD977E2DA359}" type="parTrans" cxnId="{F8C926A9-C80B-4FB3-BBB2-9E511AE0E7D6}">
      <dgm:prSet/>
      <dgm:spPr/>
      <dgm:t>
        <a:bodyPr/>
        <a:lstStyle/>
        <a:p>
          <a:endParaRPr lang="en-US"/>
        </a:p>
      </dgm:t>
    </dgm:pt>
    <dgm:pt modelId="{FB145926-8FC3-40D6-ACF8-1FB5F91AD604}" type="sibTrans" cxnId="{F8C926A9-C80B-4FB3-BBB2-9E511AE0E7D6}">
      <dgm:prSet/>
      <dgm:spPr/>
      <dgm:t>
        <a:bodyPr/>
        <a:lstStyle/>
        <a:p>
          <a:endParaRPr lang="en-US"/>
        </a:p>
      </dgm:t>
    </dgm:pt>
    <dgm:pt modelId="{DD2B5B08-23AB-4D94-8F4E-3B9CF49504B9}">
      <dgm:prSet custT="1"/>
      <dgm:spPr/>
      <dgm:t>
        <a:bodyPr/>
        <a:lstStyle/>
        <a:p>
          <a:r>
            <a:rPr lang="en-US" altLang="en-US" dirty="0">
              <a:ea typeface="ＭＳ Ｐゴシック" pitchFamily="34" charset="-128"/>
            </a:rPr>
            <a:t>For the benefit of an individual.</a:t>
          </a:r>
          <a:endParaRPr lang="en-US" altLang="en-US" sz="1800" dirty="0">
            <a:ea typeface="ＭＳ Ｐゴシック" pitchFamily="34" charset="-128"/>
          </a:endParaRPr>
        </a:p>
      </dgm:t>
    </dgm:pt>
    <dgm:pt modelId="{87A7F775-7FE1-4282-8C9C-C6A812B4AB62}" type="parTrans" cxnId="{9D38AEB9-6B7E-4515-AF10-39479222857F}">
      <dgm:prSet/>
      <dgm:spPr/>
      <dgm:t>
        <a:bodyPr/>
        <a:lstStyle/>
        <a:p>
          <a:endParaRPr lang="en-US"/>
        </a:p>
      </dgm:t>
    </dgm:pt>
    <dgm:pt modelId="{FD01005B-6C91-43B0-AD99-C07C29A213C9}" type="sibTrans" cxnId="{9D38AEB9-6B7E-4515-AF10-39479222857F}">
      <dgm:prSet/>
      <dgm:spPr/>
      <dgm:t>
        <a:bodyPr/>
        <a:lstStyle/>
        <a:p>
          <a:endParaRPr lang="en-US"/>
        </a:p>
      </dgm:t>
    </dgm:pt>
    <dgm:pt modelId="{4ADEB452-77B5-45EE-BF98-558FFBCDB522}">
      <dgm:prSet custT="1"/>
      <dgm:spPr/>
      <dgm:t>
        <a:bodyPr/>
        <a:lstStyle/>
        <a:p>
          <a:pPr algn="l"/>
          <a:r>
            <a:rPr lang="en-US" altLang="en-US" sz="1800" dirty="0">
              <a:ea typeface="ＭＳ Ｐゴシック" pitchFamily="34" charset="-128"/>
            </a:rPr>
            <a:t>“Helpful to any Religious Institution, School, or Your Community.” </a:t>
          </a:r>
        </a:p>
        <a:p>
          <a:pPr algn="r"/>
          <a:r>
            <a:rPr lang="en-US" altLang="en-US" sz="1400" dirty="0">
              <a:ea typeface="ＭＳ Ｐゴシック" pitchFamily="34" charset="-128"/>
            </a:rPr>
            <a:t>Guide to Advancement 9.0.2.5, 9.0.2.6</a:t>
          </a: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D850FFCE-4280-4A3F-9EA9-C19D4341460D}">
      <dgm:prSet custT="1"/>
      <dgm:spPr/>
      <dgm:t>
        <a:bodyPr/>
        <a:lstStyle/>
        <a:p>
          <a:r>
            <a:rPr lang="en-US" altLang="en-US" sz="1800" dirty="0">
              <a:ea typeface="ＭＳ Ｐゴシック" pitchFamily="34" charset="-128"/>
            </a:rPr>
            <a:t>The Project may not involve Council or National Scouting America properties.</a:t>
          </a:r>
          <a:endParaRPr lang="en-US" altLang="en-US" sz="1400" dirty="0">
            <a:ea typeface="ＭＳ Ｐゴシック" pitchFamily="34" charset="-128"/>
          </a:endParaRPr>
        </a:p>
      </dgm:t>
    </dgm:pt>
    <dgm:pt modelId="{16109136-8163-4F58-B2C2-3F185D2048B5}" type="parTrans" cxnId="{F42508FD-4AB0-4738-BA48-9E6176AB9834}">
      <dgm:prSet/>
      <dgm:spPr/>
      <dgm:t>
        <a:bodyPr/>
        <a:lstStyle/>
        <a:p>
          <a:endParaRPr lang="en-US"/>
        </a:p>
      </dgm:t>
    </dgm:pt>
    <dgm:pt modelId="{0900D788-C080-4656-9764-2B6A797A10E7}" type="sibTrans" cxnId="{F42508FD-4AB0-4738-BA48-9E6176AB9834}">
      <dgm:prSet/>
      <dgm:spPr/>
      <dgm:t>
        <a:bodyPr/>
        <a:lstStyle/>
        <a:p>
          <a:endParaRPr lang="en-US"/>
        </a:p>
      </dgm:t>
    </dgm:pt>
    <dgm:pt modelId="{B952A0BD-8488-4274-93CE-F04323286739}">
      <dgm:prSet custT="1"/>
      <dgm:spPr/>
      <dgm:t>
        <a:bodyPr/>
        <a:lstStyle/>
        <a:p>
          <a:r>
            <a:rPr lang="en-US" altLang="en-US" dirty="0">
              <a:ea typeface="ＭＳ Ｐゴシック" pitchFamily="34" charset="-128"/>
            </a:rPr>
            <a:t>It may NOT be:</a:t>
          </a:r>
          <a:endParaRPr lang="en-US" altLang="en-US" sz="1400" dirty="0">
            <a:ea typeface="ＭＳ Ｐゴシック" pitchFamily="34" charset="-128"/>
          </a:endParaRPr>
        </a:p>
      </dgm:t>
    </dgm:pt>
    <dgm:pt modelId="{59E814BC-FC50-46FB-BAB4-0FC67EFB5EA7}" type="parTrans" cxnId="{C20954ED-F474-4033-8DCC-CF7C85DE52AF}">
      <dgm:prSet/>
      <dgm:spPr/>
      <dgm:t>
        <a:bodyPr/>
        <a:lstStyle/>
        <a:p>
          <a:endParaRPr lang="en-US"/>
        </a:p>
      </dgm:t>
    </dgm:pt>
    <dgm:pt modelId="{820E66F1-10E1-4F3F-B793-3B915B44A270}" type="sibTrans" cxnId="{C20954ED-F474-4033-8DCC-CF7C85DE52AF}">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dgm:presLayoutVars>
          <dgm:bulletEnabled val="1"/>
        </dgm:presLayoutVars>
      </dgm:prSet>
      <dgm:spPr/>
    </dgm:pt>
  </dgm:ptLst>
  <dgm:cxnLst>
    <dgm:cxn modelId="{325B3707-E60D-4D6E-99D0-3A660F4DDB8A}" type="presOf" srcId="{4ADEB452-77B5-45EE-BF98-558FFBCDB522}" destId="{A4685222-1EFB-4259-8B41-2F80C06E0DAD}" srcOrd="1" destOrd="0" presId="urn:microsoft.com/office/officeart/2005/8/layout/list1"/>
    <dgm:cxn modelId="{7252D013-FD39-4FB0-9137-AD88AF574123}" type="presOf" srcId="{D850FFCE-4280-4A3F-9EA9-C19D4341460D}" destId="{822E5720-5F8D-4CB0-B21F-9574061B3C2E}" srcOrd="0" destOrd="5" presId="urn:microsoft.com/office/officeart/2005/8/layout/list1"/>
    <dgm:cxn modelId="{6519EF47-70D1-4A7D-AD4A-E2FC7501DEDA}" type="presOf" srcId="{4ADEB452-77B5-45EE-BF98-558FFBCDB522}" destId="{06CDEBC3-8B85-4470-979C-53051DF049DA}" srcOrd="0" destOrd="0" presId="urn:microsoft.com/office/officeart/2005/8/layout/list1"/>
    <dgm:cxn modelId="{87B79E6B-D096-412A-AC92-D6026EF338F1}" srcId="{4ADEB452-77B5-45EE-BF98-558FFBCDB522}" destId="{E4460039-3476-4565-A0F0-2D1BA4F66DFD}" srcOrd="0" destOrd="0" parTransId="{A4F54599-ABBC-4A4C-84D4-FC3C2352329D}" sibTransId="{3E68FBFC-303E-49E6-AA7F-709A06ECB50D}"/>
    <dgm:cxn modelId="{C06F0C70-F163-4802-95D5-26B67773404C}" srcId="{EA88E065-6DF8-48C9-8643-59E47A9D2D5F}" destId="{4ADEB452-77B5-45EE-BF98-558FFBCDB522}" srcOrd="0" destOrd="0" parTransId="{C6EA751C-ECF1-46D6-B931-46FB765D7F8D}" sibTransId="{FF894ED2-720D-456D-B684-2559D3FD99D2}"/>
    <dgm:cxn modelId="{5667EA7D-F2F2-4D7C-8764-19CE0825E3CF}" type="presOf" srcId="{E4460039-3476-4565-A0F0-2D1BA4F66DFD}" destId="{822E5720-5F8D-4CB0-B21F-9574061B3C2E}" srcOrd="0" destOrd="0" presId="urn:microsoft.com/office/officeart/2005/8/layout/list1"/>
    <dgm:cxn modelId="{D14AF983-14AA-4D9A-A662-F9FA2E825035}" type="presOf" srcId="{B952A0BD-8488-4274-93CE-F04323286739}" destId="{822E5720-5F8D-4CB0-B21F-9574061B3C2E}" srcOrd="0" destOrd="1" presId="urn:microsoft.com/office/officeart/2005/8/layout/list1"/>
    <dgm:cxn modelId="{D1B0159A-32C7-4DA3-BCD6-D3C37122E4F2}" type="presOf" srcId="{87824969-E9A5-490F-8FF4-5B576956EE96}" destId="{822E5720-5F8D-4CB0-B21F-9574061B3C2E}" srcOrd="0" destOrd="3" presId="urn:microsoft.com/office/officeart/2005/8/layout/list1"/>
    <dgm:cxn modelId="{F8C926A9-C80B-4FB3-BBB2-9E511AE0E7D6}" srcId="{B952A0BD-8488-4274-93CE-F04323286739}" destId="{87824969-E9A5-490F-8FF4-5B576956EE96}" srcOrd="1" destOrd="0" parTransId="{166A2A5B-87AF-4ABD-A1EE-CD977E2DA359}" sibTransId="{FB145926-8FC3-40D6-ACF8-1FB5F91AD604}"/>
    <dgm:cxn modelId="{4C9BE1AD-A541-4C50-993D-6782F24F044E}" srcId="{B952A0BD-8488-4274-93CE-F04323286739}" destId="{E42829D9-2911-4850-A597-31714C412905}" srcOrd="0" destOrd="0" parTransId="{9DBFF536-3793-4AAE-A064-CC95624EA581}" sibTransId="{76FD6CE2-57E2-4D7C-8750-B33CEEF2B9CD}"/>
    <dgm:cxn modelId="{F73324B0-F1BC-4C10-83E7-93F2AAB4ABE3}" type="presOf" srcId="{EA88E065-6DF8-48C9-8643-59E47A9D2D5F}" destId="{F039789C-37C1-498C-B007-F2948A27E6CD}" srcOrd="0" destOrd="0" presId="urn:microsoft.com/office/officeart/2005/8/layout/list1"/>
    <dgm:cxn modelId="{9D38AEB9-6B7E-4515-AF10-39479222857F}" srcId="{B952A0BD-8488-4274-93CE-F04323286739}" destId="{DD2B5B08-23AB-4D94-8F4E-3B9CF49504B9}" srcOrd="2" destOrd="0" parTransId="{87A7F775-7FE1-4282-8C9C-C6A812B4AB62}" sibTransId="{FD01005B-6C91-43B0-AD99-C07C29A213C9}"/>
    <dgm:cxn modelId="{4159DCDC-90C3-4E13-A115-9B747A1B7DCB}" type="presOf" srcId="{DD2B5B08-23AB-4D94-8F4E-3B9CF49504B9}" destId="{822E5720-5F8D-4CB0-B21F-9574061B3C2E}" srcOrd="0" destOrd="4" presId="urn:microsoft.com/office/officeart/2005/8/layout/list1"/>
    <dgm:cxn modelId="{C20954ED-F474-4033-8DCC-CF7C85DE52AF}" srcId="{4ADEB452-77B5-45EE-BF98-558FFBCDB522}" destId="{B952A0BD-8488-4274-93CE-F04323286739}" srcOrd="1" destOrd="0" parTransId="{59E814BC-FC50-46FB-BAB4-0FC67EFB5EA7}" sibTransId="{820E66F1-10E1-4F3F-B793-3B915B44A270}"/>
    <dgm:cxn modelId="{7690A1FC-1C4E-4A63-970B-CD1104CDF9F7}" type="presOf" srcId="{E42829D9-2911-4850-A597-31714C412905}" destId="{822E5720-5F8D-4CB0-B21F-9574061B3C2E}" srcOrd="0" destOrd="2" presId="urn:microsoft.com/office/officeart/2005/8/layout/list1"/>
    <dgm:cxn modelId="{F42508FD-4AB0-4738-BA48-9E6176AB9834}" srcId="{4ADEB452-77B5-45EE-BF98-558FFBCDB522}" destId="{D850FFCE-4280-4A3F-9EA9-C19D4341460D}" srcOrd="2" destOrd="0" parTransId="{16109136-8163-4F58-B2C2-3F185D2048B5}" sibTransId="{0900D788-C080-4656-9764-2B6A797A10E7}"/>
    <dgm:cxn modelId="{F0B4F682-640D-4C74-A37E-3A0F845EE20D}" type="presParOf" srcId="{F039789C-37C1-498C-B007-F2948A27E6CD}" destId="{6BDB9A5E-2F91-4878-82AA-8DA50D395986}" srcOrd="0" destOrd="0" presId="urn:microsoft.com/office/officeart/2005/8/layout/list1"/>
    <dgm:cxn modelId="{30C9E405-FF25-45B0-9C3D-7255581B3B66}" type="presParOf" srcId="{6BDB9A5E-2F91-4878-82AA-8DA50D395986}" destId="{06CDEBC3-8B85-4470-979C-53051DF049DA}" srcOrd="0" destOrd="0" presId="urn:microsoft.com/office/officeart/2005/8/layout/list1"/>
    <dgm:cxn modelId="{E49B0087-4FAC-49DE-99B2-2CA85243017C}" type="presParOf" srcId="{6BDB9A5E-2F91-4878-82AA-8DA50D395986}" destId="{A4685222-1EFB-4259-8B41-2F80C06E0DAD}" srcOrd="1" destOrd="0" presId="urn:microsoft.com/office/officeart/2005/8/layout/list1"/>
    <dgm:cxn modelId="{B61C0CA0-3969-4B37-AC05-03B8ED475CBC}" type="presParOf" srcId="{F039789C-37C1-498C-B007-F2948A27E6CD}" destId="{7B6862F8-18B2-4A53-BDA7-5E1246DC745E}" srcOrd="1" destOrd="0" presId="urn:microsoft.com/office/officeart/2005/8/layout/list1"/>
    <dgm:cxn modelId="{E708D212-2D29-44C5-BDBF-4817F917004E}"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6A50089F-0AC4-4E1F-A337-31B7DFEA7A61}">
      <dgm:prSet custT="1"/>
      <dgm:spPr/>
      <dgm:t>
        <a:bodyPr/>
        <a:lstStyle/>
        <a:p>
          <a:r>
            <a:rPr lang="en-US" altLang="en-US" sz="1800" dirty="0">
              <a:ea typeface="ＭＳ Ｐゴシック" pitchFamily="34" charset="-128"/>
            </a:rPr>
            <a:t>Routine labor, a job normally rendered, is not normally appropriate for a project. </a:t>
          </a:r>
          <a:r>
            <a:rPr lang="en-US" altLang="en-US" sz="1400" dirty="0">
              <a:ea typeface="ＭＳ Ｐゴシック" pitchFamily="34" charset="-128"/>
            </a:rPr>
            <a:t>(4.3.2.2-Summit, 9.0.2.11 Eagle)</a:t>
          </a:r>
        </a:p>
      </dgm:t>
    </dgm:pt>
    <dgm:pt modelId="{7B691D99-1949-4CCF-98FA-E66EC66A7C47}" type="parTrans" cxnId="{D997D240-DAE0-467F-88E6-6397E84E1526}">
      <dgm:prSet/>
      <dgm:spPr/>
      <dgm:t>
        <a:bodyPr/>
        <a:lstStyle/>
        <a:p>
          <a:endParaRPr lang="en-US"/>
        </a:p>
      </dgm:t>
    </dgm:pt>
    <dgm:pt modelId="{3C1950E9-8FB9-4369-8136-3A1F46956834}" type="sibTrans" cxnId="{D997D240-DAE0-467F-88E6-6397E84E1526}">
      <dgm:prSet/>
      <dgm:spPr/>
      <dgm:t>
        <a:bodyPr/>
        <a:lstStyle/>
        <a:p>
          <a:endParaRPr lang="en-US"/>
        </a:p>
      </dgm:t>
    </dgm:pt>
    <dgm:pt modelId="{77062F88-8918-40DA-832D-DC731006B1BC}">
      <dgm:prSet custT="1"/>
      <dgm:spPr/>
      <dgm:t>
        <a:bodyPr/>
        <a:lstStyle/>
        <a:p>
          <a:r>
            <a:rPr lang="en-US" altLang="en-US" sz="1800" dirty="0">
              <a:ea typeface="ＭＳ Ｐゴシック" pitchFamily="34" charset="-128"/>
            </a:rPr>
            <a:t>Can you demonstrate leadership?</a:t>
          </a:r>
        </a:p>
      </dgm:t>
    </dgm:pt>
    <dgm:pt modelId="{38AA5FD7-CDFD-4E83-8C0B-E34DA7DB321B}" type="parTrans" cxnId="{5DA5D5B8-F898-4D28-942E-3BFE0D5B6526}">
      <dgm:prSet/>
      <dgm:spPr/>
      <dgm:t>
        <a:bodyPr/>
        <a:lstStyle/>
        <a:p>
          <a:endParaRPr lang="en-US"/>
        </a:p>
      </dgm:t>
    </dgm:pt>
    <dgm:pt modelId="{22E51769-2A2A-4B00-90D4-7CE198F332E7}" type="sibTrans" cxnId="{5DA5D5B8-F898-4D28-942E-3BFE0D5B6526}">
      <dgm:prSet/>
      <dgm:spPr/>
      <dgm:t>
        <a:bodyPr/>
        <a:lstStyle/>
        <a:p>
          <a:endParaRPr lang="en-US"/>
        </a:p>
      </dgm:t>
    </dgm:pt>
    <dgm:pt modelId="{B1790C3C-D3EF-464D-9E4D-4CEFA86EB185}">
      <dgm:prSet custT="1"/>
      <dgm:spPr/>
      <dgm:t>
        <a:bodyPr/>
        <a:lstStyle/>
        <a:p>
          <a:r>
            <a:rPr lang="en-US" altLang="en-US" sz="1800" dirty="0">
              <a:ea typeface="ＭＳ Ｐゴシック" pitchFamily="34" charset="-128"/>
            </a:rPr>
            <a:t>Is planning and development required?</a:t>
          </a:r>
        </a:p>
      </dgm:t>
    </dgm:pt>
    <dgm:pt modelId="{3E5E58BF-08B2-4961-BE7F-8A57CE5074B0}" type="parTrans" cxnId="{7181B92E-4963-4159-9D47-D1A8FEF58038}">
      <dgm:prSet/>
      <dgm:spPr/>
      <dgm:t>
        <a:bodyPr/>
        <a:lstStyle/>
        <a:p>
          <a:endParaRPr lang="en-US"/>
        </a:p>
      </dgm:t>
    </dgm:pt>
    <dgm:pt modelId="{F521B97B-4C3E-46E2-831F-C9CA47369186}" type="sibTrans" cxnId="{7181B92E-4963-4159-9D47-D1A8FEF58038}">
      <dgm:prSet/>
      <dgm:spPr/>
      <dgm:t>
        <a:bodyPr/>
        <a:lstStyle/>
        <a:p>
          <a:endParaRPr lang="en-US"/>
        </a:p>
      </dgm:t>
    </dgm:pt>
    <dgm:pt modelId="{47A655EE-7633-4F69-A94A-75B4AEBEFEBA}">
      <dgm:prSet custT="1"/>
      <dgm:spPr/>
      <dgm:t>
        <a:bodyPr/>
        <a:lstStyle/>
        <a:p>
          <a:r>
            <a:rPr lang="en-US" altLang="en-US" sz="1800" dirty="0">
              <a:ea typeface="ＭＳ Ｐゴシック" pitchFamily="34" charset="-128"/>
            </a:rPr>
            <a:t>What makes an acceptable project?</a:t>
          </a:r>
        </a:p>
      </dgm:t>
    </dgm:pt>
    <dgm:pt modelId="{576B7898-BB5F-48DD-9E57-6E2DA1484B88}" type="parTrans" cxnId="{D4794838-F983-4628-BD76-90D258050EA8}">
      <dgm:prSet/>
      <dgm:spPr/>
      <dgm:t>
        <a:bodyPr/>
        <a:lstStyle/>
        <a:p>
          <a:endParaRPr lang="en-US"/>
        </a:p>
      </dgm:t>
    </dgm:pt>
    <dgm:pt modelId="{EC72DB51-4E2A-4C68-89B5-99B525022A43}" type="sibTrans" cxnId="{D4794838-F983-4628-BD76-90D258050EA8}">
      <dgm:prSet/>
      <dgm:spPr/>
      <dgm:t>
        <a:bodyPr/>
        <a:lstStyle/>
        <a:p>
          <a:endParaRPr lang="en-US"/>
        </a:p>
      </dgm:t>
    </dgm:pt>
    <dgm:pt modelId="{1D075CD2-DC47-424C-BC7C-9DF378F364EB}">
      <dgm:prSet custT="1"/>
      <dgm:spPr/>
      <dgm:t>
        <a:bodyPr/>
        <a:lstStyle/>
        <a:p>
          <a:r>
            <a:rPr lang="en-US" altLang="en-US" sz="1800" dirty="0">
              <a:ea typeface="ＭＳ Ｐゴシック" pitchFamily="34" charset="-128"/>
            </a:rPr>
            <a:t>Must satisfy your beneficiary and adhere to their rules.</a:t>
          </a:r>
        </a:p>
      </dgm:t>
    </dgm:pt>
    <dgm:pt modelId="{B706B770-A04A-4B2B-A2CC-4A679AC7D5A3}" type="parTrans" cxnId="{B06EFEA6-95E4-4138-BFCF-0069F111A2B5}">
      <dgm:prSet/>
      <dgm:spPr/>
      <dgm:t>
        <a:bodyPr/>
        <a:lstStyle/>
        <a:p>
          <a:endParaRPr lang="en-US"/>
        </a:p>
      </dgm:t>
    </dgm:pt>
    <dgm:pt modelId="{9CD4AAC7-9421-437E-87FE-B13EBCBBB1BF}" type="sibTrans" cxnId="{B06EFEA6-95E4-4138-BFCF-0069F111A2B5}">
      <dgm:prSet/>
      <dgm:spPr/>
      <dgm:t>
        <a:bodyPr/>
        <a:lstStyle/>
        <a:p>
          <a:endParaRPr lang="en-US"/>
        </a:p>
      </dgm:t>
    </dgm:pt>
    <dgm:pt modelId="{378D3A81-C05D-4A5E-A7F9-D5F395DE1A0B}">
      <dgm:prSet custT="1"/>
      <dgm:spPr/>
      <dgm:t>
        <a:bodyPr/>
        <a:lstStyle/>
        <a:p>
          <a:r>
            <a:rPr lang="en-US" altLang="en-US" sz="1800" dirty="0">
              <a:ea typeface="ＭＳ Ｐゴシック" pitchFamily="34" charset="-128"/>
            </a:rPr>
            <a:t>This is YOUR project alone.</a:t>
          </a:r>
        </a:p>
      </dgm:t>
    </dgm:pt>
    <dgm:pt modelId="{DD80D360-D53D-4885-B7B2-356B80E2833D}" type="parTrans" cxnId="{DEB7795D-8520-4B74-A203-0CE435F1FB2F}">
      <dgm:prSet/>
      <dgm:spPr/>
      <dgm:t>
        <a:bodyPr/>
        <a:lstStyle/>
        <a:p>
          <a:endParaRPr lang="en-US"/>
        </a:p>
      </dgm:t>
    </dgm:pt>
    <dgm:pt modelId="{64E680EC-FC66-4EE5-A963-109A505C4EC1}" type="sibTrans" cxnId="{DEB7795D-8520-4B74-A203-0CE435F1FB2F}">
      <dgm:prSet/>
      <dgm:spPr/>
      <dgm:t>
        <a:bodyPr/>
        <a:lstStyle/>
        <a:p>
          <a:endParaRPr lang="en-US"/>
        </a:p>
      </dgm:t>
    </dgm:pt>
    <dgm:pt modelId="{DB58AE4A-C946-4080-A27E-73B13C0B08C6}">
      <dgm:prSet custT="1"/>
      <dgm:spPr/>
      <dgm:t>
        <a:bodyPr/>
        <a:lstStyle/>
        <a:p>
          <a:r>
            <a:rPr lang="en-US" altLang="en-US" sz="1800" dirty="0">
              <a:ea typeface="ＭＳ Ｐゴシック" pitchFamily="34" charset="-128"/>
            </a:rPr>
            <a:t>The Scout must plan the work, organize the personnel needed, and direct the project to completion. </a:t>
          </a:r>
        </a:p>
      </dgm:t>
    </dgm:pt>
    <dgm:pt modelId="{D904D7D2-E1AF-4F5F-B7CD-0EACBC06DD68}" type="parTrans" cxnId="{2176BB7F-C8B7-4C9D-B7E6-5A3209E13DC3}">
      <dgm:prSet/>
      <dgm:spPr/>
      <dgm:t>
        <a:bodyPr/>
        <a:lstStyle/>
        <a:p>
          <a:endParaRPr lang="en-US"/>
        </a:p>
      </dgm:t>
    </dgm:pt>
    <dgm:pt modelId="{434BEEC0-FA2C-4526-9B76-BA244693801B}" type="sibTrans" cxnId="{2176BB7F-C8B7-4C9D-B7E6-5A3209E13DC3}">
      <dgm:prSet/>
      <dgm:spPr/>
      <dgm:t>
        <a:bodyPr/>
        <a:lstStyle/>
        <a:p>
          <a:endParaRPr lang="en-US"/>
        </a:p>
      </dgm:t>
    </dgm:pt>
    <dgm:pt modelId="{1E5607FD-B556-48BC-8FE1-56C493B0F624}">
      <dgm:prSet custT="1"/>
      <dgm:spPr/>
      <dgm:t>
        <a:bodyPr/>
        <a:lstStyle/>
        <a:p>
          <a:r>
            <a:rPr lang="en-US" altLang="en-US" sz="1800" dirty="0">
              <a:ea typeface="ＭＳ Ｐゴシック" pitchFamily="34" charset="-128"/>
            </a:rPr>
            <a:t>A candidate may not use participation in the project of another candidate to satisfy the Service Project requirement</a:t>
          </a:r>
        </a:p>
      </dgm:t>
    </dgm:pt>
    <dgm:pt modelId="{AABD1C9B-AF84-4A77-BD0B-6A11B42B74EC}" type="parTrans" cxnId="{50F00440-A4D8-45D1-8A56-81CAF8369433}">
      <dgm:prSet/>
      <dgm:spPr/>
      <dgm:t>
        <a:bodyPr/>
        <a:lstStyle/>
        <a:p>
          <a:endParaRPr lang="en-US"/>
        </a:p>
      </dgm:t>
    </dgm:pt>
    <dgm:pt modelId="{BE93374A-BA4D-4DCA-96B5-39E37EB7FC52}" type="sibTrans" cxnId="{50F00440-A4D8-45D1-8A56-81CAF8369433}">
      <dgm:prSet/>
      <dgm:spPr/>
      <dgm:t>
        <a:bodyPr/>
        <a:lstStyle/>
        <a:p>
          <a:endParaRPr lang="en-US"/>
        </a:p>
      </dgm:t>
    </dgm:pt>
    <dgm:pt modelId="{266BE7EE-C779-42F6-8D4C-B2DFD2AE06AE}">
      <dgm:prSet custT="1"/>
      <dgm:spPr/>
      <dgm:t>
        <a:bodyPr/>
        <a:lstStyle/>
        <a:p>
          <a:r>
            <a:rPr lang="en-US" altLang="en-US" sz="1800" dirty="0">
              <a:ea typeface="ＭＳ Ｐゴシック" pitchFamily="34" charset="-128"/>
            </a:rPr>
            <a:t>You may not copy or otherwise share your responsibilities for planning, developing or providing leadership to others</a:t>
          </a:r>
          <a:endParaRPr lang="en-US" altLang="en-US" sz="3200" dirty="0">
            <a:ea typeface="ＭＳ Ｐゴシック" pitchFamily="34" charset="-128"/>
          </a:endParaRPr>
        </a:p>
      </dgm:t>
    </dgm:pt>
    <dgm:pt modelId="{BE6D7B98-92DE-429C-835B-6A6577154012}" type="parTrans" cxnId="{8660CA24-CD9F-4100-87DB-9A69B19526D2}">
      <dgm:prSet/>
      <dgm:spPr/>
      <dgm:t>
        <a:bodyPr/>
        <a:lstStyle/>
        <a:p>
          <a:endParaRPr lang="en-US"/>
        </a:p>
      </dgm:t>
    </dgm:pt>
    <dgm:pt modelId="{211C5817-ECA7-4273-A123-D1ED640070F3}" type="sibTrans" cxnId="{8660CA24-CD9F-4100-87DB-9A69B19526D2}">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B47A6513-0666-4388-88C9-0D57535057E8}" type="pres">
      <dgm:prSet presAssocID="{47A655EE-7633-4F69-A94A-75B4AEBEFEBA}" presName="parentLin" presStyleCnt="0"/>
      <dgm:spPr/>
    </dgm:pt>
    <dgm:pt modelId="{9A4A7EDF-9FE9-4280-8F2C-2BCF376845FC}" type="pres">
      <dgm:prSet presAssocID="{47A655EE-7633-4F69-A94A-75B4AEBEFEBA}" presName="parentLeftMargin" presStyleLbl="node1" presStyleIdx="0" presStyleCnt="1"/>
      <dgm:spPr/>
    </dgm:pt>
    <dgm:pt modelId="{BC78E829-BA51-435C-814B-41D20629005E}" type="pres">
      <dgm:prSet presAssocID="{47A655EE-7633-4F69-A94A-75B4AEBEFEBA}" presName="parentText" presStyleLbl="node1" presStyleIdx="0" presStyleCnt="1">
        <dgm:presLayoutVars>
          <dgm:chMax val="0"/>
          <dgm:bulletEnabled val="1"/>
        </dgm:presLayoutVars>
      </dgm:prSet>
      <dgm:spPr/>
    </dgm:pt>
    <dgm:pt modelId="{697A3E0B-3CF9-44C8-9970-4CBD36F72185}" type="pres">
      <dgm:prSet presAssocID="{47A655EE-7633-4F69-A94A-75B4AEBEFEBA}" presName="negativeSpace" presStyleCnt="0"/>
      <dgm:spPr/>
    </dgm:pt>
    <dgm:pt modelId="{2F1716C4-7020-4A17-92A6-910323C2B9CE}" type="pres">
      <dgm:prSet presAssocID="{47A655EE-7633-4F69-A94A-75B4AEBEFEBA}" presName="childText" presStyleLbl="conFgAcc1" presStyleIdx="0" presStyleCnt="1">
        <dgm:presLayoutVars>
          <dgm:bulletEnabled val="1"/>
        </dgm:presLayoutVars>
      </dgm:prSet>
      <dgm:spPr/>
    </dgm:pt>
  </dgm:ptLst>
  <dgm:cxnLst>
    <dgm:cxn modelId="{59980902-63A5-4E52-B31C-0CAAF5AB667C}" type="presOf" srcId="{378D3A81-C05D-4A5E-A7F9-D5F395DE1A0B}" destId="{2F1716C4-7020-4A17-92A6-910323C2B9CE}" srcOrd="0" destOrd="4" presId="urn:microsoft.com/office/officeart/2005/8/layout/list1"/>
    <dgm:cxn modelId="{B8FAEE05-42A2-4612-B607-7E1A58324FC2}" type="presOf" srcId="{DB58AE4A-C946-4080-A27E-73B13C0B08C6}" destId="{2F1716C4-7020-4A17-92A6-910323C2B9CE}" srcOrd="0" destOrd="5" presId="urn:microsoft.com/office/officeart/2005/8/layout/list1"/>
    <dgm:cxn modelId="{8660CA24-CD9F-4100-87DB-9A69B19526D2}" srcId="{378D3A81-C05D-4A5E-A7F9-D5F395DE1A0B}" destId="{266BE7EE-C779-42F6-8D4C-B2DFD2AE06AE}" srcOrd="2" destOrd="0" parTransId="{BE6D7B98-92DE-429C-835B-6A6577154012}" sibTransId="{211C5817-ECA7-4273-A123-D1ED640070F3}"/>
    <dgm:cxn modelId="{7181B92E-4963-4159-9D47-D1A8FEF58038}" srcId="{6A50089F-0AC4-4E1F-A337-31B7DFEA7A61}" destId="{B1790C3C-D3EF-464D-9E4D-4CEFA86EB185}" srcOrd="1" destOrd="0" parTransId="{3E5E58BF-08B2-4961-BE7F-8A57CE5074B0}" sibTransId="{F521B97B-4C3E-46E2-831F-C9CA47369186}"/>
    <dgm:cxn modelId="{D4794838-F983-4628-BD76-90D258050EA8}" srcId="{EA88E065-6DF8-48C9-8643-59E47A9D2D5F}" destId="{47A655EE-7633-4F69-A94A-75B4AEBEFEBA}" srcOrd="0" destOrd="0" parTransId="{576B7898-BB5F-48DD-9E57-6E2DA1484B88}" sibTransId="{EC72DB51-4E2A-4C68-89B5-99B525022A43}"/>
    <dgm:cxn modelId="{50F00440-A4D8-45D1-8A56-81CAF8369433}" srcId="{378D3A81-C05D-4A5E-A7F9-D5F395DE1A0B}" destId="{1E5607FD-B556-48BC-8FE1-56C493B0F624}" srcOrd="1" destOrd="0" parTransId="{AABD1C9B-AF84-4A77-BD0B-6A11B42B74EC}" sibTransId="{BE93374A-BA4D-4DCA-96B5-39E37EB7FC52}"/>
    <dgm:cxn modelId="{D997D240-DAE0-467F-88E6-6397E84E1526}" srcId="{47A655EE-7633-4F69-A94A-75B4AEBEFEBA}" destId="{6A50089F-0AC4-4E1F-A337-31B7DFEA7A61}" srcOrd="0" destOrd="0" parTransId="{7B691D99-1949-4CCF-98FA-E66EC66A7C47}" sibTransId="{3C1950E9-8FB9-4369-8136-3A1F46956834}"/>
    <dgm:cxn modelId="{DEB7795D-8520-4B74-A203-0CE435F1FB2F}" srcId="{47A655EE-7633-4F69-A94A-75B4AEBEFEBA}" destId="{378D3A81-C05D-4A5E-A7F9-D5F395DE1A0B}" srcOrd="2" destOrd="0" parTransId="{DD80D360-D53D-4885-B7B2-356B80E2833D}" sibTransId="{64E680EC-FC66-4EE5-A963-109A505C4EC1}"/>
    <dgm:cxn modelId="{2A70644F-5F06-4A07-A8E5-178286401616}" type="presOf" srcId="{1D075CD2-DC47-424C-BC7C-9DF378F364EB}" destId="{2F1716C4-7020-4A17-92A6-910323C2B9CE}" srcOrd="0" destOrd="3" presId="urn:microsoft.com/office/officeart/2005/8/layout/list1"/>
    <dgm:cxn modelId="{A2EEC851-1151-4B52-BCE9-E34EEAF7B512}" type="presOf" srcId="{EA88E065-6DF8-48C9-8643-59E47A9D2D5F}" destId="{F039789C-37C1-498C-B007-F2948A27E6CD}" srcOrd="0" destOrd="0" presId="urn:microsoft.com/office/officeart/2005/8/layout/list1"/>
    <dgm:cxn modelId="{56CF7653-C213-4770-860C-383A874BB28A}" type="presOf" srcId="{47A655EE-7633-4F69-A94A-75B4AEBEFEBA}" destId="{BC78E829-BA51-435C-814B-41D20629005E}" srcOrd="1" destOrd="0" presId="urn:microsoft.com/office/officeart/2005/8/layout/list1"/>
    <dgm:cxn modelId="{2176BB7F-C8B7-4C9D-B7E6-5A3209E13DC3}" srcId="{378D3A81-C05D-4A5E-A7F9-D5F395DE1A0B}" destId="{DB58AE4A-C946-4080-A27E-73B13C0B08C6}" srcOrd="0" destOrd="0" parTransId="{D904D7D2-E1AF-4F5F-B7CD-0EACBC06DD68}" sibTransId="{434BEEC0-FA2C-4526-9B76-BA244693801B}"/>
    <dgm:cxn modelId="{87A32B94-CD78-476C-8A0C-ED935174315E}" type="presOf" srcId="{77062F88-8918-40DA-832D-DC731006B1BC}" destId="{2F1716C4-7020-4A17-92A6-910323C2B9CE}" srcOrd="0" destOrd="1" presId="urn:microsoft.com/office/officeart/2005/8/layout/list1"/>
    <dgm:cxn modelId="{A3F89AA5-B9A0-4389-8479-9EC495EFBEF3}" type="presOf" srcId="{1E5607FD-B556-48BC-8FE1-56C493B0F624}" destId="{2F1716C4-7020-4A17-92A6-910323C2B9CE}" srcOrd="0" destOrd="6" presId="urn:microsoft.com/office/officeart/2005/8/layout/list1"/>
    <dgm:cxn modelId="{B06EFEA6-95E4-4138-BFCF-0069F111A2B5}" srcId="{47A655EE-7633-4F69-A94A-75B4AEBEFEBA}" destId="{1D075CD2-DC47-424C-BC7C-9DF378F364EB}" srcOrd="1" destOrd="0" parTransId="{B706B770-A04A-4B2B-A2CC-4A679AC7D5A3}" sibTransId="{9CD4AAC7-9421-437E-87FE-B13EBCBBB1BF}"/>
    <dgm:cxn modelId="{6F8E34A9-630E-4CF3-A07E-355096A3157C}" type="presOf" srcId="{6A50089F-0AC4-4E1F-A337-31B7DFEA7A61}" destId="{2F1716C4-7020-4A17-92A6-910323C2B9CE}" srcOrd="0" destOrd="0" presId="urn:microsoft.com/office/officeart/2005/8/layout/list1"/>
    <dgm:cxn modelId="{6B90D6B1-310B-46DB-9984-2C1335C1D8B6}" type="presOf" srcId="{266BE7EE-C779-42F6-8D4C-B2DFD2AE06AE}" destId="{2F1716C4-7020-4A17-92A6-910323C2B9CE}" srcOrd="0" destOrd="7" presId="urn:microsoft.com/office/officeart/2005/8/layout/list1"/>
    <dgm:cxn modelId="{CFC99DB4-718F-4F97-84AE-6FBA8BBFFC62}" type="presOf" srcId="{47A655EE-7633-4F69-A94A-75B4AEBEFEBA}" destId="{9A4A7EDF-9FE9-4280-8F2C-2BCF376845FC}" srcOrd="0" destOrd="0" presId="urn:microsoft.com/office/officeart/2005/8/layout/list1"/>
    <dgm:cxn modelId="{5DA5D5B8-F898-4D28-942E-3BFE0D5B6526}" srcId="{6A50089F-0AC4-4E1F-A337-31B7DFEA7A61}" destId="{77062F88-8918-40DA-832D-DC731006B1BC}" srcOrd="0" destOrd="0" parTransId="{38AA5FD7-CDFD-4E83-8C0B-E34DA7DB321B}" sibTransId="{22E51769-2A2A-4B00-90D4-7CE198F332E7}"/>
    <dgm:cxn modelId="{F38BB8EE-8E6A-4832-A254-6C611D8A41E5}" type="presOf" srcId="{B1790C3C-D3EF-464D-9E4D-4CEFA86EB185}" destId="{2F1716C4-7020-4A17-92A6-910323C2B9CE}" srcOrd="0" destOrd="2" presId="urn:microsoft.com/office/officeart/2005/8/layout/list1"/>
    <dgm:cxn modelId="{F2A55BB1-1A27-42A5-84BE-60625C698D82}" type="presParOf" srcId="{F039789C-37C1-498C-B007-F2948A27E6CD}" destId="{B47A6513-0666-4388-88C9-0D57535057E8}" srcOrd="0" destOrd="0" presId="urn:microsoft.com/office/officeart/2005/8/layout/list1"/>
    <dgm:cxn modelId="{FB19E009-8246-4705-82B0-1C17FF03472E}" type="presParOf" srcId="{B47A6513-0666-4388-88C9-0D57535057E8}" destId="{9A4A7EDF-9FE9-4280-8F2C-2BCF376845FC}" srcOrd="0" destOrd="0" presId="urn:microsoft.com/office/officeart/2005/8/layout/list1"/>
    <dgm:cxn modelId="{1A854F95-568C-402F-A15D-DB19C25F4670}" type="presParOf" srcId="{B47A6513-0666-4388-88C9-0D57535057E8}" destId="{BC78E829-BA51-435C-814B-41D20629005E}" srcOrd="1" destOrd="0" presId="urn:microsoft.com/office/officeart/2005/8/layout/list1"/>
    <dgm:cxn modelId="{8C64C78D-B670-4F9C-AC7F-6F3A850B2A98}" type="presParOf" srcId="{F039789C-37C1-498C-B007-F2948A27E6CD}" destId="{697A3E0B-3CF9-44C8-9970-4CBD36F72185}" srcOrd="1" destOrd="0" presId="urn:microsoft.com/office/officeart/2005/8/layout/list1"/>
    <dgm:cxn modelId="{2CDCADC3-2FEA-4472-8795-404EE538ECF1}" type="presParOf" srcId="{F039789C-37C1-498C-B007-F2948A27E6CD}" destId="{2F1716C4-7020-4A17-92A6-910323C2B9C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4460039-3476-4565-A0F0-2D1BA4F66DFD}">
      <dgm:prSet custT="1"/>
      <dgm:spPr/>
      <dgm:t>
        <a:bodyPr/>
        <a:lstStyle/>
        <a:p>
          <a:r>
            <a:rPr lang="en-US" altLang="en-US" dirty="0">
              <a:ea typeface="ＭＳ Ｐゴシック" pitchFamily="34" charset="-128"/>
            </a:rPr>
            <a:t>Following the Workbook ensures you:</a:t>
          </a:r>
          <a:endParaRPr lang="en-US" altLang="en-US" sz="1400" dirty="0">
            <a:ea typeface="ＭＳ Ｐゴシック" pitchFamily="34" charset="-128"/>
          </a:endParaRPr>
        </a:p>
      </dgm:t>
    </dgm:pt>
    <dgm:pt modelId="{A4F54599-ABBC-4A4C-84D4-FC3C2352329D}" type="parTrans" cxnId="{87B79E6B-D096-412A-AC92-D6026EF338F1}">
      <dgm:prSet/>
      <dgm:spPr/>
      <dgm:t>
        <a:bodyPr/>
        <a:lstStyle/>
        <a:p>
          <a:endParaRPr lang="en-US"/>
        </a:p>
      </dgm:t>
    </dgm:pt>
    <dgm:pt modelId="{3E68FBFC-303E-49E6-AA7F-709A06ECB50D}" type="sibTrans" cxnId="{87B79E6B-D096-412A-AC92-D6026EF338F1}">
      <dgm:prSet/>
      <dgm:spPr/>
      <dgm:t>
        <a:bodyPr/>
        <a:lstStyle/>
        <a:p>
          <a:endParaRPr lang="en-US"/>
        </a:p>
      </dgm:t>
    </dgm:pt>
    <dgm:pt modelId="{4ADEB452-77B5-45EE-BF98-558FFBCDB522}">
      <dgm:prSet custT="1"/>
      <dgm:spPr/>
      <dgm:t>
        <a:bodyPr/>
        <a:lstStyle/>
        <a:p>
          <a:pPr algn="l" rtl="0"/>
          <a:r>
            <a:rPr lang="en-US" sz="1800" b="0" i="0" dirty="0"/>
            <a:t>“Use the Service Project Workbook”</a:t>
          </a:r>
        </a:p>
        <a:p>
          <a:pPr algn="r" rtl="0"/>
          <a:r>
            <a:rPr lang="en-US" altLang="en-US" sz="1400" dirty="0">
              <a:ea typeface="ＭＳ Ｐゴシック" pitchFamily="34" charset="-128"/>
            </a:rPr>
            <a:t>Guide to Advancement 9.0.2.8.</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866E3B44-AD32-4B09-AAE6-D8920ED33F77}">
      <dgm:prSet custT="1"/>
      <dgm:spPr/>
      <dgm:t>
        <a:bodyPr/>
        <a:lstStyle/>
        <a:p>
          <a:r>
            <a:rPr lang="en-US" altLang="en-US" dirty="0">
              <a:ea typeface="ＭＳ Ｐゴシック" pitchFamily="34" charset="-128"/>
            </a:rPr>
            <a:t>Are following the correct process.</a:t>
          </a:r>
          <a:endParaRPr lang="en-US" altLang="en-US" sz="1400" dirty="0">
            <a:ea typeface="ＭＳ Ｐゴシック" pitchFamily="34" charset="-128"/>
          </a:endParaRPr>
        </a:p>
      </dgm:t>
    </dgm:pt>
    <dgm:pt modelId="{6A224C63-E7B9-456B-BD19-81997594A88A}" type="parTrans" cxnId="{FC5045B7-7DC0-4912-957D-D5F3F0080C21}">
      <dgm:prSet/>
      <dgm:spPr/>
    </dgm:pt>
    <dgm:pt modelId="{3CDF9749-7A4F-4BB3-BCEA-DC941D7B40DB}" type="sibTrans" cxnId="{FC5045B7-7DC0-4912-957D-D5F3F0080C21}">
      <dgm:prSet/>
      <dgm:spPr/>
    </dgm:pt>
    <dgm:pt modelId="{B99C109F-9431-4C04-8A28-E4F36EE49837}">
      <dgm:prSet custT="1"/>
      <dgm:spPr/>
      <dgm:t>
        <a:bodyPr/>
        <a:lstStyle/>
        <a:p>
          <a:r>
            <a:rPr lang="en-US" altLang="en-US" dirty="0">
              <a:ea typeface="ＭＳ Ｐゴシック" pitchFamily="34" charset="-128"/>
            </a:rPr>
            <a:t>Have captured the appropriate approvals.</a:t>
          </a:r>
          <a:endParaRPr lang="en-US" altLang="en-US" sz="1400" dirty="0">
            <a:ea typeface="ＭＳ Ｐゴシック" pitchFamily="34" charset="-128"/>
          </a:endParaRPr>
        </a:p>
      </dgm:t>
    </dgm:pt>
    <dgm:pt modelId="{D3EB47F4-932E-4123-9E64-9C8C3A5B1753}" type="parTrans" cxnId="{F8F4D6AC-1F9F-4829-82C6-F4B8715FBE49}">
      <dgm:prSet/>
      <dgm:spPr/>
    </dgm:pt>
    <dgm:pt modelId="{160CB111-5962-46EE-B4FE-8A539C3DC94C}" type="sibTrans" cxnId="{F8F4D6AC-1F9F-4829-82C6-F4B8715FBE49}">
      <dgm:prSet/>
      <dgm:spPr/>
    </dgm:pt>
    <dgm:pt modelId="{C3D30DA1-7177-40A8-A728-618AA87C447E}">
      <dgm:prSet custT="1"/>
      <dgm:spPr/>
      <dgm:t>
        <a:bodyPr/>
        <a:lstStyle/>
        <a:p>
          <a:r>
            <a:rPr lang="en-US" altLang="en-US" dirty="0">
              <a:ea typeface="ＭＳ Ｐゴシック" pitchFamily="34" charset="-128"/>
            </a:rPr>
            <a:t>Have Documented appropriate details.</a:t>
          </a:r>
          <a:endParaRPr lang="en-US" altLang="en-US" sz="1400" dirty="0">
            <a:ea typeface="ＭＳ Ｐゴシック" pitchFamily="34" charset="-128"/>
          </a:endParaRPr>
        </a:p>
      </dgm:t>
    </dgm:pt>
    <dgm:pt modelId="{AC8261C1-41B9-4C99-B383-5BC481653809}" type="parTrans" cxnId="{51F44D05-90E3-4020-AB7D-86DAA8D23938}">
      <dgm:prSet/>
      <dgm:spPr/>
    </dgm:pt>
    <dgm:pt modelId="{82254130-1721-42BB-A444-A57B04D5BD9F}" type="sibTrans" cxnId="{51F44D05-90E3-4020-AB7D-86DAA8D23938}">
      <dgm:prSet/>
      <dgm:spPr/>
    </dgm:pt>
    <dgm:pt modelId="{49BC8EA6-2506-44AA-A5A2-91FCA73B2590}">
      <dgm:prSet custT="1"/>
      <dgm:spPr/>
      <dgm:t>
        <a:bodyPr/>
        <a:lstStyle/>
        <a:p>
          <a:r>
            <a:rPr lang="en-US" altLang="en-US" dirty="0">
              <a:ea typeface="ＭＳ Ｐゴシック" pitchFamily="34" charset="-128"/>
            </a:rPr>
            <a:t>Provide your Board of Review the information to determine if you have met the requirements.</a:t>
          </a:r>
          <a:endParaRPr lang="en-US" altLang="en-US" sz="1400" dirty="0">
            <a:ea typeface="ＭＳ Ｐゴシック" pitchFamily="34" charset="-128"/>
          </a:endParaRPr>
        </a:p>
      </dgm:t>
    </dgm:pt>
    <dgm:pt modelId="{4B980214-D541-474A-8BA9-27FD6BBEFEF8}" type="parTrans" cxnId="{CE962E9B-1840-423C-B5E5-6F1B146FBB9D}">
      <dgm:prSet/>
      <dgm:spPr/>
    </dgm:pt>
    <dgm:pt modelId="{3E79E255-BD89-45D1-9C3B-95732D53D197}" type="sibTrans" cxnId="{CE962E9B-1840-423C-B5E5-6F1B146FBB9D}">
      <dgm:prSet/>
      <dgm:spPr/>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dgm:presLayoutVars>
          <dgm:bulletEnabled val="1"/>
        </dgm:presLayoutVars>
      </dgm:prSet>
      <dgm:spPr/>
    </dgm:pt>
  </dgm:ptLst>
  <dgm:cxnLst>
    <dgm:cxn modelId="{51F44D05-90E3-4020-AB7D-86DAA8D23938}" srcId="{E4460039-3476-4565-A0F0-2D1BA4F66DFD}" destId="{C3D30DA1-7177-40A8-A728-618AA87C447E}" srcOrd="2" destOrd="0" parTransId="{AC8261C1-41B9-4C99-B383-5BC481653809}" sibTransId="{82254130-1721-42BB-A444-A57B04D5BD9F}"/>
    <dgm:cxn modelId="{D510A10E-8F3D-4628-9E71-32DA24825E40}" type="presOf" srcId="{B99C109F-9431-4C04-8A28-E4F36EE49837}" destId="{822E5720-5F8D-4CB0-B21F-9574061B3C2E}" srcOrd="0" destOrd="2" presId="urn:microsoft.com/office/officeart/2005/8/layout/list1"/>
    <dgm:cxn modelId="{660ED123-9C3A-4588-B410-C350F1F2AA63}" type="presOf" srcId="{4ADEB452-77B5-45EE-BF98-558FFBCDB522}" destId="{06CDEBC3-8B85-4470-979C-53051DF049DA}" srcOrd="0" destOrd="0" presId="urn:microsoft.com/office/officeart/2005/8/layout/list1"/>
    <dgm:cxn modelId="{BB4EEA3D-B08E-4FE0-99BC-4E857DFD05F9}" type="presOf" srcId="{4ADEB452-77B5-45EE-BF98-558FFBCDB522}" destId="{A4685222-1EFB-4259-8B41-2F80C06E0DAD}" srcOrd="1" destOrd="0" presId="urn:microsoft.com/office/officeart/2005/8/layout/list1"/>
    <dgm:cxn modelId="{87B79E6B-D096-412A-AC92-D6026EF338F1}" srcId="{4ADEB452-77B5-45EE-BF98-558FFBCDB522}" destId="{E4460039-3476-4565-A0F0-2D1BA4F66DFD}" srcOrd="0" destOrd="0" parTransId="{A4F54599-ABBC-4A4C-84D4-FC3C2352329D}" sibTransId="{3E68FBFC-303E-49E6-AA7F-709A06ECB50D}"/>
    <dgm:cxn modelId="{C06F0C70-F163-4802-95D5-26B67773404C}" srcId="{EA88E065-6DF8-48C9-8643-59E47A9D2D5F}" destId="{4ADEB452-77B5-45EE-BF98-558FFBCDB522}" srcOrd="0" destOrd="0" parTransId="{C6EA751C-ECF1-46D6-B931-46FB765D7F8D}" sibTransId="{FF894ED2-720D-456D-B684-2559D3FD99D2}"/>
    <dgm:cxn modelId="{7B00C57B-91B1-4A81-9373-96F39CFFDF94}" type="presOf" srcId="{E4460039-3476-4565-A0F0-2D1BA4F66DFD}" destId="{822E5720-5F8D-4CB0-B21F-9574061B3C2E}" srcOrd="0" destOrd="0" presId="urn:microsoft.com/office/officeart/2005/8/layout/list1"/>
    <dgm:cxn modelId="{4B7CBE8A-0B45-4B97-B0D1-C38C06741E56}" type="presOf" srcId="{EA88E065-6DF8-48C9-8643-59E47A9D2D5F}" destId="{F039789C-37C1-498C-B007-F2948A27E6CD}" srcOrd="0" destOrd="0" presId="urn:microsoft.com/office/officeart/2005/8/layout/list1"/>
    <dgm:cxn modelId="{CE962E9B-1840-423C-B5E5-6F1B146FBB9D}" srcId="{E4460039-3476-4565-A0F0-2D1BA4F66DFD}" destId="{49BC8EA6-2506-44AA-A5A2-91FCA73B2590}" srcOrd="3" destOrd="0" parTransId="{4B980214-D541-474A-8BA9-27FD6BBEFEF8}" sibTransId="{3E79E255-BD89-45D1-9C3B-95732D53D197}"/>
    <dgm:cxn modelId="{F8F4D6AC-1F9F-4829-82C6-F4B8715FBE49}" srcId="{E4460039-3476-4565-A0F0-2D1BA4F66DFD}" destId="{B99C109F-9431-4C04-8A28-E4F36EE49837}" srcOrd="1" destOrd="0" parTransId="{D3EB47F4-932E-4123-9E64-9C8C3A5B1753}" sibTransId="{160CB111-5962-46EE-B4FE-8A539C3DC94C}"/>
    <dgm:cxn modelId="{FC5045B7-7DC0-4912-957D-D5F3F0080C21}" srcId="{E4460039-3476-4565-A0F0-2D1BA4F66DFD}" destId="{866E3B44-AD32-4B09-AAE6-D8920ED33F77}" srcOrd="0" destOrd="0" parTransId="{6A224C63-E7B9-456B-BD19-81997594A88A}" sibTransId="{3CDF9749-7A4F-4BB3-BCEA-DC941D7B40DB}"/>
    <dgm:cxn modelId="{5AC631C4-3605-4EB8-BC34-1F10FEF541B8}" type="presOf" srcId="{C3D30DA1-7177-40A8-A728-618AA87C447E}" destId="{822E5720-5F8D-4CB0-B21F-9574061B3C2E}" srcOrd="0" destOrd="3" presId="urn:microsoft.com/office/officeart/2005/8/layout/list1"/>
    <dgm:cxn modelId="{292B2FD6-64CE-408B-ACC4-71408998CA99}" type="presOf" srcId="{49BC8EA6-2506-44AA-A5A2-91FCA73B2590}" destId="{822E5720-5F8D-4CB0-B21F-9574061B3C2E}" srcOrd="0" destOrd="4" presId="urn:microsoft.com/office/officeart/2005/8/layout/list1"/>
    <dgm:cxn modelId="{66EF6FD9-650E-4CFF-AAEF-5681A6D34765}" type="presOf" srcId="{866E3B44-AD32-4B09-AAE6-D8920ED33F77}" destId="{822E5720-5F8D-4CB0-B21F-9574061B3C2E}" srcOrd="0" destOrd="1" presId="urn:microsoft.com/office/officeart/2005/8/layout/list1"/>
    <dgm:cxn modelId="{CEED25A9-6758-42DE-9931-2565EA27B6CA}" type="presParOf" srcId="{F039789C-37C1-498C-B007-F2948A27E6CD}" destId="{6BDB9A5E-2F91-4878-82AA-8DA50D395986}" srcOrd="0" destOrd="0" presId="urn:microsoft.com/office/officeart/2005/8/layout/list1"/>
    <dgm:cxn modelId="{D276E576-6327-46CD-9DF0-4ED957A42C73}" type="presParOf" srcId="{6BDB9A5E-2F91-4878-82AA-8DA50D395986}" destId="{06CDEBC3-8B85-4470-979C-53051DF049DA}" srcOrd="0" destOrd="0" presId="urn:microsoft.com/office/officeart/2005/8/layout/list1"/>
    <dgm:cxn modelId="{59E4412F-C184-4252-BECD-AB242D2AF71B}" type="presParOf" srcId="{6BDB9A5E-2F91-4878-82AA-8DA50D395986}" destId="{A4685222-1EFB-4259-8B41-2F80C06E0DAD}" srcOrd="1" destOrd="0" presId="urn:microsoft.com/office/officeart/2005/8/layout/list1"/>
    <dgm:cxn modelId="{5D7F8BD5-45C8-4FC1-8895-AFC72DA490BB}" type="presParOf" srcId="{F039789C-37C1-498C-B007-F2948A27E6CD}" destId="{7B6862F8-18B2-4A53-BDA7-5E1246DC745E}" srcOrd="1" destOrd="0" presId="urn:microsoft.com/office/officeart/2005/8/layout/list1"/>
    <dgm:cxn modelId="{C2461238-0A30-4AEE-8274-28F4C224D304}"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4460039-3476-4565-A0F0-2D1BA4F66DFD}">
      <dgm:prSet custT="1"/>
      <dgm:spPr/>
      <dgm:t>
        <a:bodyPr/>
        <a:lstStyle/>
        <a:p>
          <a:r>
            <a:rPr lang="en-US" altLang="en-US" dirty="0">
              <a:ea typeface="ＭＳ Ｐゴシック" pitchFamily="34" charset="-128"/>
            </a:rPr>
            <a:t>Name, Unit information (Committee Chair, Advancement Coordinator, Beneficiary, Council, District Representative</a:t>
          </a:r>
          <a:endParaRPr lang="en-US" altLang="en-US" sz="1400" dirty="0">
            <a:ea typeface="ＭＳ Ｐゴシック" pitchFamily="34" charset="-128"/>
          </a:endParaRPr>
        </a:p>
      </dgm:t>
    </dgm:pt>
    <dgm:pt modelId="{A4F54599-ABBC-4A4C-84D4-FC3C2352329D}" type="parTrans" cxnId="{87B79E6B-D096-412A-AC92-D6026EF338F1}">
      <dgm:prSet/>
      <dgm:spPr/>
      <dgm:t>
        <a:bodyPr/>
        <a:lstStyle/>
        <a:p>
          <a:endParaRPr lang="en-US"/>
        </a:p>
      </dgm:t>
    </dgm:pt>
    <dgm:pt modelId="{3E68FBFC-303E-49E6-AA7F-709A06ECB50D}" type="sibTrans" cxnId="{87B79E6B-D096-412A-AC92-D6026EF338F1}">
      <dgm:prSet/>
      <dgm:spPr/>
      <dgm:t>
        <a:bodyPr/>
        <a:lstStyle/>
        <a:p>
          <a:endParaRPr lang="en-US"/>
        </a:p>
      </dgm:t>
    </dgm:pt>
    <dgm:pt modelId="{4ADEB452-77B5-45EE-BF98-558FFBCDB522}">
      <dgm:prSet custT="1"/>
      <dgm:spPr/>
      <dgm:t>
        <a:bodyPr/>
        <a:lstStyle/>
        <a:p>
          <a:pPr algn="l" rtl="0"/>
          <a:r>
            <a:rPr lang="en-US" sz="1800" b="0" i="0" dirty="0"/>
            <a:t>Section: Contact Information</a:t>
          </a: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8A1CE747-16A9-4F23-B478-1DAA61189BDE}">
      <dgm:prSet custT="1"/>
      <dgm:spPr/>
      <dgm:t>
        <a:bodyPr/>
        <a:lstStyle/>
        <a:p>
          <a:r>
            <a:rPr lang="en-US" altLang="en-US" dirty="0">
              <a:ea typeface="ＭＳ Ｐゴシック" pitchFamily="34" charset="-128"/>
            </a:rPr>
            <a:t>Section: Project Proposal</a:t>
          </a:r>
          <a:endParaRPr lang="en-US" altLang="en-US" sz="1400" dirty="0">
            <a:ea typeface="ＭＳ Ｐゴシック" pitchFamily="34" charset="-128"/>
          </a:endParaRPr>
        </a:p>
      </dgm:t>
    </dgm:pt>
    <dgm:pt modelId="{09917BDF-B561-4306-8729-0238990846C2}" type="parTrans" cxnId="{2B2B2549-3596-4DCB-9596-4EA2D052122B}">
      <dgm:prSet/>
      <dgm:spPr/>
      <dgm:t>
        <a:bodyPr/>
        <a:lstStyle/>
        <a:p>
          <a:endParaRPr lang="en-US"/>
        </a:p>
      </dgm:t>
    </dgm:pt>
    <dgm:pt modelId="{521267AD-9CCC-49A5-9144-22A1CE8D41F8}" type="sibTrans" cxnId="{2B2B2549-3596-4DCB-9596-4EA2D052122B}">
      <dgm:prSet/>
      <dgm:spPr/>
      <dgm:t>
        <a:bodyPr/>
        <a:lstStyle/>
        <a:p>
          <a:endParaRPr lang="en-US"/>
        </a:p>
      </dgm:t>
    </dgm:pt>
    <dgm:pt modelId="{40908F21-CA65-4F60-A425-09C2AC0B0D99}">
      <dgm:prSet custT="1"/>
      <dgm:spPr/>
      <dgm:t>
        <a:bodyPr/>
        <a:lstStyle/>
        <a:p>
          <a:r>
            <a:rPr lang="en-US" altLang="en-US" dirty="0">
              <a:ea typeface="ＭＳ Ｐゴシック" pitchFamily="34" charset="-128"/>
            </a:rPr>
            <a:t>Describe project broadly</a:t>
          </a:r>
          <a:endParaRPr lang="en-US" altLang="en-US" sz="1400" dirty="0">
            <a:ea typeface="ＭＳ Ｐゴシック" pitchFamily="34" charset="-128"/>
          </a:endParaRPr>
        </a:p>
      </dgm:t>
    </dgm:pt>
    <dgm:pt modelId="{D165CD63-FFD3-43D0-A3E5-93252C7DEE13}" type="parTrans" cxnId="{C06802E3-CF83-450E-8371-78B8524660FB}">
      <dgm:prSet/>
      <dgm:spPr/>
      <dgm:t>
        <a:bodyPr/>
        <a:lstStyle/>
        <a:p>
          <a:endParaRPr lang="en-US"/>
        </a:p>
      </dgm:t>
    </dgm:pt>
    <dgm:pt modelId="{89415BA4-39F2-4178-90D0-1EDEAAC5B35D}" type="sibTrans" cxnId="{C06802E3-CF83-450E-8371-78B8524660FB}">
      <dgm:prSet/>
      <dgm:spPr/>
      <dgm:t>
        <a:bodyPr/>
        <a:lstStyle/>
        <a:p>
          <a:endParaRPr lang="en-US"/>
        </a:p>
      </dgm:t>
    </dgm:pt>
    <dgm:pt modelId="{2B95B1AE-58F2-471F-B87C-1C2753105D31}">
      <dgm:prSet custT="1"/>
      <dgm:spPr/>
      <dgm:t>
        <a:bodyPr/>
        <a:lstStyle/>
        <a:p>
          <a:r>
            <a:rPr lang="en-US" altLang="en-US" dirty="0">
              <a:ea typeface="ＭＳ Ｐゴシック" pitchFamily="34" charset="-128"/>
            </a:rPr>
            <a:t>This is the part that needs 4 Approvals for Eagle and Quartermaster and 3 approvals for Summit</a:t>
          </a:r>
          <a:endParaRPr lang="en-US" altLang="en-US" sz="1400" dirty="0">
            <a:ea typeface="ＭＳ Ｐゴシック" pitchFamily="34" charset="-128"/>
          </a:endParaRPr>
        </a:p>
      </dgm:t>
    </dgm:pt>
    <dgm:pt modelId="{42A11B8E-596E-438E-85D1-ECECD10A3363}" type="parTrans" cxnId="{A5D89EB0-1B75-4447-AA30-3BFDF98017C6}">
      <dgm:prSet/>
      <dgm:spPr/>
      <dgm:t>
        <a:bodyPr/>
        <a:lstStyle/>
        <a:p>
          <a:endParaRPr lang="en-US"/>
        </a:p>
      </dgm:t>
    </dgm:pt>
    <dgm:pt modelId="{934851B0-D1D1-4BFC-982F-E7A8F6F296E9}" type="sibTrans" cxnId="{A5D89EB0-1B75-4447-AA30-3BFDF98017C6}">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2"/>
      <dgm:spPr/>
    </dgm:pt>
    <dgm:pt modelId="{A4685222-1EFB-4259-8B41-2F80C06E0DAD}" type="pres">
      <dgm:prSet presAssocID="{4ADEB452-77B5-45EE-BF98-558FFBCDB522}" presName="parentText" presStyleLbl="node1" presStyleIdx="0" presStyleCnt="2">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2" custScaleY="77433">
        <dgm:presLayoutVars>
          <dgm:bulletEnabled val="1"/>
        </dgm:presLayoutVars>
      </dgm:prSet>
      <dgm:spPr/>
    </dgm:pt>
    <dgm:pt modelId="{7949B876-0E9A-44C6-B6D5-F31AF1CBAD99}" type="pres">
      <dgm:prSet presAssocID="{FF894ED2-720D-456D-B684-2559D3FD99D2}" presName="spaceBetweenRectangles" presStyleCnt="0"/>
      <dgm:spPr/>
    </dgm:pt>
    <dgm:pt modelId="{2A2E8A87-7211-4FCB-A152-753210B44B10}" type="pres">
      <dgm:prSet presAssocID="{8A1CE747-16A9-4F23-B478-1DAA61189BDE}" presName="parentLin" presStyleCnt="0"/>
      <dgm:spPr/>
    </dgm:pt>
    <dgm:pt modelId="{F9C1D31E-1182-4C96-980A-0098207E5A09}" type="pres">
      <dgm:prSet presAssocID="{8A1CE747-16A9-4F23-B478-1DAA61189BDE}" presName="parentLeftMargin" presStyleLbl="node1" presStyleIdx="0" presStyleCnt="2"/>
      <dgm:spPr/>
    </dgm:pt>
    <dgm:pt modelId="{15544445-C6A7-4FE4-B2FE-D642A65AAD63}" type="pres">
      <dgm:prSet presAssocID="{8A1CE747-16A9-4F23-B478-1DAA61189BDE}" presName="parentText" presStyleLbl="node1" presStyleIdx="1" presStyleCnt="2" custLinFactNeighborY="5018">
        <dgm:presLayoutVars>
          <dgm:chMax val="0"/>
          <dgm:bulletEnabled val="1"/>
        </dgm:presLayoutVars>
      </dgm:prSet>
      <dgm:spPr/>
    </dgm:pt>
    <dgm:pt modelId="{E2029B20-11F8-48F4-9635-208D05952E10}" type="pres">
      <dgm:prSet presAssocID="{8A1CE747-16A9-4F23-B478-1DAA61189BDE}" presName="negativeSpace" presStyleCnt="0"/>
      <dgm:spPr/>
    </dgm:pt>
    <dgm:pt modelId="{D12ACF2E-F42F-4546-AE81-9A22A49EC8FC}" type="pres">
      <dgm:prSet presAssocID="{8A1CE747-16A9-4F23-B478-1DAA61189BDE}" presName="childText" presStyleLbl="conFgAcc1" presStyleIdx="1" presStyleCnt="2" custScaleY="95486" custLinFactNeighborY="-12542">
        <dgm:presLayoutVars>
          <dgm:bulletEnabled val="1"/>
        </dgm:presLayoutVars>
      </dgm:prSet>
      <dgm:spPr/>
    </dgm:pt>
  </dgm:ptLst>
  <dgm:cxnLst>
    <dgm:cxn modelId="{0AF1D908-919A-4BDA-9E90-560918C2A159}" type="presOf" srcId="{E4460039-3476-4565-A0F0-2D1BA4F66DFD}" destId="{822E5720-5F8D-4CB0-B21F-9574061B3C2E}" srcOrd="0" destOrd="0" presId="urn:microsoft.com/office/officeart/2005/8/layout/list1"/>
    <dgm:cxn modelId="{107B242D-B1D4-4B97-822F-8D547F547041}" type="presOf" srcId="{EA88E065-6DF8-48C9-8643-59E47A9D2D5F}" destId="{F039789C-37C1-498C-B007-F2948A27E6CD}" srcOrd="0" destOrd="0" presId="urn:microsoft.com/office/officeart/2005/8/layout/list1"/>
    <dgm:cxn modelId="{6AE6B248-3DB2-4756-8830-DD5D3E8A1339}" type="presOf" srcId="{8A1CE747-16A9-4F23-B478-1DAA61189BDE}" destId="{15544445-C6A7-4FE4-B2FE-D642A65AAD63}" srcOrd="1" destOrd="0" presId="urn:microsoft.com/office/officeart/2005/8/layout/list1"/>
    <dgm:cxn modelId="{2B2B2549-3596-4DCB-9596-4EA2D052122B}" srcId="{EA88E065-6DF8-48C9-8643-59E47A9D2D5F}" destId="{8A1CE747-16A9-4F23-B478-1DAA61189BDE}" srcOrd="1" destOrd="0" parTransId="{09917BDF-B561-4306-8729-0238990846C2}" sibTransId="{521267AD-9CCC-49A5-9144-22A1CE8D41F8}"/>
    <dgm:cxn modelId="{87B79E6B-D096-412A-AC92-D6026EF338F1}" srcId="{4ADEB452-77B5-45EE-BF98-558FFBCDB522}" destId="{E4460039-3476-4565-A0F0-2D1BA4F66DFD}" srcOrd="0" destOrd="0" parTransId="{A4F54599-ABBC-4A4C-84D4-FC3C2352329D}" sibTransId="{3E68FBFC-303E-49E6-AA7F-709A06ECB50D}"/>
    <dgm:cxn modelId="{C06F0C70-F163-4802-95D5-26B67773404C}" srcId="{EA88E065-6DF8-48C9-8643-59E47A9D2D5F}" destId="{4ADEB452-77B5-45EE-BF98-558FFBCDB522}" srcOrd="0" destOrd="0" parTransId="{C6EA751C-ECF1-46D6-B931-46FB765D7F8D}" sibTransId="{FF894ED2-720D-456D-B684-2559D3FD99D2}"/>
    <dgm:cxn modelId="{19267670-2DFE-4FE0-9669-7A18EE88505E}" type="presOf" srcId="{4ADEB452-77B5-45EE-BF98-558FFBCDB522}" destId="{06CDEBC3-8B85-4470-979C-53051DF049DA}" srcOrd="0" destOrd="0" presId="urn:microsoft.com/office/officeart/2005/8/layout/list1"/>
    <dgm:cxn modelId="{EACC07AF-201E-46A3-9516-C94CBABB80ED}" type="presOf" srcId="{40908F21-CA65-4F60-A425-09C2AC0B0D99}" destId="{D12ACF2E-F42F-4546-AE81-9A22A49EC8FC}" srcOrd="0" destOrd="0" presId="urn:microsoft.com/office/officeart/2005/8/layout/list1"/>
    <dgm:cxn modelId="{A5D89EB0-1B75-4447-AA30-3BFDF98017C6}" srcId="{8A1CE747-16A9-4F23-B478-1DAA61189BDE}" destId="{2B95B1AE-58F2-471F-B87C-1C2753105D31}" srcOrd="1" destOrd="0" parTransId="{42A11B8E-596E-438E-85D1-ECECD10A3363}" sibTransId="{934851B0-D1D1-4BFC-982F-E7A8F6F296E9}"/>
    <dgm:cxn modelId="{5E54B2C4-A4DD-4E05-9C5A-0C3ACA56072E}" type="presOf" srcId="{4ADEB452-77B5-45EE-BF98-558FFBCDB522}" destId="{A4685222-1EFB-4259-8B41-2F80C06E0DAD}" srcOrd="1" destOrd="0" presId="urn:microsoft.com/office/officeart/2005/8/layout/list1"/>
    <dgm:cxn modelId="{C06802E3-CF83-450E-8371-78B8524660FB}" srcId="{8A1CE747-16A9-4F23-B478-1DAA61189BDE}" destId="{40908F21-CA65-4F60-A425-09C2AC0B0D99}" srcOrd="0" destOrd="0" parTransId="{D165CD63-FFD3-43D0-A3E5-93252C7DEE13}" sibTransId="{89415BA4-39F2-4178-90D0-1EDEAAC5B35D}"/>
    <dgm:cxn modelId="{297B86F9-B3F9-499E-8299-08F5D51B394B}" type="presOf" srcId="{2B95B1AE-58F2-471F-B87C-1C2753105D31}" destId="{D12ACF2E-F42F-4546-AE81-9A22A49EC8FC}" srcOrd="0" destOrd="1" presId="urn:microsoft.com/office/officeart/2005/8/layout/list1"/>
    <dgm:cxn modelId="{DCE7BCFA-A894-4412-8D33-5D847507BD54}" type="presOf" srcId="{8A1CE747-16A9-4F23-B478-1DAA61189BDE}" destId="{F9C1D31E-1182-4C96-980A-0098207E5A09}" srcOrd="0" destOrd="0" presId="urn:microsoft.com/office/officeart/2005/8/layout/list1"/>
    <dgm:cxn modelId="{D1956CA0-51F6-4F7B-9BA6-9BE623DB74BF}" type="presParOf" srcId="{F039789C-37C1-498C-B007-F2948A27E6CD}" destId="{6BDB9A5E-2F91-4878-82AA-8DA50D395986}" srcOrd="0" destOrd="0" presId="urn:microsoft.com/office/officeart/2005/8/layout/list1"/>
    <dgm:cxn modelId="{ABD22C5D-507C-4392-A41E-9F213D0C13D8}" type="presParOf" srcId="{6BDB9A5E-2F91-4878-82AA-8DA50D395986}" destId="{06CDEBC3-8B85-4470-979C-53051DF049DA}" srcOrd="0" destOrd="0" presId="urn:microsoft.com/office/officeart/2005/8/layout/list1"/>
    <dgm:cxn modelId="{E477F186-8C88-4E4B-891E-00F0AB4172F4}" type="presParOf" srcId="{6BDB9A5E-2F91-4878-82AA-8DA50D395986}" destId="{A4685222-1EFB-4259-8B41-2F80C06E0DAD}" srcOrd="1" destOrd="0" presId="urn:microsoft.com/office/officeart/2005/8/layout/list1"/>
    <dgm:cxn modelId="{6B92999D-DAC8-4E62-8683-4320755D3925}" type="presParOf" srcId="{F039789C-37C1-498C-B007-F2948A27E6CD}" destId="{7B6862F8-18B2-4A53-BDA7-5E1246DC745E}" srcOrd="1" destOrd="0" presId="urn:microsoft.com/office/officeart/2005/8/layout/list1"/>
    <dgm:cxn modelId="{7E18663A-98EE-45EA-87FB-10195D18EA2A}" type="presParOf" srcId="{F039789C-37C1-498C-B007-F2948A27E6CD}" destId="{822E5720-5F8D-4CB0-B21F-9574061B3C2E}" srcOrd="2" destOrd="0" presId="urn:microsoft.com/office/officeart/2005/8/layout/list1"/>
    <dgm:cxn modelId="{083D1BDD-A7AF-4F09-9C0E-5A6BCF3F215B}" type="presParOf" srcId="{F039789C-37C1-498C-B007-F2948A27E6CD}" destId="{7949B876-0E9A-44C6-B6D5-F31AF1CBAD99}" srcOrd="3" destOrd="0" presId="urn:microsoft.com/office/officeart/2005/8/layout/list1"/>
    <dgm:cxn modelId="{BE7254CF-6911-45AE-AA4E-2771F8ABE0AB}" type="presParOf" srcId="{F039789C-37C1-498C-B007-F2948A27E6CD}" destId="{2A2E8A87-7211-4FCB-A152-753210B44B10}" srcOrd="4" destOrd="0" presId="urn:microsoft.com/office/officeart/2005/8/layout/list1"/>
    <dgm:cxn modelId="{F3F5A93A-68F6-4ADF-A721-45131E98D78D}" type="presParOf" srcId="{2A2E8A87-7211-4FCB-A152-753210B44B10}" destId="{F9C1D31E-1182-4C96-980A-0098207E5A09}" srcOrd="0" destOrd="0" presId="urn:microsoft.com/office/officeart/2005/8/layout/list1"/>
    <dgm:cxn modelId="{F3BAB0DD-99C3-4F19-8BCA-9334962F7A52}" type="presParOf" srcId="{2A2E8A87-7211-4FCB-A152-753210B44B10}" destId="{15544445-C6A7-4FE4-B2FE-D642A65AAD63}" srcOrd="1" destOrd="0" presId="urn:microsoft.com/office/officeart/2005/8/layout/list1"/>
    <dgm:cxn modelId="{71850CF9-0F6E-499C-8DB2-C9A5CF2218CF}" type="presParOf" srcId="{F039789C-37C1-498C-B007-F2948A27E6CD}" destId="{E2029B20-11F8-48F4-9635-208D05952E10}" srcOrd="5" destOrd="0" presId="urn:microsoft.com/office/officeart/2005/8/layout/list1"/>
    <dgm:cxn modelId="{D3FCE1ED-81D1-42E8-99DF-D959169B764F}" type="presParOf" srcId="{F039789C-37C1-498C-B007-F2948A27E6CD}" destId="{D12ACF2E-F42F-4546-AE81-9A22A49EC8FC}"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09A27FD-0929-430E-A3C0-DAE9CA0AC274}">
      <dgm:prSet custT="1"/>
      <dgm:spPr/>
      <dgm:t>
        <a:bodyPr/>
        <a:lstStyle/>
        <a:p>
          <a:r>
            <a:rPr lang="en-US" altLang="en-US" sz="1800" dirty="0">
              <a:ea typeface="ＭＳ Ｐゴシック" pitchFamily="34" charset="-128"/>
            </a:rPr>
            <a:t>Section: Project Final Plan</a:t>
          </a:r>
        </a:p>
      </dgm:t>
    </dgm:pt>
    <dgm:pt modelId="{AA52C0B9-51CD-4A22-8540-B5E39FCF6DA9}" type="parTrans" cxnId="{8D772179-A220-4028-94BB-E9F479FFA703}">
      <dgm:prSet/>
      <dgm:spPr/>
      <dgm:t>
        <a:bodyPr/>
        <a:lstStyle/>
        <a:p>
          <a:endParaRPr lang="en-US"/>
        </a:p>
      </dgm:t>
    </dgm:pt>
    <dgm:pt modelId="{6B184168-38EB-44AA-B5D3-E6C2D7D593F7}" type="sibTrans" cxnId="{8D772179-A220-4028-94BB-E9F479FFA703}">
      <dgm:prSet/>
      <dgm:spPr/>
      <dgm:t>
        <a:bodyPr/>
        <a:lstStyle/>
        <a:p>
          <a:endParaRPr lang="en-US"/>
        </a:p>
      </dgm:t>
    </dgm:pt>
    <dgm:pt modelId="{9D374699-3476-4F5A-A7B5-842459D82616}">
      <dgm:prSet custT="1"/>
      <dgm:spPr/>
      <dgm:t>
        <a:bodyPr/>
        <a:lstStyle/>
        <a:p>
          <a:r>
            <a:rPr lang="en-US" altLang="en-US" sz="1800" dirty="0">
              <a:ea typeface="ＭＳ Ｐゴシック" pitchFamily="34" charset="-128"/>
            </a:rPr>
            <a:t>This is your </a:t>
          </a:r>
          <a:r>
            <a:rPr lang="en-US" altLang="en-US" sz="1800" b="1" dirty="0">
              <a:solidFill>
                <a:srgbClr val="FF0000"/>
              </a:solidFill>
              <a:ea typeface="ＭＳ Ｐゴシック" pitchFamily="34" charset="-128"/>
            </a:rPr>
            <a:t>detailed</a:t>
          </a:r>
          <a:r>
            <a:rPr lang="en-US" altLang="en-US" sz="1800" dirty="0">
              <a:ea typeface="ＭＳ Ｐゴシック" pitchFamily="34" charset="-128"/>
            </a:rPr>
            <a:t> plan (after approval)</a:t>
          </a:r>
        </a:p>
      </dgm:t>
    </dgm:pt>
    <dgm:pt modelId="{D52E23DC-0E72-448B-8D97-B4B93EE7CFD1}" type="parTrans" cxnId="{DAD6D1E5-1310-4D58-AFB9-770FBF485FF6}">
      <dgm:prSet/>
      <dgm:spPr/>
      <dgm:t>
        <a:bodyPr/>
        <a:lstStyle/>
        <a:p>
          <a:endParaRPr lang="en-US"/>
        </a:p>
      </dgm:t>
    </dgm:pt>
    <dgm:pt modelId="{BC6E8B71-B5C0-4565-8A39-A61C5A6B3142}" type="sibTrans" cxnId="{DAD6D1E5-1310-4D58-AFB9-770FBF485FF6}">
      <dgm:prSet/>
      <dgm:spPr/>
      <dgm:t>
        <a:bodyPr/>
        <a:lstStyle/>
        <a:p>
          <a:endParaRPr lang="en-US"/>
        </a:p>
      </dgm:t>
    </dgm:pt>
    <dgm:pt modelId="{EEFCF4FB-1501-48AC-B571-9B40B0DB5948}">
      <dgm:prSet custT="1"/>
      <dgm:spPr/>
      <dgm:t>
        <a:bodyPr/>
        <a:lstStyle/>
        <a:p>
          <a:r>
            <a:rPr lang="en-US" sz="1800" dirty="0"/>
            <a:t>Material, </a:t>
          </a:r>
          <a:endParaRPr lang="en-US" altLang="en-US" sz="1800" dirty="0">
            <a:ea typeface="ＭＳ Ｐゴシック" pitchFamily="34" charset="-128"/>
          </a:endParaRPr>
        </a:p>
      </dgm:t>
    </dgm:pt>
    <dgm:pt modelId="{8683532A-C82B-4B40-B41E-F4BADB922F9B}" type="parTrans" cxnId="{8411FD77-3B58-4CF2-A2B0-E1CCA041B7AF}">
      <dgm:prSet/>
      <dgm:spPr/>
      <dgm:t>
        <a:bodyPr/>
        <a:lstStyle/>
        <a:p>
          <a:endParaRPr lang="en-US"/>
        </a:p>
      </dgm:t>
    </dgm:pt>
    <dgm:pt modelId="{046BFEB1-C16B-4D10-AC4A-541DFBEB3322}" type="sibTrans" cxnId="{8411FD77-3B58-4CF2-A2B0-E1CCA041B7AF}">
      <dgm:prSet/>
      <dgm:spPr/>
      <dgm:t>
        <a:bodyPr/>
        <a:lstStyle/>
        <a:p>
          <a:endParaRPr lang="en-US"/>
        </a:p>
      </dgm:t>
    </dgm:pt>
    <dgm:pt modelId="{8283E440-4159-4BE4-ACBB-F063716DDD6D}">
      <dgm:prSet custT="1"/>
      <dgm:spPr/>
      <dgm:t>
        <a:bodyPr/>
        <a:lstStyle/>
        <a:p>
          <a:r>
            <a:rPr lang="en-US" dirty="0"/>
            <a:t>Detail how you will demonstrate Leadership</a:t>
          </a:r>
          <a:endParaRPr lang="en-US" altLang="en-US" sz="1800" dirty="0">
            <a:ea typeface="ＭＳ Ｐゴシック" pitchFamily="34" charset="-128"/>
          </a:endParaRPr>
        </a:p>
      </dgm:t>
    </dgm:pt>
    <dgm:pt modelId="{55028548-6E79-4B6F-B808-792F40B9B329}" type="parTrans" cxnId="{EE254DDA-0B94-464B-BF07-5C07B173D93C}">
      <dgm:prSet/>
      <dgm:spPr/>
      <dgm:t>
        <a:bodyPr/>
        <a:lstStyle/>
        <a:p>
          <a:endParaRPr lang="en-US"/>
        </a:p>
      </dgm:t>
    </dgm:pt>
    <dgm:pt modelId="{7BBE7956-821C-4769-AD0F-10ECF678F219}" type="sibTrans" cxnId="{EE254DDA-0B94-464B-BF07-5C07B173D93C}">
      <dgm:prSet/>
      <dgm:spPr/>
      <dgm:t>
        <a:bodyPr/>
        <a:lstStyle/>
        <a:p>
          <a:endParaRPr lang="en-US"/>
        </a:p>
      </dgm:t>
    </dgm:pt>
    <dgm:pt modelId="{4F12E654-F5D4-4A66-8740-F272D63954A0}">
      <dgm:prSet custT="1"/>
      <dgm:spPr/>
      <dgm:t>
        <a:bodyPr/>
        <a:lstStyle/>
        <a:p>
          <a:r>
            <a:rPr lang="en-US" sz="1800" dirty="0"/>
            <a:t>Time, labor, and schedule, </a:t>
          </a:r>
          <a:endParaRPr lang="en-US" altLang="en-US" sz="1800" dirty="0">
            <a:ea typeface="ＭＳ Ｐゴシック" pitchFamily="34" charset="-128"/>
          </a:endParaRPr>
        </a:p>
      </dgm:t>
    </dgm:pt>
    <dgm:pt modelId="{F990D609-84EF-4BAC-A7A0-0420D36FF0B9}" type="parTrans" cxnId="{71A2FED9-282B-41B8-BF66-9F87B0E47D0B}">
      <dgm:prSet/>
      <dgm:spPr/>
      <dgm:t>
        <a:bodyPr/>
        <a:lstStyle/>
        <a:p>
          <a:endParaRPr lang="en-US"/>
        </a:p>
      </dgm:t>
    </dgm:pt>
    <dgm:pt modelId="{CCDD7A61-9BEA-41D3-8FB7-59E271D22227}" type="sibTrans" cxnId="{71A2FED9-282B-41B8-BF66-9F87B0E47D0B}">
      <dgm:prSet/>
      <dgm:spPr/>
      <dgm:t>
        <a:bodyPr/>
        <a:lstStyle/>
        <a:p>
          <a:endParaRPr lang="en-US"/>
        </a:p>
      </dgm:t>
    </dgm:pt>
    <dgm:pt modelId="{F34FA86B-2933-4AEA-8E6C-286B90994E2D}">
      <dgm:prSet custT="1"/>
      <dgm:spPr/>
      <dgm:t>
        <a:bodyPr/>
        <a:lstStyle/>
        <a:p>
          <a:r>
            <a:rPr lang="en-US" sz="1800" dirty="0"/>
            <a:t>Safety, </a:t>
          </a:r>
          <a:endParaRPr lang="en-US" altLang="en-US" sz="1800" dirty="0">
            <a:ea typeface="ＭＳ Ｐゴシック" pitchFamily="34" charset="-128"/>
          </a:endParaRPr>
        </a:p>
      </dgm:t>
    </dgm:pt>
    <dgm:pt modelId="{7074B069-3AE1-4ECF-96D3-2360FDFBBB3E}" type="parTrans" cxnId="{C7CA22D4-73F8-48A5-8D6F-681337ABA7A9}">
      <dgm:prSet/>
      <dgm:spPr/>
      <dgm:t>
        <a:bodyPr/>
        <a:lstStyle/>
        <a:p>
          <a:endParaRPr lang="en-US"/>
        </a:p>
      </dgm:t>
    </dgm:pt>
    <dgm:pt modelId="{9DC43403-65A8-40A1-8B33-547A4D4AD24A}" type="sibTrans" cxnId="{C7CA22D4-73F8-48A5-8D6F-681337ABA7A9}">
      <dgm:prSet/>
      <dgm:spPr/>
      <dgm:t>
        <a:bodyPr/>
        <a:lstStyle/>
        <a:p>
          <a:endParaRPr lang="en-US"/>
        </a:p>
      </dgm:t>
    </dgm:pt>
    <dgm:pt modelId="{A2EE837B-1D5F-4CDA-9A76-BCE5BDB55B8D}">
      <dgm:prSet custT="1"/>
      <dgm:spPr/>
      <dgm:t>
        <a:bodyPr/>
        <a:lstStyle/>
        <a:p>
          <a:r>
            <a:rPr lang="en-US" sz="1800" dirty="0"/>
            <a:t>Tools, </a:t>
          </a:r>
          <a:endParaRPr lang="en-US" altLang="en-US" sz="1800" dirty="0">
            <a:ea typeface="ＭＳ Ｐゴシック" pitchFamily="34" charset="-128"/>
          </a:endParaRPr>
        </a:p>
      </dgm:t>
    </dgm:pt>
    <dgm:pt modelId="{734270C5-8E77-4B2E-899A-FEAD5BA3F5CF}" type="parTrans" cxnId="{8CD01A5F-2236-4716-AD86-E2FBBD6594A1}">
      <dgm:prSet/>
      <dgm:spPr/>
      <dgm:t>
        <a:bodyPr/>
        <a:lstStyle/>
        <a:p>
          <a:endParaRPr lang="en-US"/>
        </a:p>
      </dgm:t>
    </dgm:pt>
    <dgm:pt modelId="{7E5AAEEC-75DD-40A0-B093-6146E720B93D}" type="sibTrans" cxnId="{8CD01A5F-2236-4716-AD86-E2FBBD6594A1}">
      <dgm:prSet/>
      <dgm:spPr/>
      <dgm:t>
        <a:bodyPr/>
        <a:lstStyle/>
        <a:p>
          <a:endParaRPr lang="en-US"/>
        </a:p>
      </dgm:t>
    </dgm:pt>
    <dgm:pt modelId="{4031B5ED-EEE4-43B3-975B-66B4CBCDB728}">
      <dgm:prSet custT="1"/>
      <dgm:spPr/>
      <dgm:t>
        <a:bodyPr/>
        <a:lstStyle/>
        <a:p>
          <a:r>
            <a:rPr lang="en-US" sz="1800" dirty="0"/>
            <a:t>Expenses, </a:t>
          </a:r>
          <a:endParaRPr lang="en-US" altLang="en-US" sz="1800" dirty="0">
            <a:ea typeface="ＭＳ Ｐゴシック" pitchFamily="34" charset="-128"/>
          </a:endParaRPr>
        </a:p>
      </dgm:t>
    </dgm:pt>
    <dgm:pt modelId="{C58526C2-0A88-48D5-B0C7-B3C203A491F5}" type="parTrans" cxnId="{E65A1438-CF56-4E33-9212-7A5F6682064B}">
      <dgm:prSet/>
      <dgm:spPr/>
      <dgm:t>
        <a:bodyPr/>
        <a:lstStyle/>
        <a:p>
          <a:endParaRPr lang="en-US"/>
        </a:p>
      </dgm:t>
    </dgm:pt>
    <dgm:pt modelId="{54C50E56-20C6-4175-ABE8-524E04250EC5}" type="sibTrans" cxnId="{E65A1438-CF56-4E33-9212-7A5F6682064B}">
      <dgm:prSet/>
      <dgm:spPr/>
      <dgm:t>
        <a:bodyPr/>
        <a:lstStyle/>
        <a:p>
          <a:endParaRPr lang="en-US"/>
        </a:p>
      </dgm:t>
    </dgm:pt>
    <dgm:pt modelId="{3E5DA029-F3B0-418C-95B0-CC12DBCD643C}">
      <dgm:prSet custT="1"/>
      <dgm:spPr/>
      <dgm:t>
        <a:bodyPr/>
        <a:lstStyle/>
        <a:p>
          <a:r>
            <a:rPr lang="en-US" sz="1800" dirty="0"/>
            <a:t>Permits, </a:t>
          </a:r>
          <a:endParaRPr lang="en-US" altLang="en-US" sz="1800" dirty="0">
            <a:ea typeface="ＭＳ Ｐゴシック" pitchFamily="34" charset="-128"/>
          </a:endParaRPr>
        </a:p>
      </dgm:t>
    </dgm:pt>
    <dgm:pt modelId="{5FBB3AF5-37A6-4C51-8F8D-5CD2B4260A48}" type="parTrans" cxnId="{A5D3ED16-AC9E-498C-AC22-92525B927CB2}">
      <dgm:prSet/>
      <dgm:spPr/>
      <dgm:t>
        <a:bodyPr/>
        <a:lstStyle/>
        <a:p>
          <a:endParaRPr lang="en-US"/>
        </a:p>
      </dgm:t>
    </dgm:pt>
    <dgm:pt modelId="{E1B1CA2B-CA97-4F5C-88B2-2F69C332EB2B}" type="sibTrans" cxnId="{A5D3ED16-AC9E-498C-AC22-92525B927CB2}">
      <dgm:prSet/>
      <dgm:spPr/>
      <dgm:t>
        <a:bodyPr/>
        <a:lstStyle/>
        <a:p>
          <a:endParaRPr lang="en-US"/>
        </a:p>
      </dgm:t>
    </dgm:pt>
    <dgm:pt modelId="{4B475761-75BA-42DD-AAE8-D4BCF8EB9F25}">
      <dgm:prSet custT="1"/>
      <dgm:spPr/>
      <dgm:t>
        <a:bodyPr/>
        <a:lstStyle/>
        <a:p>
          <a:r>
            <a:rPr lang="en-US" sz="1800" dirty="0"/>
            <a:t>Logistics, </a:t>
          </a:r>
          <a:endParaRPr lang="en-US" altLang="en-US" sz="1800" dirty="0">
            <a:ea typeface="ＭＳ Ｐゴシック" pitchFamily="34" charset="-128"/>
          </a:endParaRPr>
        </a:p>
      </dgm:t>
    </dgm:pt>
    <dgm:pt modelId="{86CA592D-7211-4160-8660-BF70A7743869}" type="parTrans" cxnId="{AC4C9E8C-0E68-40DD-B88C-B590D407A410}">
      <dgm:prSet/>
      <dgm:spPr/>
      <dgm:t>
        <a:bodyPr/>
        <a:lstStyle/>
        <a:p>
          <a:endParaRPr lang="en-US"/>
        </a:p>
      </dgm:t>
    </dgm:pt>
    <dgm:pt modelId="{59A097C5-2A10-40AF-98FA-CEAF6F03A292}" type="sibTrans" cxnId="{AC4C9E8C-0E68-40DD-B88C-B590D407A410}">
      <dgm:prSet/>
      <dgm:spPr/>
      <dgm:t>
        <a:bodyPr/>
        <a:lstStyle/>
        <a:p>
          <a:endParaRPr lang="en-US"/>
        </a:p>
      </dgm:t>
    </dgm:pt>
    <dgm:pt modelId="{77195486-0551-4761-91AE-FAEBF63C3CA0}">
      <dgm:prSet custT="1"/>
      <dgm:spPr/>
      <dgm:t>
        <a:bodyPr/>
        <a:lstStyle/>
        <a:p>
          <a:r>
            <a:rPr lang="en-US" sz="1800" dirty="0"/>
            <a:t>Contingency plans, etc..</a:t>
          </a:r>
          <a:endParaRPr lang="en-US" altLang="en-US" sz="1800" dirty="0">
            <a:ea typeface="ＭＳ Ｐゴシック" pitchFamily="34" charset="-128"/>
          </a:endParaRPr>
        </a:p>
      </dgm:t>
    </dgm:pt>
    <dgm:pt modelId="{20A829A0-16F4-4562-85AD-9E87D7FA7EA2}" type="parTrans" cxnId="{1F88DD8E-A767-4D7C-86D9-4B50CC12E399}">
      <dgm:prSet/>
      <dgm:spPr/>
      <dgm:t>
        <a:bodyPr/>
        <a:lstStyle/>
        <a:p>
          <a:endParaRPr lang="en-US"/>
        </a:p>
      </dgm:t>
    </dgm:pt>
    <dgm:pt modelId="{CA917340-11F5-4448-AB39-9AA463129C4D}" type="sibTrans" cxnId="{1F88DD8E-A767-4D7C-86D9-4B50CC12E399}">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DDF413CE-125D-4201-A1A8-3CB4AD67462C}" type="pres">
      <dgm:prSet presAssocID="{E09A27FD-0929-430E-A3C0-DAE9CA0AC274}" presName="parentLin" presStyleCnt="0"/>
      <dgm:spPr/>
    </dgm:pt>
    <dgm:pt modelId="{F5FA39CC-DD3C-4D21-8B25-87A627E1824E}" type="pres">
      <dgm:prSet presAssocID="{E09A27FD-0929-430E-A3C0-DAE9CA0AC274}" presName="parentLeftMargin" presStyleLbl="node1" presStyleIdx="0" presStyleCnt="1"/>
      <dgm:spPr/>
    </dgm:pt>
    <dgm:pt modelId="{712F1FC7-773B-4C40-9B3E-7838F5DC9D2A}" type="pres">
      <dgm:prSet presAssocID="{E09A27FD-0929-430E-A3C0-DAE9CA0AC274}" presName="parentText" presStyleLbl="node1" presStyleIdx="0" presStyleCnt="1">
        <dgm:presLayoutVars>
          <dgm:chMax val="0"/>
          <dgm:bulletEnabled val="1"/>
        </dgm:presLayoutVars>
      </dgm:prSet>
      <dgm:spPr/>
    </dgm:pt>
    <dgm:pt modelId="{EEEB9248-5A7D-4FA4-A24E-BACF0CD34705}" type="pres">
      <dgm:prSet presAssocID="{E09A27FD-0929-430E-A3C0-DAE9CA0AC274}" presName="negativeSpace" presStyleCnt="0"/>
      <dgm:spPr/>
    </dgm:pt>
    <dgm:pt modelId="{6BD92CDE-3877-4209-ABE9-8062FD220873}" type="pres">
      <dgm:prSet presAssocID="{E09A27FD-0929-430E-A3C0-DAE9CA0AC274}" presName="childText" presStyleLbl="conFgAcc1" presStyleIdx="0" presStyleCnt="1">
        <dgm:presLayoutVars>
          <dgm:bulletEnabled val="1"/>
        </dgm:presLayoutVars>
      </dgm:prSet>
      <dgm:spPr/>
    </dgm:pt>
  </dgm:ptLst>
  <dgm:cxnLst>
    <dgm:cxn modelId="{B7CC0306-BB93-4ABD-9FAA-F3E42A80F88F}" type="presOf" srcId="{F34FA86B-2933-4AEA-8E6C-286B90994E2D}" destId="{6BD92CDE-3877-4209-ABE9-8062FD220873}" srcOrd="0" destOrd="3" presId="urn:microsoft.com/office/officeart/2005/8/layout/list1"/>
    <dgm:cxn modelId="{89219709-310C-4E50-B54B-29A42246F8F6}" type="presOf" srcId="{A2EE837B-1D5F-4CDA-9A76-BCE5BDB55B8D}" destId="{6BD92CDE-3877-4209-ABE9-8062FD220873}" srcOrd="0" destOrd="4" presId="urn:microsoft.com/office/officeart/2005/8/layout/list1"/>
    <dgm:cxn modelId="{A5D3ED16-AC9E-498C-AC22-92525B927CB2}" srcId="{9D374699-3476-4F5A-A7B5-842459D82616}" destId="{3E5DA029-F3B0-418C-95B0-CC12DBCD643C}" srcOrd="5" destOrd="0" parTransId="{5FBB3AF5-37A6-4C51-8F8D-5CD2B4260A48}" sibTransId="{E1B1CA2B-CA97-4F5C-88B2-2F69C332EB2B}"/>
    <dgm:cxn modelId="{F9CAD322-9180-43B6-A602-E47845E3B7AB}" type="presOf" srcId="{4F12E654-F5D4-4A66-8740-F272D63954A0}" destId="{6BD92CDE-3877-4209-ABE9-8062FD220873}" srcOrd="0" destOrd="2" presId="urn:microsoft.com/office/officeart/2005/8/layout/list1"/>
    <dgm:cxn modelId="{E65A1438-CF56-4E33-9212-7A5F6682064B}" srcId="{9D374699-3476-4F5A-A7B5-842459D82616}" destId="{4031B5ED-EEE4-43B3-975B-66B4CBCDB728}" srcOrd="4" destOrd="0" parTransId="{C58526C2-0A88-48D5-B0C7-B3C203A491F5}" sibTransId="{54C50E56-20C6-4175-ABE8-524E04250EC5}"/>
    <dgm:cxn modelId="{E4C3143E-3322-46C5-B2BB-A568079BA565}" type="presOf" srcId="{EEFCF4FB-1501-48AC-B571-9B40B0DB5948}" destId="{6BD92CDE-3877-4209-ABE9-8062FD220873}" srcOrd="0" destOrd="1" presId="urn:microsoft.com/office/officeart/2005/8/layout/list1"/>
    <dgm:cxn modelId="{8CD01A5F-2236-4716-AD86-E2FBBD6594A1}" srcId="{9D374699-3476-4F5A-A7B5-842459D82616}" destId="{A2EE837B-1D5F-4CDA-9A76-BCE5BDB55B8D}" srcOrd="3" destOrd="0" parTransId="{734270C5-8E77-4B2E-899A-FEAD5BA3F5CF}" sibTransId="{7E5AAEEC-75DD-40A0-B093-6146E720B93D}"/>
    <dgm:cxn modelId="{71FDED75-A08E-45A8-AAEC-FE7BC3ADF545}" type="presOf" srcId="{8283E440-4159-4BE4-ACBB-F063716DDD6D}" destId="{6BD92CDE-3877-4209-ABE9-8062FD220873}" srcOrd="0" destOrd="9" presId="urn:microsoft.com/office/officeart/2005/8/layout/list1"/>
    <dgm:cxn modelId="{8411FD77-3B58-4CF2-A2B0-E1CCA041B7AF}" srcId="{9D374699-3476-4F5A-A7B5-842459D82616}" destId="{EEFCF4FB-1501-48AC-B571-9B40B0DB5948}" srcOrd="0" destOrd="0" parTransId="{8683532A-C82B-4B40-B41E-F4BADB922F9B}" sibTransId="{046BFEB1-C16B-4D10-AC4A-541DFBEB3322}"/>
    <dgm:cxn modelId="{6992B258-F2DF-4A55-8251-8ED573895F9E}" type="presOf" srcId="{3E5DA029-F3B0-418C-95B0-CC12DBCD643C}" destId="{6BD92CDE-3877-4209-ABE9-8062FD220873}" srcOrd="0" destOrd="6" presId="urn:microsoft.com/office/officeart/2005/8/layout/list1"/>
    <dgm:cxn modelId="{8D772179-A220-4028-94BB-E9F479FFA703}" srcId="{EA88E065-6DF8-48C9-8643-59E47A9D2D5F}" destId="{E09A27FD-0929-430E-A3C0-DAE9CA0AC274}" srcOrd="0" destOrd="0" parTransId="{AA52C0B9-51CD-4A22-8540-B5E39FCF6DA9}" sibTransId="{6B184168-38EB-44AA-B5D3-E6C2D7D593F7}"/>
    <dgm:cxn modelId="{7722E55A-7E94-4D3D-8487-2558B60B56A9}" type="presOf" srcId="{EA88E065-6DF8-48C9-8643-59E47A9D2D5F}" destId="{F039789C-37C1-498C-B007-F2948A27E6CD}" srcOrd="0" destOrd="0" presId="urn:microsoft.com/office/officeart/2005/8/layout/list1"/>
    <dgm:cxn modelId="{AC4C9E8C-0E68-40DD-B88C-B590D407A410}" srcId="{9D374699-3476-4F5A-A7B5-842459D82616}" destId="{4B475761-75BA-42DD-AAE8-D4BCF8EB9F25}" srcOrd="6" destOrd="0" parTransId="{86CA592D-7211-4160-8660-BF70A7743869}" sibTransId="{59A097C5-2A10-40AF-98FA-CEAF6F03A292}"/>
    <dgm:cxn modelId="{1F88DD8E-A767-4D7C-86D9-4B50CC12E399}" srcId="{9D374699-3476-4F5A-A7B5-842459D82616}" destId="{77195486-0551-4761-91AE-FAEBF63C3CA0}" srcOrd="7" destOrd="0" parTransId="{20A829A0-16F4-4562-85AD-9E87D7FA7EA2}" sibTransId="{CA917340-11F5-4448-AB39-9AA463129C4D}"/>
    <dgm:cxn modelId="{3D51498F-0615-427E-B58A-C2E26CE1C6A7}" type="presOf" srcId="{4031B5ED-EEE4-43B3-975B-66B4CBCDB728}" destId="{6BD92CDE-3877-4209-ABE9-8062FD220873}" srcOrd="0" destOrd="5" presId="urn:microsoft.com/office/officeart/2005/8/layout/list1"/>
    <dgm:cxn modelId="{633F549E-CE18-406C-AC7E-52DC00380ED5}" type="presOf" srcId="{E09A27FD-0929-430E-A3C0-DAE9CA0AC274}" destId="{712F1FC7-773B-4C40-9B3E-7838F5DC9D2A}" srcOrd="1" destOrd="0" presId="urn:microsoft.com/office/officeart/2005/8/layout/list1"/>
    <dgm:cxn modelId="{155A35A5-9638-4425-9D18-55F8F083DB28}" type="presOf" srcId="{77195486-0551-4761-91AE-FAEBF63C3CA0}" destId="{6BD92CDE-3877-4209-ABE9-8062FD220873}" srcOrd="0" destOrd="8" presId="urn:microsoft.com/office/officeart/2005/8/layout/list1"/>
    <dgm:cxn modelId="{40BF0FAE-39D1-415F-BC2E-6D7FFBCF887C}" type="presOf" srcId="{9D374699-3476-4F5A-A7B5-842459D82616}" destId="{6BD92CDE-3877-4209-ABE9-8062FD220873}" srcOrd="0" destOrd="0" presId="urn:microsoft.com/office/officeart/2005/8/layout/list1"/>
    <dgm:cxn modelId="{141DAAD2-FA5C-4B46-A9FA-A32948683C38}" type="presOf" srcId="{E09A27FD-0929-430E-A3C0-DAE9CA0AC274}" destId="{F5FA39CC-DD3C-4D21-8B25-87A627E1824E}" srcOrd="0" destOrd="0" presId="urn:microsoft.com/office/officeart/2005/8/layout/list1"/>
    <dgm:cxn modelId="{C7CA22D4-73F8-48A5-8D6F-681337ABA7A9}" srcId="{9D374699-3476-4F5A-A7B5-842459D82616}" destId="{F34FA86B-2933-4AEA-8E6C-286B90994E2D}" srcOrd="2" destOrd="0" parTransId="{7074B069-3AE1-4ECF-96D3-2360FDFBBB3E}" sibTransId="{9DC43403-65A8-40A1-8B33-547A4D4AD24A}"/>
    <dgm:cxn modelId="{71A2FED9-282B-41B8-BF66-9F87B0E47D0B}" srcId="{9D374699-3476-4F5A-A7B5-842459D82616}" destId="{4F12E654-F5D4-4A66-8740-F272D63954A0}" srcOrd="1" destOrd="0" parTransId="{F990D609-84EF-4BAC-A7A0-0420D36FF0B9}" sibTransId="{CCDD7A61-9BEA-41D3-8FB7-59E271D22227}"/>
    <dgm:cxn modelId="{EE254DDA-0B94-464B-BF07-5C07B173D93C}" srcId="{E09A27FD-0929-430E-A3C0-DAE9CA0AC274}" destId="{8283E440-4159-4BE4-ACBB-F063716DDD6D}" srcOrd="1" destOrd="0" parTransId="{55028548-6E79-4B6F-B808-792F40B9B329}" sibTransId="{7BBE7956-821C-4769-AD0F-10ECF678F219}"/>
    <dgm:cxn modelId="{DAD6D1E5-1310-4D58-AFB9-770FBF485FF6}" srcId="{E09A27FD-0929-430E-A3C0-DAE9CA0AC274}" destId="{9D374699-3476-4F5A-A7B5-842459D82616}" srcOrd="0" destOrd="0" parTransId="{D52E23DC-0E72-448B-8D97-B4B93EE7CFD1}" sibTransId="{BC6E8B71-B5C0-4565-8A39-A61C5A6B3142}"/>
    <dgm:cxn modelId="{EFB546EF-4983-49E6-BD79-7085F14F9620}" type="presOf" srcId="{4B475761-75BA-42DD-AAE8-D4BCF8EB9F25}" destId="{6BD92CDE-3877-4209-ABE9-8062FD220873}" srcOrd="0" destOrd="7" presId="urn:microsoft.com/office/officeart/2005/8/layout/list1"/>
    <dgm:cxn modelId="{2E648C79-D3BE-4F91-A366-41477D14837F}" type="presParOf" srcId="{F039789C-37C1-498C-B007-F2948A27E6CD}" destId="{DDF413CE-125D-4201-A1A8-3CB4AD67462C}" srcOrd="0" destOrd="0" presId="urn:microsoft.com/office/officeart/2005/8/layout/list1"/>
    <dgm:cxn modelId="{4D3DA49B-EE3C-4236-9C46-1A336A1A46DF}" type="presParOf" srcId="{DDF413CE-125D-4201-A1A8-3CB4AD67462C}" destId="{F5FA39CC-DD3C-4D21-8B25-87A627E1824E}" srcOrd="0" destOrd="0" presId="urn:microsoft.com/office/officeart/2005/8/layout/list1"/>
    <dgm:cxn modelId="{FAFCB165-937E-4E41-BDCC-B04797BC9A33}" type="presParOf" srcId="{DDF413CE-125D-4201-A1A8-3CB4AD67462C}" destId="{712F1FC7-773B-4C40-9B3E-7838F5DC9D2A}" srcOrd="1" destOrd="0" presId="urn:microsoft.com/office/officeart/2005/8/layout/list1"/>
    <dgm:cxn modelId="{1EDCC698-6676-435B-A181-D94520052BA3}" type="presParOf" srcId="{F039789C-37C1-498C-B007-F2948A27E6CD}" destId="{EEEB9248-5A7D-4FA4-A24E-BACF0CD34705}" srcOrd="1" destOrd="0" presId="urn:microsoft.com/office/officeart/2005/8/layout/list1"/>
    <dgm:cxn modelId="{9D4E0E5E-5F8B-499A-B60F-1178B64C2D55}" type="presParOf" srcId="{F039789C-37C1-498C-B007-F2948A27E6CD}" destId="{6BD92CDE-3877-4209-ABE9-8062FD220873}"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D5034D81-8D79-493B-AE6C-D86D9603E43E}">
      <dgm:prSet custT="1"/>
      <dgm:spPr/>
      <dgm:t>
        <a:bodyPr/>
        <a:lstStyle/>
        <a:p>
          <a:r>
            <a:rPr lang="en-US" altLang="en-US" sz="1800" dirty="0">
              <a:ea typeface="ＭＳ Ｐゴシック" pitchFamily="34" charset="-128"/>
            </a:rPr>
            <a:t>Section: Project Report</a:t>
          </a:r>
        </a:p>
      </dgm:t>
    </dgm:pt>
    <dgm:pt modelId="{9060A9CE-D428-4595-91DA-EBCBD1173B0A}" type="parTrans" cxnId="{48BAA5B8-CBA4-4D9E-BE4C-FF00D4C6C4A5}">
      <dgm:prSet/>
      <dgm:spPr/>
      <dgm:t>
        <a:bodyPr/>
        <a:lstStyle/>
        <a:p>
          <a:endParaRPr lang="en-US"/>
        </a:p>
      </dgm:t>
    </dgm:pt>
    <dgm:pt modelId="{5B7DA5EA-8F49-4DC8-9D98-9092F596B263}" type="sibTrans" cxnId="{48BAA5B8-CBA4-4D9E-BE4C-FF00D4C6C4A5}">
      <dgm:prSet/>
      <dgm:spPr/>
      <dgm:t>
        <a:bodyPr/>
        <a:lstStyle/>
        <a:p>
          <a:endParaRPr lang="en-US"/>
        </a:p>
      </dgm:t>
    </dgm:pt>
    <dgm:pt modelId="{66A26C98-DE94-4C28-A743-5B18DC56F94E}">
      <dgm:prSet custT="1"/>
      <dgm:spPr/>
      <dgm:t>
        <a:bodyPr/>
        <a:lstStyle/>
        <a:p>
          <a:r>
            <a:rPr lang="en-US" altLang="en-US" sz="1800" dirty="0">
              <a:ea typeface="ＭＳ Ｐゴシック" pitchFamily="34" charset="-128"/>
            </a:rPr>
            <a:t>Describe the results; What happened?</a:t>
          </a:r>
        </a:p>
      </dgm:t>
    </dgm:pt>
    <dgm:pt modelId="{2EF2A2C3-D3BF-408B-99A4-7C1CF1080CDC}" type="parTrans" cxnId="{A8608A2B-9C32-4933-A243-E2C25DA5A28C}">
      <dgm:prSet/>
      <dgm:spPr/>
      <dgm:t>
        <a:bodyPr/>
        <a:lstStyle/>
        <a:p>
          <a:endParaRPr lang="en-US"/>
        </a:p>
      </dgm:t>
    </dgm:pt>
    <dgm:pt modelId="{11955C8F-3829-48C4-9FCB-C325D4079C8D}" type="sibTrans" cxnId="{A8608A2B-9C32-4933-A243-E2C25DA5A28C}">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7DFAEF3E-3E90-49AC-8E21-F080E3F4ABED}" type="pres">
      <dgm:prSet presAssocID="{D5034D81-8D79-493B-AE6C-D86D9603E43E}" presName="parentLin" presStyleCnt="0"/>
      <dgm:spPr/>
    </dgm:pt>
    <dgm:pt modelId="{280D4905-D033-477E-B07E-20B14BFB57BC}" type="pres">
      <dgm:prSet presAssocID="{D5034D81-8D79-493B-AE6C-D86D9603E43E}" presName="parentLeftMargin" presStyleLbl="node1" presStyleIdx="0" presStyleCnt="1"/>
      <dgm:spPr/>
    </dgm:pt>
    <dgm:pt modelId="{199F22F6-DDF1-48DB-9045-86C3ED9177BA}" type="pres">
      <dgm:prSet presAssocID="{D5034D81-8D79-493B-AE6C-D86D9603E43E}" presName="parentText" presStyleLbl="node1" presStyleIdx="0" presStyleCnt="1">
        <dgm:presLayoutVars>
          <dgm:chMax val="0"/>
          <dgm:bulletEnabled val="1"/>
        </dgm:presLayoutVars>
      </dgm:prSet>
      <dgm:spPr/>
    </dgm:pt>
    <dgm:pt modelId="{84940CD8-42DD-4970-B658-826B21499078}" type="pres">
      <dgm:prSet presAssocID="{D5034D81-8D79-493B-AE6C-D86D9603E43E}" presName="negativeSpace" presStyleCnt="0"/>
      <dgm:spPr/>
    </dgm:pt>
    <dgm:pt modelId="{DC324576-BAD6-4DC7-A51F-4FEB7934BDC6}" type="pres">
      <dgm:prSet presAssocID="{D5034D81-8D79-493B-AE6C-D86D9603E43E}" presName="childText" presStyleLbl="conFgAcc1" presStyleIdx="0" presStyleCnt="1">
        <dgm:presLayoutVars>
          <dgm:bulletEnabled val="1"/>
        </dgm:presLayoutVars>
      </dgm:prSet>
      <dgm:spPr/>
    </dgm:pt>
  </dgm:ptLst>
  <dgm:cxnLst>
    <dgm:cxn modelId="{FF9CFC0C-EE62-4DED-91C2-B602694474C7}" type="presOf" srcId="{D5034D81-8D79-493B-AE6C-D86D9603E43E}" destId="{280D4905-D033-477E-B07E-20B14BFB57BC}" srcOrd="0" destOrd="0" presId="urn:microsoft.com/office/officeart/2005/8/layout/list1"/>
    <dgm:cxn modelId="{665FED11-DC38-492E-8EE3-FCF2611A58BC}" type="presOf" srcId="{EA88E065-6DF8-48C9-8643-59E47A9D2D5F}" destId="{F039789C-37C1-498C-B007-F2948A27E6CD}" srcOrd="0" destOrd="0" presId="urn:microsoft.com/office/officeart/2005/8/layout/list1"/>
    <dgm:cxn modelId="{A8608A2B-9C32-4933-A243-E2C25DA5A28C}" srcId="{D5034D81-8D79-493B-AE6C-D86D9603E43E}" destId="{66A26C98-DE94-4C28-A743-5B18DC56F94E}" srcOrd="0" destOrd="0" parTransId="{2EF2A2C3-D3BF-408B-99A4-7C1CF1080CDC}" sibTransId="{11955C8F-3829-48C4-9FCB-C325D4079C8D}"/>
    <dgm:cxn modelId="{A4DA4CA3-F76C-4D68-B391-5C0EE402055F}" type="presOf" srcId="{66A26C98-DE94-4C28-A743-5B18DC56F94E}" destId="{DC324576-BAD6-4DC7-A51F-4FEB7934BDC6}" srcOrd="0" destOrd="0" presId="urn:microsoft.com/office/officeart/2005/8/layout/list1"/>
    <dgm:cxn modelId="{48BAA5B8-CBA4-4D9E-BE4C-FF00D4C6C4A5}" srcId="{EA88E065-6DF8-48C9-8643-59E47A9D2D5F}" destId="{D5034D81-8D79-493B-AE6C-D86D9603E43E}" srcOrd="0" destOrd="0" parTransId="{9060A9CE-D428-4595-91DA-EBCBD1173B0A}" sibTransId="{5B7DA5EA-8F49-4DC8-9D98-9092F596B263}"/>
    <dgm:cxn modelId="{635531DF-DB30-4541-A32A-D86044055DC5}" type="presOf" srcId="{D5034D81-8D79-493B-AE6C-D86D9603E43E}" destId="{199F22F6-DDF1-48DB-9045-86C3ED9177BA}" srcOrd="1" destOrd="0" presId="urn:microsoft.com/office/officeart/2005/8/layout/list1"/>
    <dgm:cxn modelId="{85172489-AF08-4411-B845-78A0A838EA1D}" type="presParOf" srcId="{F039789C-37C1-498C-B007-F2948A27E6CD}" destId="{7DFAEF3E-3E90-49AC-8E21-F080E3F4ABED}" srcOrd="0" destOrd="0" presId="urn:microsoft.com/office/officeart/2005/8/layout/list1"/>
    <dgm:cxn modelId="{9845E845-18BA-4F7D-A361-FB3308834F45}" type="presParOf" srcId="{7DFAEF3E-3E90-49AC-8E21-F080E3F4ABED}" destId="{280D4905-D033-477E-B07E-20B14BFB57BC}" srcOrd="0" destOrd="0" presId="urn:microsoft.com/office/officeart/2005/8/layout/list1"/>
    <dgm:cxn modelId="{EB090769-12B8-4950-BF0F-EC19687B3430}" type="presParOf" srcId="{7DFAEF3E-3E90-49AC-8E21-F080E3F4ABED}" destId="{199F22F6-DDF1-48DB-9045-86C3ED9177BA}" srcOrd="1" destOrd="0" presId="urn:microsoft.com/office/officeart/2005/8/layout/list1"/>
    <dgm:cxn modelId="{9EE17C05-6FE3-4AA9-AD70-9D9A050424D4}" type="presParOf" srcId="{F039789C-37C1-498C-B007-F2948A27E6CD}" destId="{84940CD8-42DD-4970-B658-826B21499078}" srcOrd="1" destOrd="0" presId="urn:microsoft.com/office/officeart/2005/8/layout/list1"/>
    <dgm:cxn modelId="{B282F56E-F648-47A0-B2C9-F594B04FABED}" type="presParOf" srcId="{F039789C-37C1-498C-B007-F2948A27E6CD}" destId="{DC324576-BAD6-4DC7-A51F-4FEB7934BDC6}"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4460039-3476-4565-A0F0-2D1BA4F66DFD}">
      <dgm:prSet custT="1"/>
      <dgm:spPr/>
      <dgm:t>
        <a:bodyPr/>
        <a:lstStyle/>
        <a:p>
          <a:r>
            <a:rPr lang="en-US" altLang="en-US" dirty="0">
              <a:ea typeface="ＭＳ Ｐゴシック" pitchFamily="34" charset="-128"/>
            </a:rPr>
            <a:t>Fundraising is not required but can provide evidence of Leadership.</a:t>
          </a:r>
          <a:endParaRPr lang="en-US" altLang="en-US" sz="1400" dirty="0">
            <a:ea typeface="ＭＳ Ｐゴシック" pitchFamily="34" charset="-128"/>
          </a:endParaRPr>
        </a:p>
      </dgm:t>
    </dgm:pt>
    <dgm:pt modelId="{A4F54599-ABBC-4A4C-84D4-FC3C2352329D}" type="parTrans" cxnId="{87B79E6B-D096-412A-AC92-D6026EF338F1}">
      <dgm:prSet/>
      <dgm:spPr/>
      <dgm:t>
        <a:bodyPr/>
        <a:lstStyle/>
        <a:p>
          <a:endParaRPr lang="en-US"/>
        </a:p>
      </dgm:t>
    </dgm:pt>
    <dgm:pt modelId="{3E68FBFC-303E-49E6-AA7F-709A06ECB50D}" type="sibTrans" cxnId="{87B79E6B-D096-412A-AC92-D6026EF338F1}">
      <dgm:prSet/>
      <dgm:spPr/>
      <dgm:t>
        <a:bodyPr/>
        <a:lstStyle/>
        <a:p>
          <a:endParaRPr lang="en-US"/>
        </a:p>
      </dgm:t>
    </dgm:pt>
    <dgm:pt modelId="{4ADEB452-77B5-45EE-BF98-558FFBCDB522}">
      <dgm:prSet custT="1"/>
      <dgm:spPr/>
      <dgm:t>
        <a:bodyPr/>
        <a:lstStyle/>
        <a:p>
          <a:pPr algn="l" rtl="0"/>
          <a:r>
            <a:rPr lang="en-US" sz="1800" b="0" i="0" dirty="0"/>
            <a:t>Fundraising</a:t>
          </a:r>
        </a:p>
        <a:p>
          <a:pPr algn="r" rtl="0"/>
          <a:r>
            <a:rPr lang="en-US" altLang="en-US" sz="1400" dirty="0">
              <a:ea typeface="ＭＳ Ｐゴシック" pitchFamily="34" charset="-128"/>
            </a:rPr>
            <a:t>Guide to Advancement section 9.0.2.10.</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866E3B44-AD32-4B09-AAE6-D8920ED33F77}">
      <dgm:prSet custT="1"/>
      <dgm:spPr/>
      <dgm:t>
        <a:bodyPr/>
        <a:lstStyle/>
        <a:p>
          <a:r>
            <a:rPr lang="en-US" altLang="en-US" dirty="0">
              <a:ea typeface="ＭＳ Ｐゴシック" pitchFamily="34" charset="-128"/>
            </a:rPr>
            <a:t>Fundraising must conform to the Guide to Safe Scouting</a:t>
          </a:r>
          <a:endParaRPr lang="en-US" altLang="en-US" sz="1400" dirty="0">
            <a:ea typeface="ＭＳ Ｐゴシック" pitchFamily="34" charset="-128"/>
          </a:endParaRPr>
        </a:p>
      </dgm:t>
    </dgm:pt>
    <dgm:pt modelId="{6A224C63-E7B9-456B-BD19-81997594A88A}" type="parTrans" cxnId="{FC5045B7-7DC0-4912-957D-D5F3F0080C21}">
      <dgm:prSet/>
      <dgm:spPr/>
      <dgm:t>
        <a:bodyPr/>
        <a:lstStyle/>
        <a:p>
          <a:endParaRPr lang="en-US"/>
        </a:p>
      </dgm:t>
    </dgm:pt>
    <dgm:pt modelId="{3CDF9749-7A4F-4BB3-BCEA-DC941D7B40DB}" type="sibTrans" cxnId="{FC5045B7-7DC0-4912-957D-D5F3F0080C21}">
      <dgm:prSet/>
      <dgm:spPr/>
      <dgm:t>
        <a:bodyPr/>
        <a:lstStyle/>
        <a:p>
          <a:endParaRPr lang="en-US"/>
        </a:p>
      </dgm:t>
    </dgm:pt>
    <dgm:pt modelId="{E273F84C-9782-4C6F-8175-98069A018170}">
      <dgm:prSet custT="1"/>
      <dgm:spPr/>
      <dgm:t>
        <a:bodyPr/>
        <a:lstStyle/>
        <a:p>
          <a:r>
            <a:rPr lang="en-US" altLang="en-US" dirty="0">
              <a:ea typeface="ＭＳ Ｐゴシック" pitchFamily="34" charset="-128"/>
            </a:rPr>
            <a:t>Projects may not be Fundraisers</a:t>
          </a:r>
          <a:endParaRPr lang="en-US" altLang="en-US" sz="1400" dirty="0">
            <a:ea typeface="ＭＳ Ｐゴシック" pitchFamily="34" charset="-128"/>
          </a:endParaRPr>
        </a:p>
      </dgm:t>
    </dgm:pt>
    <dgm:pt modelId="{F20509B5-94A0-4165-80FF-D8F57F22C584}" type="parTrans" cxnId="{2A265DE8-76A4-49B1-8BBA-E367096DD045}">
      <dgm:prSet/>
      <dgm:spPr/>
      <dgm:t>
        <a:bodyPr/>
        <a:lstStyle/>
        <a:p>
          <a:endParaRPr lang="en-US"/>
        </a:p>
      </dgm:t>
    </dgm:pt>
    <dgm:pt modelId="{08BBF45C-7D8C-41C7-8581-E7F40B11C5A7}" type="sibTrans" cxnId="{2A265DE8-76A4-49B1-8BBA-E367096DD045}">
      <dgm:prSet/>
      <dgm:spPr/>
      <dgm:t>
        <a:bodyPr/>
        <a:lstStyle/>
        <a:p>
          <a:endParaRPr lang="en-US"/>
        </a:p>
      </dgm:t>
    </dgm:pt>
    <dgm:pt modelId="{E9C068CB-26DE-498C-8BD5-67FD9B3A5C73}">
      <dgm:prSet custT="1"/>
      <dgm:spPr/>
      <dgm:t>
        <a:bodyPr/>
        <a:lstStyle/>
        <a:p>
          <a:r>
            <a:rPr lang="en-US" altLang="en-US" dirty="0">
              <a:ea typeface="ＭＳ Ｐゴシック" pitchFamily="34" charset="-128"/>
            </a:rPr>
            <a:t>Fund raising is permitted only for the purpose of acquiring the materials and supplies needed to carry out your project.</a:t>
          </a:r>
          <a:endParaRPr lang="en-US" altLang="en-US" sz="1400" dirty="0">
            <a:ea typeface="ＭＳ Ｐゴシック" pitchFamily="34" charset="-128"/>
          </a:endParaRPr>
        </a:p>
      </dgm:t>
    </dgm:pt>
    <dgm:pt modelId="{9BD344EF-1FB8-4E1E-AD5D-6820DBDEB11D}" type="parTrans" cxnId="{32CB5C71-F69A-48C2-85F4-0A598DD707F0}">
      <dgm:prSet/>
      <dgm:spPr/>
      <dgm:t>
        <a:bodyPr/>
        <a:lstStyle/>
        <a:p>
          <a:endParaRPr lang="en-US"/>
        </a:p>
      </dgm:t>
    </dgm:pt>
    <dgm:pt modelId="{74CECE89-2346-45A2-B321-0E814A6D4A4E}" type="sibTrans" cxnId="{32CB5C71-F69A-48C2-85F4-0A598DD707F0}">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dgm:presLayoutVars>
          <dgm:bulletEnabled val="1"/>
        </dgm:presLayoutVars>
      </dgm:prSet>
      <dgm:spPr/>
    </dgm:pt>
  </dgm:ptLst>
  <dgm:cxnLst>
    <dgm:cxn modelId="{FE2BC347-14E7-4A23-8D5D-50E21259F01E}" type="presOf" srcId="{E273F84C-9782-4C6F-8175-98069A018170}" destId="{822E5720-5F8D-4CB0-B21F-9574061B3C2E}" srcOrd="0" destOrd="1" presId="urn:microsoft.com/office/officeart/2005/8/layout/list1"/>
    <dgm:cxn modelId="{87B79E6B-D096-412A-AC92-D6026EF338F1}" srcId="{4ADEB452-77B5-45EE-BF98-558FFBCDB522}" destId="{E4460039-3476-4565-A0F0-2D1BA4F66DFD}" srcOrd="0" destOrd="0" parTransId="{A4F54599-ABBC-4A4C-84D4-FC3C2352329D}" sibTransId="{3E68FBFC-303E-49E6-AA7F-709A06ECB50D}"/>
    <dgm:cxn modelId="{C06F0C70-F163-4802-95D5-26B67773404C}" srcId="{EA88E065-6DF8-48C9-8643-59E47A9D2D5F}" destId="{4ADEB452-77B5-45EE-BF98-558FFBCDB522}" srcOrd="0" destOrd="0" parTransId="{C6EA751C-ECF1-46D6-B931-46FB765D7F8D}" sibTransId="{FF894ED2-720D-456D-B684-2559D3FD99D2}"/>
    <dgm:cxn modelId="{4B235B50-268B-4665-98BF-AA3A4DD15F38}" type="presOf" srcId="{E4460039-3476-4565-A0F0-2D1BA4F66DFD}" destId="{822E5720-5F8D-4CB0-B21F-9574061B3C2E}" srcOrd="0" destOrd="0" presId="urn:microsoft.com/office/officeart/2005/8/layout/list1"/>
    <dgm:cxn modelId="{32CB5C71-F69A-48C2-85F4-0A598DD707F0}" srcId="{E273F84C-9782-4C6F-8175-98069A018170}" destId="{E9C068CB-26DE-498C-8BD5-67FD9B3A5C73}" srcOrd="0" destOrd="0" parTransId="{9BD344EF-1FB8-4E1E-AD5D-6820DBDEB11D}" sibTransId="{74CECE89-2346-45A2-B321-0E814A6D4A4E}"/>
    <dgm:cxn modelId="{6D3F4476-51BE-4FC0-A589-3DA999F81ADB}" type="presOf" srcId="{4ADEB452-77B5-45EE-BF98-558FFBCDB522}" destId="{06CDEBC3-8B85-4470-979C-53051DF049DA}" srcOrd="0" destOrd="0" presId="urn:microsoft.com/office/officeart/2005/8/layout/list1"/>
    <dgm:cxn modelId="{7760CC88-0E35-4031-920B-64A9D66D53D7}" type="presOf" srcId="{4ADEB452-77B5-45EE-BF98-558FFBCDB522}" destId="{A4685222-1EFB-4259-8B41-2F80C06E0DAD}" srcOrd="1" destOrd="0" presId="urn:microsoft.com/office/officeart/2005/8/layout/list1"/>
    <dgm:cxn modelId="{A8BF8A96-6E05-4089-9268-0FD282E2DC67}" type="presOf" srcId="{EA88E065-6DF8-48C9-8643-59E47A9D2D5F}" destId="{F039789C-37C1-498C-B007-F2948A27E6CD}" srcOrd="0" destOrd="0" presId="urn:microsoft.com/office/officeart/2005/8/layout/list1"/>
    <dgm:cxn modelId="{0D736F99-B2C0-4A59-BD72-49FB2EDF5E05}" type="presOf" srcId="{866E3B44-AD32-4B09-AAE6-D8920ED33F77}" destId="{822E5720-5F8D-4CB0-B21F-9574061B3C2E}" srcOrd="0" destOrd="3" presId="urn:microsoft.com/office/officeart/2005/8/layout/list1"/>
    <dgm:cxn modelId="{FC5045B7-7DC0-4912-957D-D5F3F0080C21}" srcId="{4ADEB452-77B5-45EE-BF98-558FFBCDB522}" destId="{866E3B44-AD32-4B09-AAE6-D8920ED33F77}" srcOrd="2" destOrd="0" parTransId="{6A224C63-E7B9-456B-BD19-81997594A88A}" sibTransId="{3CDF9749-7A4F-4BB3-BCEA-DC941D7B40DB}"/>
    <dgm:cxn modelId="{2A265DE8-76A4-49B1-8BBA-E367096DD045}" srcId="{4ADEB452-77B5-45EE-BF98-558FFBCDB522}" destId="{E273F84C-9782-4C6F-8175-98069A018170}" srcOrd="1" destOrd="0" parTransId="{F20509B5-94A0-4165-80FF-D8F57F22C584}" sibTransId="{08BBF45C-7D8C-41C7-8581-E7F40B11C5A7}"/>
    <dgm:cxn modelId="{E1375BFE-691A-4AD4-93DB-13A166A78191}" type="presOf" srcId="{E9C068CB-26DE-498C-8BD5-67FD9B3A5C73}" destId="{822E5720-5F8D-4CB0-B21F-9574061B3C2E}" srcOrd="0" destOrd="2" presId="urn:microsoft.com/office/officeart/2005/8/layout/list1"/>
    <dgm:cxn modelId="{6C243076-42D0-4BDC-AA4D-3489FEB4A15F}" type="presParOf" srcId="{F039789C-37C1-498C-B007-F2948A27E6CD}" destId="{6BDB9A5E-2F91-4878-82AA-8DA50D395986}" srcOrd="0" destOrd="0" presId="urn:microsoft.com/office/officeart/2005/8/layout/list1"/>
    <dgm:cxn modelId="{3561ADFB-5DD7-4BFE-A4A7-2D9245A6AB58}" type="presParOf" srcId="{6BDB9A5E-2F91-4878-82AA-8DA50D395986}" destId="{06CDEBC3-8B85-4470-979C-53051DF049DA}" srcOrd="0" destOrd="0" presId="urn:microsoft.com/office/officeart/2005/8/layout/list1"/>
    <dgm:cxn modelId="{9B29A983-B665-4BDE-802A-410D2F27A591}" type="presParOf" srcId="{6BDB9A5E-2F91-4878-82AA-8DA50D395986}" destId="{A4685222-1EFB-4259-8B41-2F80C06E0DAD}" srcOrd="1" destOrd="0" presId="urn:microsoft.com/office/officeart/2005/8/layout/list1"/>
    <dgm:cxn modelId="{4FE8398C-E223-4E37-8D58-EF8BA76DA223}" type="presParOf" srcId="{F039789C-37C1-498C-B007-F2948A27E6CD}" destId="{7B6862F8-18B2-4A53-BDA7-5E1246DC745E}" srcOrd="1" destOrd="0" presId="urn:microsoft.com/office/officeart/2005/8/layout/list1"/>
    <dgm:cxn modelId="{DB2D4D16-F516-40FE-BE21-9C51B6207C99}"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4460039-3476-4565-A0F0-2D1BA4F66DFD}">
      <dgm:prSet custT="1"/>
      <dgm:spPr/>
      <dgm:t>
        <a:bodyPr/>
        <a:lstStyle/>
        <a:p>
          <a:r>
            <a:rPr lang="en-US" altLang="en-US" dirty="0">
              <a:ea typeface="ＭＳ Ｐゴシック" pitchFamily="34" charset="-128"/>
            </a:rPr>
            <a:t>Any Service Project Fundraising effort that is expected to raise less than $1000.00 from other than exempt parties (the Scout, the Scout’s parents, relatives, unit members, its chartered organization, parents of unit members, or the beneficiary) does not require a Service Project Fundraising Application. There are no limits on funds raised from exempt parties. </a:t>
          </a:r>
          <a:endParaRPr lang="en-US" altLang="en-US" sz="1400" dirty="0">
            <a:ea typeface="ＭＳ Ｐゴシック" pitchFamily="34" charset="-128"/>
          </a:endParaRPr>
        </a:p>
      </dgm:t>
    </dgm:pt>
    <dgm:pt modelId="{A4F54599-ABBC-4A4C-84D4-FC3C2352329D}" type="parTrans" cxnId="{87B79E6B-D096-412A-AC92-D6026EF338F1}">
      <dgm:prSet/>
      <dgm:spPr/>
      <dgm:t>
        <a:bodyPr/>
        <a:lstStyle/>
        <a:p>
          <a:endParaRPr lang="en-US"/>
        </a:p>
      </dgm:t>
    </dgm:pt>
    <dgm:pt modelId="{3E68FBFC-303E-49E6-AA7F-709A06ECB50D}" type="sibTrans" cxnId="{87B79E6B-D096-412A-AC92-D6026EF338F1}">
      <dgm:prSet/>
      <dgm:spPr/>
      <dgm:t>
        <a:bodyPr/>
        <a:lstStyle/>
        <a:p>
          <a:endParaRPr lang="en-US"/>
        </a:p>
      </dgm:t>
    </dgm:pt>
    <dgm:pt modelId="{4ADEB452-77B5-45EE-BF98-558FFBCDB522}">
      <dgm:prSet custT="1"/>
      <dgm:spPr/>
      <dgm:t>
        <a:bodyPr/>
        <a:lstStyle/>
        <a:p>
          <a:pPr algn="l" rtl="0"/>
          <a:r>
            <a:rPr lang="en-US" sz="1800" b="0" i="0" dirty="0"/>
            <a:t>Fundraising</a:t>
          </a:r>
        </a:p>
        <a:p>
          <a:pPr algn="r" rtl="0"/>
          <a:r>
            <a:rPr lang="en-US" altLang="en-US" sz="1400" dirty="0">
              <a:ea typeface="ＭＳ Ｐゴシック" pitchFamily="34" charset="-128"/>
            </a:rPr>
            <a:t>Orange County Council Policy</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5A6E5BF2-EF24-4543-8C22-A37B83F39916}">
      <dgm:prSet custT="1"/>
      <dgm:spPr/>
      <dgm:t>
        <a:bodyPr/>
        <a:lstStyle/>
        <a:p>
          <a:r>
            <a:rPr lang="en-US" altLang="en-US" dirty="0">
              <a:ea typeface="ＭＳ Ｐゴシック" pitchFamily="34" charset="-128"/>
            </a:rPr>
            <a:t>Service Projects that are expected to raise more than $1000.00 (except from exempt parties) must utilize the appropriate Service Project Fundraising Application. This $1000.00 limit of non-exempt funds applies to the total of cash and gifts in kind. </a:t>
          </a:r>
          <a:endParaRPr lang="en-US" altLang="en-US" sz="1400" dirty="0">
            <a:ea typeface="ＭＳ Ｐゴシック" pitchFamily="34" charset="-128"/>
          </a:endParaRPr>
        </a:p>
      </dgm:t>
    </dgm:pt>
    <dgm:pt modelId="{7FF6A035-E712-4CBC-AC8B-87CD257C3233}" type="parTrans" cxnId="{42302478-8CBD-43E6-9161-9F6CC9918D27}">
      <dgm:prSet/>
      <dgm:spPr/>
      <dgm:t>
        <a:bodyPr/>
        <a:lstStyle/>
        <a:p>
          <a:endParaRPr lang="en-US"/>
        </a:p>
      </dgm:t>
    </dgm:pt>
    <dgm:pt modelId="{02F0D29A-DD18-45E8-9F7C-553928219F67}" type="sibTrans" cxnId="{42302478-8CBD-43E6-9161-9F6CC9918D27}">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custLinFactNeighborX="926" custLinFactNeighborY="-10830">
        <dgm:presLayoutVars>
          <dgm:bulletEnabled val="1"/>
        </dgm:presLayoutVars>
      </dgm:prSet>
      <dgm:spPr/>
    </dgm:pt>
  </dgm:ptLst>
  <dgm:cxnLst>
    <dgm:cxn modelId="{46B7A703-C5BD-4FC4-B109-D3F74B42DBE5}" type="presOf" srcId="{4ADEB452-77B5-45EE-BF98-558FFBCDB522}" destId="{06CDEBC3-8B85-4470-979C-53051DF049DA}" srcOrd="0" destOrd="0" presId="urn:microsoft.com/office/officeart/2005/8/layout/list1"/>
    <dgm:cxn modelId="{30A0250D-DA7C-487D-AD77-9DC1DE7783F6}" type="presOf" srcId="{E4460039-3476-4565-A0F0-2D1BA4F66DFD}" destId="{822E5720-5F8D-4CB0-B21F-9574061B3C2E}" srcOrd="0" destOrd="0" presId="urn:microsoft.com/office/officeart/2005/8/layout/list1"/>
    <dgm:cxn modelId="{5694DA5B-CAC4-414F-B7F8-C1E9DB9A7AA3}" type="presOf" srcId="{5A6E5BF2-EF24-4543-8C22-A37B83F39916}" destId="{822E5720-5F8D-4CB0-B21F-9574061B3C2E}" srcOrd="0" destOrd="1" presId="urn:microsoft.com/office/officeart/2005/8/layout/list1"/>
    <dgm:cxn modelId="{87B79E6B-D096-412A-AC92-D6026EF338F1}" srcId="{4ADEB452-77B5-45EE-BF98-558FFBCDB522}" destId="{E4460039-3476-4565-A0F0-2D1BA4F66DFD}" srcOrd="0" destOrd="0" parTransId="{A4F54599-ABBC-4A4C-84D4-FC3C2352329D}" sibTransId="{3E68FBFC-303E-49E6-AA7F-709A06ECB50D}"/>
    <dgm:cxn modelId="{C06F0C70-F163-4802-95D5-26B67773404C}" srcId="{EA88E065-6DF8-48C9-8643-59E47A9D2D5F}" destId="{4ADEB452-77B5-45EE-BF98-558FFBCDB522}" srcOrd="0" destOrd="0" parTransId="{C6EA751C-ECF1-46D6-B931-46FB765D7F8D}" sibTransId="{FF894ED2-720D-456D-B684-2559D3FD99D2}"/>
    <dgm:cxn modelId="{42302478-8CBD-43E6-9161-9F6CC9918D27}" srcId="{4ADEB452-77B5-45EE-BF98-558FFBCDB522}" destId="{5A6E5BF2-EF24-4543-8C22-A37B83F39916}" srcOrd="1" destOrd="0" parTransId="{7FF6A035-E712-4CBC-AC8B-87CD257C3233}" sibTransId="{02F0D29A-DD18-45E8-9F7C-553928219F67}"/>
    <dgm:cxn modelId="{16B7A3D8-464D-4AB0-82EE-C54C27AC7C16}" type="presOf" srcId="{EA88E065-6DF8-48C9-8643-59E47A9D2D5F}" destId="{F039789C-37C1-498C-B007-F2948A27E6CD}" srcOrd="0" destOrd="0" presId="urn:microsoft.com/office/officeart/2005/8/layout/list1"/>
    <dgm:cxn modelId="{7B4CF7FC-505F-41B3-9D96-CE67916332C1}" type="presOf" srcId="{4ADEB452-77B5-45EE-BF98-558FFBCDB522}" destId="{A4685222-1EFB-4259-8B41-2F80C06E0DAD}" srcOrd="1" destOrd="0" presId="urn:microsoft.com/office/officeart/2005/8/layout/list1"/>
    <dgm:cxn modelId="{34494574-3B15-4EBB-9902-2B72F631D9E2}" type="presParOf" srcId="{F039789C-37C1-498C-B007-F2948A27E6CD}" destId="{6BDB9A5E-2F91-4878-82AA-8DA50D395986}" srcOrd="0" destOrd="0" presId="urn:microsoft.com/office/officeart/2005/8/layout/list1"/>
    <dgm:cxn modelId="{F4FA3305-244D-467F-944C-5B7C35E6F7E9}" type="presParOf" srcId="{6BDB9A5E-2F91-4878-82AA-8DA50D395986}" destId="{06CDEBC3-8B85-4470-979C-53051DF049DA}" srcOrd="0" destOrd="0" presId="urn:microsoft.com/office/officeart/2005/8/layout/list1"/>
    <dgm:cxn modelId="{143F65B2-1356-48D7-AB59-E584A6D8640D}" type="presParOf" srcId="{6BDB9A5E-2F91-4878-82AA-8DA50D395986}" destId="{A4685222-1EFB-4259-8B41-2F80C06E0DAD}" srcOrd="1" destOrd="0" presId="urn:microsoft.com/office/officeart/2005/8/layout/list1"/>
    <dgm:cxn modelId="{B3D3E5F6-A5C7-426F-A81B-1735BB473E7F}" type="presParOf" srcId="{F039789C-37C1-498C-B007-F2948A27E6CD}" destId="{7B6862F8-18B2-4A53-BDA7-5E1246DC745E}" srcOrd="1" destOrd="0" presId="urn:microsoft.com/office/officeart/2005/8/layout/list1"/>
    <dgm:cxn modelId="{EB41614E-3AAB-4B43-BE11-CC7E2063DB86}"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rtl="0"/>
          <a:r>
            <a:rPr lang="en-US" sz="2000" b="1" dirty="0"/>
            <a:t>Set by Scouting America National Committee</a:t>
          </a:r>
        </a:p>
      </dgm:t>
    </dgm:pt>
    <dgm:pt modelId="{5889BD9C-C084-45E6-A2D5-9209C09EE56C}" type="parTrans" cxnId="{7948003F-1974-4C11-ACE7-BA3C535F08B4}">
      <dgm:prSet/>
      <dgm:spPr/>
      <dgm:t>
        <a:bodyPr/>
        <a:lstStyle/>
        <a:p>
          <a:endParaRPr lang="en-US" sz="4400" b="1"/>
        </a:p>
      </dgm:t>
    </dgm:pt>
    <dgm:pt modelId="{C55EBC40-06BE-4FE0-A700-259D2A51EE80}" type="sibTrans" cxnId="{7948003F-1974-4C11-ACE7-BA3C535F08B4}">
      <dgm:prSet/>
      <dgm:spPr/>
      <dgm:t>
        <a:bodyPr/>
        <a:lstStyle/>
        <a:p>
          <a:endParaRPr lang="en-US" sz="4400" b="1"/>
        </a:p>
      </dgm:t>
    </dgm:pt>
    <dgm:pt modelId="{5D08F0C2-80C2-41C8-B9B5-D9F558B3B935}">
      <dgm:prSet custT="1"/>
      <dgm:spPr/>
      <dgm:t>
        <a:bodyPr/>
        <a:lstStyle/>
        <a:p>
          <a:pPr rtl="0"/>
          <a:r>
            <a:rPr lang="en-US" sz="1500" b="1" baseline="0" dirty="0"/>
            <a:t>Guide to Advancement, 2025, #33088</a:t>
          </a:r>
        </a:p>
      </dgm:t>
    </dgm:pt>
    <dgm:pt modelId="{579E6CE4-832B-48DF-90A7-C7BC57FF2E6B}" type="parTrans" cxnId="{1AFA214A-54B9-41CA-AC42-EB9D239A9BA5}">
      <dgm:prSet/>
      <dgm:spPr/>
      <dgm:t>
        <a:bodyPr/>
        <a:lstStyle/>
        <a:p>
          <a:endParaRPr lang="en-US" sz="4400" b="1"/>
        </a:p>
      </dgm:t>
    </dgm:pt>
    <dgm:pt modelId="{099ADEC8-5556-48FE-A5EE-F48CF54A827D}" type="sibTrans" cxnId="{1AFA214A-54B9-41CA-AC42-EB9D239A9BA5}">
      <dgm:prSet/>
      <dgm:spPr/>
      <dgm:t>
        <a:bodyPr/>
        <a:lstStyle/>
        <a:p>
          <a:endParaRPr lang="en-US" sz="4400" b="1"/>
        </a:p>
      </dgm:t>
    </dgm:pt>
    <dgm:pt modelId="{4B7545E1-B0F2-46CF-B8D3-3430D8E3B473}">
      <dgm:prSet custT="1"/>
      <dgm:spPr/>
      <dgm:t>
        <a:bodyPr/>
        <a:lstStyle/>
        <a:p>
          <a:pPr rtl="0"/>
          <a:r>
            <a:rPr lang="en-US" sz="1500" b="1" baseline="0" dirty="0"/>
            <a:t>Eagle Scout Service Project Workbook, #512-927</a:t>
          </a:r>
        </a:p>
      </dgm:t>
    </dgm:pt>
    <dgm:pt modelId="{42754416-207A-4BB1-86BE-E2F591DCD969}" type="parTrans" cxnId="{42A569F9-8B9E-4BAF-9899-15A5368F48B6}">
      <dgm:prSet/>
      <dgm:spPr/>
      <dgm:t>
        <a:bodyPr/>
        <a:lstStyle/>
        <a:p>
          <a:endParaRPr lang="en-US" sz="4400" b="1"/>
        </a:p>
      </dgm:t>
    </dgm:pt>
    <dgm:pt modelId="{6F86B387-1DEE-4DE4-B2CA-A207A7720E24}" type="sibTrans" cxnId="{42A569F9-8B9E-4BAF-9899-15A5368F48B6}">
      <dgm:prSet/>
      <dgm:spPr/>
      <dgm:t>
        <a:bodyPr/>
        <a:lstStyle/>
        <a:p>
          <a:endParaRPr lang="en-US" sz="4400" b="1"/>
        </a:p>
      </dgm:t>
    </dgm:pt>
    <dgm:pt modelId="{0212991B-1C14-43BD-B115-EA349C1517FA}">
      <dgm:prSet custT="1"/>
      <dgm:spPr/>
      <dgm:t>
        <a:bodyPr/>
        <a:lstStyle/>
        <a:p>
          <a:pPr rtl="0"/>
          <a:r>
            <a:rPr lang="en-US" sz="1500" b="1" baseline="0" dirty="0"/>
            <a:t>Sea Scouting Quartermaster Service Project Workbook, #420-011</a:t>
          </a:r>
        </a:p>
      </dgm:t>
    </dgm:pt>
    <dgm:pt modelId="{0B8FE444-1B63-4B55-8230-DF1376473758}" type="parTrans" cxnId="{E51809B4-B140-4FC6-83C3-8BB3C7F69591}">
      <dgm:prSet/>
      <dgm:spPr/>
      <dgm:t>
        <a:bodyPr/>
        <a:lstStyle/>
        <a:p>
          <a:endParaRPr lang="en-US"/>
        </a:p>
      </dgm:t>
    </dgm:pt>
    <dgm:pt modelId="{A2FD7FD0-4A9F-4CA0-B11E-C34CC772523C}" type="sibTrans" cxnId="{E51809B4-B140-4FC6-83C3-8BB3C7F69591}">
      <dgm:prSet/>
      <dgm:spPr/>
      <dgm:t>
        <a:bodyPr/>
        <a:lstStyle/>
        <a:p>
          <a:endParaRPr lang="en-US"/>
        </a:p>
      </dgm:t>
    </dgm:pt>
    <dgm:pt modelId="{2287BDFD-E344-40FF-B7D8-B9EBBFEECAD1}">
      <dgm:prSet custT="1"/>
      <dgm:spPr/>
      <dgm:t>
        <a:bodyPr/>
        <a:lstStyle/>
        <a:p>
          <a:pPr rtl="0"/>
          <a:r>
            <a:rPr lang="en-US" sz="1500" b="1" dirty="0"/>
            <a:t>Venturing Summit </a:t>
          </a:r>
          <a:r>
            <a:rPr lang="en-US" sz="1500" b="1" baseline="0" dirty="0"/>
            <a:t>Rank</a:t>
          </a:r>
          <a:r>
            <a:rPr lang="en-US" sz="1500" b="1" dirty="0"/>
            <a:t> Service Project Workbook. #512-938</a:t>
          </a:r>
        </a:p>
      </dgm:t>
    </dgm:pt>
    <dgm:pt modelId="{028964F0-427A-43F9-AAC9-96454DF66428}" type="sibTrans" cxnId="{0FCD9362-E570-4E95-A555-D6BBA381AC11}">
      <dgm:prSet/>
      <dgm:spPr/>
      <dgm:t>
        <a:bodyPr/>
        <a:lstStyle/>
        <a:p>
          <a:endParaRPr lang="en-US"/>
        </a:p>
      </dgm:t>
    </dgm:pt>
    <dgm:pt modelId="{4E2CCE4D-B62B-4D49-9E14-E544ADC6CDEE}" type="parTrans" cxnId="{0FCD9362-E570-4E95-A555-D6BBA381AC11}">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LinFactNeighborX="-185" custLinFactNeighborY="-5348">
        <dgm:presLayoutVars>
          <dgm:bulletEnabled val="1"/>
        </dgm:presLayoutVars>
      </dgm:prSet>
      <dgm:spPr/>
    </dgm:pt>
  </dgm:ptLst>
  <dgm:cxnLst>
    <dgm:cxn modelId="{BAD86527-1230-4B3C-B9FC-04D07790A3C5}" type="presOf" srcId="{4B7545E1-B0F2-46CF-B8D3-3430D8E3B473}" destId="{ABC2FFE7-D1AE-41CE-9C70-49EAE92FCE12}" srcOrd="0" destOrd="1" presId="urn:microsoft.com/office/officeart/2005/8/layout/list1"/>
    <dgm:cxn modelId="{F977C027-23F7-4D68-9692-A78D6FF6D782}" type="presOf" srcId="{F05D5820-F2F8-4CDF-989D-EF77EB6BB111}" destId="{844FDA5F-3551-4CA1-9CF2-70B9DF1B4617}" srcOrd="1" destOrd="0" presId="urn:microsoft.com/office/officeart/2005/8/layout/list1"/>
    <dgm:cxn modelId="{D1AA103C-C481-4515-990A-3BBCF0BBD5D6}" type="presOf" srcId="{F05D5820-F2F8-4CDF-989D-EF77EB6BB111}" destId="{D3C75B76-4F2D-44DC-ABEB-89066BDAC5A9}" srcOrd="0" destOrd="0"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0FCD9362-E570-4E95-A555-D6BBA381AC11}" srcId="{F05D5820-F2F8-4CDF-989D-EF77EB6BB111}" destId="{2287BDFD-E344-40FF-B7D8-B9EBBFEECAD1}" srcOrd="2" destOrd="0" parTransId="{4E2CCE4D-B62B-4D49-9E14-E544ADC6CDEE}" sibTransId="{028964F0-427A-43F9-AAC9-96454DF66428}"/>
    <dgm:cxn modelId="{1AFA214A-54B9-41CA-AC42-EB9D239A9BA5}" srcId="{F05D5820-F2F8-4CDF-989D-EF77EB6BB111}" destId="{5D08F0C2-80C2-41C8-B9B5-D9F558B3B935}" srcOrd="0" destOrd="0" parTransId="{579E6CE4-832B-48DF-90A7-C7BC57FF2E6B}" sibTransId="{099ADEC8-5556-48FE-A5EE-F48CF54A827D}"/>
    <dgm:cxn modelId="{556A1D70-2B92-4F53-8924-75649BED3FFD}" type="presOf" srcId="{EA88E065-6DF8-48C9-8643-59E47A9D2D5F}" destId="{F039789C-37C1-498C-B007-F2948A27E6CD}" srcOrd="0" destOrd="0" presId="urn:microsoft.com/office/officeart/2005/8/layout/list1"/>
    <dgm:cxn modelId="{651E4157-6984-4243-BBCF-ED85AA32C21F}" type="presOf" srcId="{5D08F0C2-80C2-41C8-B9B5-D9F558B3B935}" destId="{ABC2FFE7-D1AE-41CE-9C70-49EAE92FCE12}" srcOrd="0" destOrd="0" presId="urn:microsoft.com/office/officeart/2005/8/layout/list1"/>
    <dgm:cxn modelId="{C722B68A-8AC1-4522-9D7F-6F28EF2506D3}" type="presOf" srcId="{0212991B-1C14-43BD-B115-EA349C1517FA}" destId="{ABC2FFE7-D1AE-41CE-9C70-49EAE92FCE12}" srcOrd="0" destOrd="3" presId="urn:microsoft.com/office/officeart/2005/8/layout/list1"/>
    <dgm:cxn modelId="{E51809B4-B140-4FC6-83C3-8BB3C7F69591}" srcId="{F05D5820-F2F8-4CDF-989D-EF77EB6BB111}" destId="{0212991B-1C14-43BD-B115-EA349C1517FA}" srcOrd="3" destOrd="0" parTransId="{0B8FE444-1B63-4B55-8230-DF1376473758}" sibTransId="{A2FD7FD0-4A9F-4CA0-B11E-C34CC772523C}"/>
    <dgm:cxn modelId="{4986A9B7-4183-4B79-9C97-D1800774F54A}" type="presOf" srcId="{2287BDFD-E344-40FF-B7D8-B9EBBFEECAD1}" destId="{ABC2FFE7-D1AE-41CE-9C70-49EAE92FCE12}" srcOrd="0" destOrd="2" presId="urn:microsoft.com/office/officeart/2005/8/layout/list1"/>
    <dgm:cxn modelId="{42A569F9-8B9E-4BAF-9899-15A5368F48B6}" srcId="{F05D5820-F2F8-4CDF-989D-EF77EB6BB111}" destId="{4B7545E1-B0F2-46CF-B8D3-3430D8E3B473}" srcOrd="1" destOrd="0" parTransId="{42754416-207A-4BB1-86BE-E2F591DCD969}" sibTransId="{6F86B387-1DEE-4DE4-B2CA-A207A7720E24}"/>
    <dgm:cxn modelId="{D112205A-CBB9-4173-A965-0D8A094F56FC}" type="presParOf" srcId="{F039789C-37C1-498C-B007-F2948A27E6CD}" destId="{9C9FA1CC-96AC-4EE9-ACB1-D31A0046B0E4}" srcOrd="0" destOrd="0" presId="urn:microsoft.com/office/officeart/2005/8/layout/list1"/>
    <dgm:cxn modelId="{3F9B40DE-B83E-4261-86CE-39FF4DC39F15}" type="presParOf" srcId="{9C9FA1CC-96AC-4EE9-ACB1-D31A0046B0E4}" destId="{D3C75B76-4F2D-44DC-ABEB-89066BDAC5A9}" srcOrd="0" destOrd="0" presId="urn:microsoft.com/office/officeart/2005/8/layout/list1"/>
    <dgm:cxn modelId="{BE29FD94-453F-43A9-9652-EA0DAE1380EE}" type="presParOf" srcId="{9C9FA1CC-96AC-4EE9-ACB1-D31A0046B0E4}" destId="{844FDA5F-3551-4CA1-9CF2-70B9DF1B4617}" srcOrd="1" destOrd="0" presId="urn:microsoft.com/office/officeart/2005/8/layout/list1"/>
    <dgm:cxn modelId="{F21580D1-27FA-42F6-ACAE-F87A83F74195}" type="presParOf" srcId="{F039789C-37C1-498C-B007-F2948A27E6CD}" destId="{515CBDB7-7D21-4134-93F7-A41FCA89A972}" srcOrd="1" destOrd="0" presId="urn:microsoft.com/office/officeart/2005/8/layout/list1"/>
    <dgm:cxn modelId="{74224AA2-B14E-48F3-9F66-AE7BB456906B}"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E4460039-3476-4565-A0F0-2D1BA4F66DFD}">
      <dgm:prSet custT="1"/>
      <dgm:spPr/>
      <dgm:t>
        <a:bodyPr/>
        <a:lstStyle/>
        <a:p>
          <a:r>
            <a:rPr lang="en-US" altLang="en-US" dirty="0">
              <a:ea typeface="ＭＳ Ｐゴシック" pitchFamily="34" charset="-128"/>
            </a:rPr>
            <a:t>Even the best planned activities sometimes need change.  You will not necessarily be penalized if you had to vary from your plan.</a:t>
          </a:r>
          <a:endParaRPr lang="en-US" altLang="en-US" sz="1400" dirty="0">
            <a:ea typeface="ＭＳ Ｐゴシック" pitchFamily="34" charset="-128"/>
          </a:endParaRPr>
        </a:p>
      </dgm:t>
    </dgm:pt>
    <dgm:pt modelId="{A4F54599-ABBC-4A4C-84D4-FC3C2352329D}" type="parTrans" cxnId="{87B79E6B-D096-412A-AC92-D6026EF338F1}">
      <dgm:prSet/>
      <dgm:spPr/>
      <dgm:t>
        <a:bodyPr/>
        <a:lstStyle/>
        <a:p>
          <a:endParaRPr lang="en-US"/>
        </a:p>
      </dgm:t>
    </dgm:pt>
    <dgm:pt modelId="{3E68FBFC-303E-49E6-AA7F-709A06ECB50D}" type="sibTrans" cxnId="{87B79E6B-D096-412A-AC92-D6026EF338F1}">
      <dgm:prSet/>
      <dgm:spPr/>
      <dgm:t>
        <a:bodyPr/>
        <a:lstStyle/>
        <a:p>
          <a:endParaRPr lang="en-US"/>
        </a:p>
      </dgm:t>
    </dgm:pt>
    <dgm:pt modelId="{4ADEB452-77B5-45EE-BF98-558FFBCDB522}">
      <dgm:prSet custT="1"/>
      <dgm:spPr/>
      <dgm:t>
        <a:bodyPr/>
        <a:lstStyle/>
        <a:p>
          <a:pPr algn="l" rtl="0"/>
          <a:r>
            <a:rPr lang="en-US" sz="1800" b="0" i="0" dirty="0"/>
            <a:t>What if things go wrong with my project?</a:t>
          </a: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639C9FD1-B75E-42AE-ABFB-51B77A23CC8A}">
      <dgm:prSet custT="1"/>
      <dgm:spPr/>
      <dgm:t>
        <a:bodyPr/>
        <a:lstStyle/>
        <a:p>
          <a:r>
            <a:rPr lang="en-US" altLang="en-US" dirty="0">
              <a:ea typeface="ＭＳ Ｐゴシック" pitchFamily="34" charset="-128"/>
            </a:rPr>
            <a:t>On the other hand, if your project did not substantially follow your plan . . . then have you truly demonstrated the leadership skills expected of a Quartermaster/Summit/Eagle Scout?</a:t>
          </a:r>
          <a:endParaRPr lang="en-US" altLang="en-US" sz="1400" dirty="0">
            <a:ea typeface="ＭＳ Ｐゴシック" pitchFamily="34" charset="-128"/>
          </a:endParaRPr>
        </a:p>
      </dgm:t>
    </dgm:pt>
    <dgm:pt modelId="{C51A06BB-D765-453E-B5D2-0A24FF9EDBEA}" type="parTrans" cxnId="{352841A8-3FF2-4384-A93B-B603CEF08939}">
      <dgm:prSet/>
      <dgm:spPr/>
      <dgm:t>
        <a:bodyPr/>
        <a:lstStyle/>
        <a:p>
          <a:endParaRPr lang="en-US"/>
        </a:p>
      </dgm:t>
    </dgm:pt>
    <dgm:pt modelId="{A6928CA6-2008-43CF-9729-8ECA730AEA4F}" type="sibTrans" cxnId="{352841A8-3FF2-4384-A93B-B603CEF08939}">
      <dgm:prSet/>
      <dgm:spPr/>
      <dgm:t>
        <a:bodyPr/>
        <a:lstStyle/>
        <a:p>
          <a:endParaRPr lang="en-US"/>
        </a:p>
      </dgm:t>
    </dgm:pt>
    <dgm:pt modelId="{8E826A2A-B084-4AE3-BA09-890B4D697E28}">
      <dgm:prSet custT="1"/>
      <dgm:spPr/>
      <dgm:t>
        <a:bodyPr/>
        <a:lstStyle/>
        <a:p>
          <a:r>
            <a:rPr lang="en-US" altLang="en-US" dirty="0">
              <a:ea typeface="ＭＳ Ｐゴシック" pitchFamily="34" charset="-128"/>
            </a:rPr>
            <a:t>Your project must be completed according to the wishes of your beneficiary.  If you need to make substantial changes, you must verify they are acceptable to your beneficiary.  </a:t>
          </a:r>
          <a:endParaRPr lang="en-US" altLang="en-US" sz="1400" dirty="0">
            <a:ea typeface="ＭＳ Ｐゴシック" pitchFamily="34" charset="-128"/>
          </a:endParaRPr>
        </a:p>
      </dgm:t>
    </dgm:pt>
    <dgm:pt modelId="{069F5A4C-BD30-4511-8B7F-6EF9AA19A96D}" type="parTrans" cxnId="{E5DAD47B-E34D-4223-991C-8B639832BF6A}">
      <dgm:prSet/>
      <dgm:spPr/>
      <dgm:t>
        <a:bodyPr/>
        <a:lstStyle/>
        <a:p>
          <a:endParaRPr lang="en-US"/>
        </a:p>
      </dgm:t>
    </dgm:pt>
    <dgm:pt modelId="{E13EB980-6E4D-4482-944D-632CB8A155D1}" type="sibTrans" cxnId="{E5DAD47B-E34D-4223-991C-8B639832BF6A}">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dgm:presLayoutVars>
          <dgm:bulletEnabled val="1"/>
        </dgm:presLayoutVars>
      </dgm:prSet>
      <dgm:spPr/>
    </dgm:pt>
  </dgm:ptLst>
  <dgm:cxnLst>
    <dgm:cxn modelId="{06D19E41-9D36-4C01-A0D3-D6FA860D6350}" type="presOf" srcId="{639C9FD1-B75E-42AE-ABFB-51B77A23CC8A}" destId="{822E5720-5F8D-4CB0-B21F-9574061B3C2E}" srcOrd="0" destOrd="1" presId="urn:microsoft.com/office/officeart/2005/8/layout/list1"/>
    <dgm:cxn modelId="{87B79E6B-D096-412A-AC92-D6026EF338F1}" srcId="{4ADEB452-77B5-45EE-BF98-558FFBCDB522}" destId="{E4460039-3476-4565-A0F0-2D1BA4F66DFD}" srcOrd="0" destOrd="0" parTransId="{A4F54599-ABBC-4A4C-84D4-FC3C2352329D}" sibTransId="{3E68FBFC-303E-49E6-AA7F-709A06ECB50D}"/>
    <dgm:cxn modelId="{C06F0C70-F163-4802-95D5-26B67773404C}" srcId="{EA88E065-6DF8-48C9-8643-59E47A9D2D5F}" destId="{4ADEB452-77B5-45EE-BF98-558FFBCDB522}" srcOrd="0" destOrd="0" parTransId="{C6EA751C-ECF1-46D6-B931-46FB765D7F8D}" sibTransId="{FF894ED2-720D-456D-B684-2559D3FD99D2}"/>
    <dgm:cxn modelId="{16BAA359-DCDD-4FD5-97CC-525A75C14519}" type="presOf" srcId="{8E826A2A-B084-4AE3-BA09-890B4D697E28}" destId="{822E5720-5F8D-4CB0-B21F-9574061B3C2E}" srcOrd="0" destOrd="2" presId="urn:microsoft.com/office/officeart/2005/8/layout/list1"/>
    <dgm:cxn modelId="{E5DAD47B-E34D-4223-991C-8B639832BF6A}" srcId="{4ADEB452-77B5-45EE-BF98-558FFBCDB522}" destId="{8E826A2A-B084-4AE3-BA09-890B4D697E28}" srcOrd="2" destOrd="0" parTransId="{069F5A4C-BD30-4511-8B7F-6EF9AA19A96D}" sibTransId="{E13EB980-6E4D-4482-944D-632CB8A155D1}"/>
    <dgm:cxn modelId="{DE73EC95-0024-4747-A0B3-69649B719326}" type="presOf" srcId="{E4460039-3476-4565-A0F0-2D1BA4F66DFD}" destId="{822E5720-5F8D-4CB0-B21F-9574061B3C2E}" srcOrd="0" destOrd="0" presId="urn:microsoft.com/office/officeart/2005/8/layout/list1"/>
    <dgm:cxn modelId="{352841A8-3FF2-4384-A93B-B603CEF08939}" srcId="{4ADEB452-77B5-45EE-BF98-558FFBCDB522}" destId="{639C9FD1-B75E-42AE-ABFB-51B77A23CC8A}" srcOrd="1" destOrd="0" parTransId="{C51A06BB-D765-453E-B5D2-0A24FF9EDBEA}" sibTransId="{A6928CA6-2008-43CF-9729-8ECA730AEA4F}"/>
    <dgm:cxn modelId="{B88DDBB1-55DA-4CBE-A019-8848CD0A1B97}" type="presOf" srcId="{4ADEB452-77B5-45EE-BF98-558FFBCDB522}" destId="{A4685222-1EFB-4259-8B41-2F80C06E0DAD}" srcOrd="1" destOrd="0" presId="urn:microsoft.com/office/officeart/2005/8/layout/list1"/>
    <dgm:cxn modelId="{0B5C91F3-8636-44F9-98B2-AAD9B7211C89}" type="presOf" srcId="{4ADEB452-77B5-45EE-BF98-558FFBCDB522}" destId="{06CDEBC3-8B85-4470-979C-53051DF049DA}" srcOrd="0" destOrd="0" presId="urn:microsoft.com/office/officeart/2005/8/layout/list1"/>
    <dgm:cxn modelId="{01DAC8FC-11B2-4078-8817-B15CBD9F7B82}" type="presOf" srcId="{EA88E065-6DF8-48C9-8643-59E47A9D2D5F}" destId="{F039789C-37C1-498C-B007-F2948A27E6CD}" srcOrd="0" destOrd="0" presId="urn:microsoft.com/office/officeart/2005/8/layout/list1"/>
    <dgm:cxn modelId="{BDF7617D-53CB-440B-8FF1-C359B87CFA7F}" type="presParOf" srcId="{F039789C-37C1-498C-B007-F2948A27E6CD}" destId="{6BDB9A5E-2F91-4878-82AA-8DA50D395986}" srcOrd="0" destOrd="0" presId="urn:microsoft.com/office/officeart/2005/8/layout/list1"/>
    <dgm:cxn modelId="{2A754ADD-0AF0-430F-8445-8BC656A27798}" type="presParOf" srcId="{6BDB9A5E-2F91-4878-82AA-8DA50D395986}" destId="{06CDEBC3-8B85-4470-979C-53051DF049DA}" srcOrd="0" destOrd="0" presId="urn:microsoft.com/office/officeart/2005/8/layout/list1"/>
    <dgm:cxn modelId="{D7D95622-2C42-46CF-BDAA-E774F747F2C0}" type="presParOf" srcId="{6BDB9A5E-2F91-4878-82AA-8DA50D395986}" destId="{A4685222-1EFB-4259-8B41-2F80C06E0DAD}" srcOrd="1" destOrd="0" presId="urn:microsoft.com/office/officeart/2005/8/layout/list1"/>
    <dgm:cxn modelId="{FCEE27C0-0814-4DBD-B0F4-C5FAC8EE111B}" type="presParOf" srcId="{F039789C-37C1-498C-B007-F2948A27E6CD}" destId="{7B6862F8-18B2-4A53-BDA7-5E1246DC745E}" srcOrd="1" destOrd="0" presId="urn:microsoft.com/office/officeart/2005/8/layout/list1"/>
    <dgm:cxn modelId="{5AF5D547-BA54-4183-AECF-B507FC6EE637}"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sz="1800" b="0" i="0" dirty="0"/>
            <a:t>What if you are having problems?</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C49932C-E78A-475B-A32F-559FCF14402A}">
      <dgm:prSet custT="1"/>
      <dgm:spPr/>
      <dgm:t>
        <a:bodyPr/>
        <a:lstStyle/>
        <a:p>
          <a:r>
            <a:rPr lang="en-US" altLang="en-US" sz="1800" dirty="0">
              <a:ea typeface="ＭＳ Ｐゴシック" pitchFamily="34" charset="-128"/>
            </a:rPr>
            <a:t>Get HELP: (Quickly, do not wait for it to get better on its own)</a:t>
          </a:r>
          <a:endParaRPr lang="en-US" altLang="en-US" sz="1800" b="0" i="0" dirty="0"/>
        </a:p>
      </dgm:t>
    </dgm:pt>
    <dgm:pt modelId="{3C351282-51E2-4E19-98A0-5DD8ED35B8A1}" type="parTrans" cxnId="{13A7D180-A989-46F9-ABF2-8E5CC5C961D7}">
      <dgm:prSet/>
      <dgm:spPr/>
      <dgm:t>
        <a:bodyPr/>
        <a:lstStyle/>
        <a:p>
          <a:endParaRPr lang="en-US"/>
        </a:p>
      </dgm:t>
    </dgm:pt>
    <dgm:pt modelId="{664E4C26-19AA-4593-A800-FFB82DD41B2B}" type="sibTrans" cxnId="{13A7D180-A989-46F9-ABF2-8E5CC5C961D7}">
      <dgm:prSet/>
      <dgm:spPr/>
      <dgm:t>
        <a:bodyPr/>
        <a:lstStyle/>
        <a:p>
          <a:endParaRPr lang="en-US"/>
        </a:p>
      </dgm:t>
    </dgm:pt>
    <dgm:pt modelId="{D2A32CDA-B18A-4A2B-B9E1-82861AD7DF99}">
      <dgm:prSet custT="1"/>
      <dgm:spPr/>
      <dgm:t>
        <a:bodyPr/>
        <a:lstStyle/>
        <a:p>
          <a:r>
            <a:rPr lang="en-US" altLang="en-US" dirty="0">
              <a:ea typeface="ＭＳ Ｐゴシック" pitchFamily="34" charset="-128"/>
            </a:rPr>
            <a:t>Talk to your Scoutmaster, Ship Skipper, or Venture Crew Advisor.</a:t>
          </a:r>
          <a:endParaRPr lang="en-US" altLang="en-US" sz="1800" b="0" i="0" dirty="0"/>
        </a:p>
      </dgm:t>
    </dgm:pt>
    <dgm:pt modelId="{8DC41F37-F6FA-426B-B90C-109960D00559}" type="parTrans" cxnId="{07D18795-E9FF-469A-AE5F-212DD413F8A9}">
      <dgm:prSet/>
      <dgm:spPr/>
      <dgm:t>
        <a:bodyPr/>
        <a:lstStyle/>
        <a:p>
          <a:endParaRPr lang="en-US"/>
        </a:p>
      </dgm:t>
    </dgm:pt>
    <dgm:pt modelId="{CA5C53A1-7B17-4FCD-96BA-80061EAD6B41}" type="sibTrans" cxnId="{07D18795-E9FF-469A-AE5F-212DD413F8A9}">
      <dgm:prSet/>
      <dgm:spPr/>
      <dgm:t>
        <a:bodyPr/>
        <a:lstStyle/>
        <a:p>
          <a:endParaRPr lang="en-US"/>
        </a:p>
      </dgm:t>
    </dgm:pt>
    <dgm:pt modelId="{86AC02C6-FAAB-44A5-ACB5-06E6BE9E3A27}">
      <dgm:prSet custT="1"/>
      <dgm:spPr/>
      <dgm:t>
        <a:bodyPr/>
        <a:lstStyle/>
        <a:p>
          <a:r>
            <a:rPr lang="en-US" altLang="en-US" dirty="0">
              <a:ea typeface="ＭＳ Ｐゴシック" pitchFamily="34" charset="-128"/>
            </a:rPr>
            <a:t>All Scouts have the right to ask for a board of review at any time.  If you are having a problem within your unit:</a:t>
          </a:r>
          <a:endParaRPr lang="en-US" altLang="en-US" sz="1800" b="0" i="0" dirty="0"/>
        </a:p>
      </dgm:t>
    </dgm:pt>
    <dgm:pt modelId="{F988BC0F-D50F-456A-B89E-980FBF416246}" type="parTrans" cxnId="{88F027C1-8F34-420E-B5A2-D5FD2E69215B}">
      <dgm:prSet/>
      <dgm:spPr/>
      <dgm:t>
        <a:bodyPr/>
        <a:lstStyle/>
        <a:p>
          <a:endParaRPr lang="en-US"/>
        </a:p>
      </dgm:t>
    </dgm:pt>
    <dgm:pt modelId="{1F968D15-A8D6-4375-B033-567C1928B415}" type="sibTrans" cxnId="{88F027C1-8F34-420E-B5A2-D5FD2E69215B}">
      <dgm:prSet/>
      <dgm:spPr/>
      <dgm:t>
        <a:bodyPr/>
        <a:lstStyle/>
        <a:p>
          <a:endParaRPr lang="en-US"/>
        </a:p>
      </dgm:t>
    </dgm:pt>
    <dgm:pt modelId="{AD582B4F-1B5D-44C1-89A7-4F2A309E6516}">
      <dgm:prSet custT="1"/>
      <dgm:spPr/>
      <dgm:t>
        <a:bodyPr/>
        <a:lstStyle/>
        <a:p>
          <a:r>
            <a:rPr lang="en-US" altLang="en-US" dirty="0">
              <a:ea typeface="ＭＳ Ｐゴシック" pitchFamily="34" charset="-128"/>
            </a:rPr>
            <a:t>Talk to your Unit or District Coach</a:t>
          </a:r>
          <a:endParaRPr lang="en-US" altLang="en-US" sz="1800" b="0" i="0" dirty="0"/>
        </a:p>
      </dgm:t>
    </dgm:pt>
    <dgm:pt modelId="{02CE34C1-6503-4A7A-A1CF-C9422B879501}" type="parTrans" cxnId="{D8A7DA3A-B713-4DC8-B480-86040C6DC7AF}">
      <dgm:prSet/>
      <dgm:spPr/>
      <dgm:t>
        <a:bodyPr/>
        <a:lstStyle/>
        <a:p>
          <a:endParaRPr lang="en-US"/>
        </a:p>
      </dgm:t>
    </dgm:pt>
    <dgm:pt modelId="{29D84FD3-A97D-4B2A-BEB6-C5DC630B0073}" type="sibTrans" cxnId="{D8A7DA3A-B713-4DC8-B480-86040C6DC7AF}">
      <dgm:prSet/>
      <dgm:spPr/>
      <dgm:t>
        <a:bodyPr/>
        <a:lstStyle/>
        <a:p>
          <a:endParaRPr lang="en-US"/>
        </a:p>
      </dgm:t>
    </dgm:pt>
    <dgm:pt modelId="{50D5D45C-8C45-4E9A-A250-4F2A0FFC0D09}">
      <dgm:prSet custT="1"/>
      <dgm:spPr/>
      <dgm:t>
        <a:bodyPr/>
        <a:lstStyle/>
        <a:p>
          <a:r>
            <a:rPr lang="en-US" altLang="en-US" dirty="0">
              <a:ea typeface="ＭＳ Ｐゴシック" pitchFamily="34" charset="-128"/>
            </a:rPr>
            <a:t>Talk to your Unit Committee Chairperson.</a:t>
          </a:r>
          <a:endParaRPr lang="en-US" altLang="en-US" sz="1800" b="0" i="0" dirty="0"/>
        </a:p>
      </dgm:t>
    </dgm:pt>
    <dgm:pt modelId="{965AE3AC-D021-4ADF-8A4F-24E31876717A}" type="parTrans" cxnId="{D2E5419C-2C02-4441-A556-3FCA2FF34CF4}">
      <dgm:prSet/>
      <dgm:spPr/>
      <dgm:t>
        <a:bodyPr/>
        <a:lstStyle/>
        <a:p>
          <a:endParaRPr lang="en-US"/>
        </a:p>
      </dgm:t>
    </dgm:pt>
    <dgm:pt modelId="{C3890150-D42D-4252-9B25-D13979398DA7}" type="sibTrans" cxnId="{D2E5419C-2C02-4441-A556-3FCA2FF34CF4}">
      <dgm:prSet/>
      <dgm:spPr/>
      <dgm:t>
        <a:bodyPr/>
        <a:lstStyle/>
        <a:p>
          <a:endParaRPr lang="en-US"/>
        </a:p>
      </dgm:t>
    </dgm:pt>
    <dgm:pt modelId="{3905A90A-C841-40C1-B259-80F3712DA242}">
      <dgm:prSet custT="1"/>
      <dgm:spPr/>
      <dgm:t>
        <a:bodyPr/>
        <a:lstStyle/>
        <a:p>
          <a:r>
            <a:rPr lang="en-US" altLang="en-US" dirty="0">
              <a:ea typeface="ＭＳ Ｐゴシック" pitchFamily="34" charset="-128"/>
            </a:rPr>
            <a:t>Talk to your District Advancement Chairperson.</a:t>
          </a:r>
          <a:endParaRPr lang="en-US" altLang="en-US" sz="1800" b="0" i="0" dirty="0"/>
        </a:p>
      </dgm:t>
    </dgm:pt>
    <dgm:pt modelId="{105E3FA6-AAEC-44F6-9F31-A09688464FEE}" type="parTrans" cxnId="{B8DE96F2-E3E4-4EC4-BA54-60D88167FC41}">
      <dgm:prSet/>
      <dgm:spPr/>
      <dgm:t>
        <a:bodyPr/>
        <a:lstStyle/>
        <a:p>
          <a:endParaRPr lang="en-US"/>
        </a:p>
      </dgm:t>
    </dgm:pt>
    <dgm:pt modelId="{3A375106-C608-4C9C-BC31-AA3417BE1E6D}" type="sibTrans" cxnId="{B8DE96F2-E3E4-4EC4-BA54-60D88167FC41}">
      <dgm:prSet/>
      <dgm:spPr/>
      <dgm:t>
        <a:bodyPr/>
        <a:lstStyle/>
        <a:p>
          <a:endParaRPr lang="en-US"/>
        </a:p>
      </dgm:t>
    </dgm:pt>
    <dgm:pt modelId="{76B25880-9C9C-42DC-B39B-5032B1445642}">
      <dgm:prSet custT="1"/>
      <dgm:spPr/>
      <dgm:t>
        <a:bodyPr/>
        <a:lstStyle/>
        <a:p>
          <a:r>
            <a:rPr lang="en-US" altLang="en-US" dirty="0">
              <a:ea typeface="ＭＳ Ｐゴシック" pitchFamily="34" charset="-128"/>
            </a:rPr>
            <a:t>If you think you are not being treated fairly or that you are being held to extraordinary standards, contact the District Advancement Chairperson or the District Chairperson.</a:t>
          </a:r>
          <a:endParaRPr lang="en-US" altLang="en-US" sz="1800" b="0" i="0" dirty="0"/>
        </a:p>
      </dgm:t>
    </dgm:pt>
    <dgm:pt modelId="{2B09F6DE-CA58-42FA-B3FA-B4DDC606EA8D}" type="parTrans" cxnId="{3990E840-03BB-47AA-BEA3-93CB52BC38D7}">
      <dgm:prSet/>
      <dgm:spPr/>
      <dgm:t>
        <a:bodyPr/>
        <a:lstStyle/>
        <a:p>
          <a:endParaRPr lang="en-US"/>
        </a:p>
      </dgm:t>
    </dgm:pt>
    <dgm:pt modelId="{AFC2A853-5467-456E-825F-04EA7F7BD771}" type="sibTrans" cxnId="{3990E840-03BB-47AA-BEA3-93CB52BC38D7}">
      <dgm:prSet/>
      <dgm:spPr/>
      <dgm:t>
        <a:bodyPr/>
        <a:lstStyle/>
        <a:p>
          <a:endParaRPr lang="en-US"/>
        </a:p>
      </dgm:t>
    </dgm:pt>
    <dgm:pt modelId="{E0790244-6E37-410F-A0BD-3FA433DF37EF}">
      <dgm:prSet custT="1"/>
      <dgm:spPr/>
      <dgm:t>
        <a:bodyPr/>
        <a:lstStyle/>
        <a:p>
          <a:r>
            <a:rPr lang="en-US" altLang="en-US" sz="1800" dirty="0">
              <a:ea typeface="ＭＳ Ｐゴシック" pitchFamily="34" charset="-128"/>
            </a:rPr>
            <a:t>Do not delay, the more promptly problems can be resolved the better.</a:t>
          </a:r>
          <a:endParaRPr lang="en-US" altLang="en-US" sz="1800" b="0" i="0" dirty="0"/>
        </a:p>
      </dgm:t>
    </dgm:pt>
    <dgm:pt modelId="{271FF60E-EECA-4447-A00A-2CF5C1A87683}" type="parTrans" cxnId="{2F3921B0-8DDC-465F-8CAD-7957F70748DC}">
      <dgm:prSet/>
      <dgm:spPr/>
      <dgm:t>
        <a:bodyPr/>
        <a:lstStyle/>
        <a:p>
          <a:endParaRPr lang="en-US"/>
        </a:p>
      </dgm:t>
    </dgm:pt>
    <dgm:pt modelId="{44F77BAB-078A-4861-B76E-EC8488607BE2}" type="sibTrans" cxnId="{2F3921B0-8DDC-465F-8CAD-7957F70748DC}">
      <dgm:prSet/>
      <dgm:spPr/>
      <dgm:t>
        <a:bodyPr/>
        <a:lstStyle/>
        <a:p>
          <a:endParaRPr lang="en-US"/>
        </a:p>
      </dgm:t>
    </dgm:pt>
    <dgm:pt modelId="{63D249AA-587B-4CF2-A845-3F7922CF35EB}">
      <dgm:prSet custT="1"/>
      <dgm:spPr/>
      <dgm:t>
        <a:bodyPr/>
        <a:lstStyle/>
        <a:p>
          <a:r>
            <a:rPr lang="en-US" altLang="en-US" dirty="0">
              <a:ea typeface="ＭＳ Ｐゴシック" pitchFamily="34" charset="-128"/>
            </a:rPr>
            <a:t>Talk to your Unit Advancement Chairperson.</a:t>
          </a:r>
          <a:endParaRPr lang="en-US" altLang="en-US" sz="1800" b="0" i="0" dirty="0"/>
        </a:p>
      </dgm:t>
    </dgm:pt>
    <dgm:pt modelId="{7A8904E9-EC74-4958-8E27-DEF533507A39}" type="parTrans" cxnId="{4CD251E9-D305-4273-A92B-C7A0D67F33C0}">
      <dgm:prSet/>
      <dgm:spPr/>
      <dgm:t>
        <a:bodyPr/>
        <a:lstStyle/>
        <a:p>
          <a:endParaRPr lang="en-US"/>
        </a:p>
      </dgm:t>
    </dgm:pt>
    <dgm:pt modelId="{BD5F694A-B2B4-44A7-873F-56F5CC3DD750}" type="sibTrans" cxnId="{4CD251E9-D305-4273-A92B-C7A0D67F33C0}">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custLinFactNeighborY="26156">
        <dgm:presLayoutVars>
          <dgm:bulletEnabled val="1"/>
        </dgm:presLayoutVars>
      </dgm:prSet>
      <dgm:spPr/>
    </dgm:pt>
  </dgm:ptLst>
  <dgm:cxnLst>
    <dgm:cxn modelId="{44047322-E9E7-46A8-85A4-A879B2B5F32A}" type="presOf" srcId="{4ADEB452-77B5-45EE-BF98-558FFBCDB522}" destId="{06CDEBC3-8B85-4470-979C-53051DF049DA}" srcOrd="0" destOrd="0" presId="urn:microsoft.com/office/officeart/2005/8/layout/list1"/>
    <dgm:cxn modelId="{138FE62D-78F2-4F83-9875-E5DD4F3AC78B}" type="presOf" srcId="{EA88E065-6DF8-48C9-8643-59E47A9D2D5F}" destId="{F039789C-37C1-498C-B007-F2948A27E6CD}" srcOrd="0" destOrd="0" presId="urn:microsoft.com/office/officeart/2005/8/layout/list1"/>
    <dgm:cxn modelId="{D8A7DA3A-B713-4DC8-B480-86040C6DC7AF}" srcId="{86AC02C6-FAAB-44A5-ACB5-06E6BE9E3A27}" destId="{AD582B4F-1B5D-44C1-89A7-4F2A309E6516}" srcOrd="1" destOrd="0" parTransId="{02CE34C1-6503-4A7A-A1CF-C9422B879501}" sibTransId="{29D84FD3-A97D-4B2A-BEB6-C5DC630B0073}"/>
    <dgm:cxn modelId="{F809B93E-2BAB-4E90-A837-B95E3292F088}" type="presOf" srcId="{50D5D45C-8C45-4E9A-A250-4F2A0FFC0D09}" destId="{822E5720-5F8D-4CB0-B21F-9574061B3C2E}" srcOrd="0" destOrd="6" presId="urn:microsoft.com/office/officeart/2005/8/layout/list1"/>
    <dgm:cxn modelId="{3990E840-03BB-47AA-BEA3-93CB52BC38D7}" srcId="{4ADEB452-77B5-45EE-BF98-558FFBCDB522}" destId="{76B25880-9C9C-42DC-B39B-5032B1445642}" srcOrd="3" destOrd="0" parTransId="{2B09F6DE-CA58-42FA-B3FA-B4DDC606EA8D}" sibTransId="{AFC2A853-5467-456E-825F-04EA7F7BD771}"/>
    <dgm:cxn modelId="{B42B2562-D9D8-4353-876A-D9114198434E}" type="presOf" srcId="{4ADEB452-77B5-45EE-BF98-558FFBCDB522}" destId="{A4685222-1EFB-4259-8B41-2F80C06E0DAD}" srcOrd="1" destOrd="0" presId="urn:microsoft.com/office/officeart/2005/8/layout/list1"/>
    <dgm:cxn modelId="{99798363-4207-4788-A729-960B5A70E109}" type="presOf" srcId="{3905A90A-C841-40C1-B259-80F3712DA242}" destId="{822E5720-5F8D-4CB0-B21F-9574061B3C2E}" srcOrd="0" destOrd="7" presId="urn:microsoft.com/office/officeart/2005/8/layout/list1"/>
    <dgm:cxn modelId="{B75DEF47-F82C-475E-A3EA-18521657521D}" type="presOf" srcId="{63D249AA-587B-4CF2-A845-3F7922CF35EB}" destId="{822E5720-5F8D-4CB0-B21F-9574061B3C2E}" srcOrd="0" destOrd="4" presId="urn:microsoft.com/office/officeart/2005/8/layout/list1"/>
    <dgm:cxn modelId="{C06F0C70-F163-4802-95D5-26B67773404C}" srcId="{EA88E065-6DF8-48C9-8643-59E47A9D2D5F}" destId="{4ADEB452-77B5-45EE-BF98-558FFBCDB522}" srcOrd="0" destOrd="0" parTransId="{C6EA751C-ECF1-46D6-B931-46FB765D7F8D}" sibTransId="{FF894ED2-720D-456D-B684-2559D3FD99D2}"/>
    <dgm:cxn modelId="{290AE876-E60C-4028-B37A-4D45E1AED174}" type="presOf" srcId="{D2A32CDA-B18A-4A2B-B9E1-82861AD7DF99}" destId="{822E5720-5F8D-4CB0-B21F-9574061B3C2E}" srcOrd="0" destOrd="2" presId="urn:microsoft.com/office/officeart/2005/8/layout/list1"/>
    <dgm:cxn modelId="{CCA0E77C-08D8-4BF3-BAED-36BBFF432A66}" type="presOf" srcId="{76B25880-9C9C-42DC-B39B-5032B1445642}" destId="{822E5720-5F8D-4CB0-B21F-9574061B3C2E}" srcOrd="0" destOrd="8" presId="urn:microsoft.com/office/officeart/2005/8/layout/list1"/>
    <dgm:cxn modelId="{AAE84980-5D2C-44C6-9493-D6548CDD52E9}" type="presOf" srcId="{EC49932C-E78A-475B-A32F-559FCF14402A}" destId="{822E5720-5F8D-4CB0-B21F-9574061B3C2E}" srcOrd="0" destOrd="0" presId="urn:microsoft.com/office/officeart/2005/8/layout/list1"/>
    <dgm:cxn modelId="{13A7D180-A989-46F9-ABF2-8E5CC5C961D7}" srcId="{4ADEB452-77B5-45EE-BF98-558FFBCDB522}" destId="{EC49932C-E78A-475B-A32F-559FCF14402A}" srcOrd="0" destOrd="0" parTransId="{3C351282-51E2-4E19-98A0-5DD8ED35B8A1}" sibTransId="{664E4C26-19AA-4593-A800-FFB82DD41B2B}"/>
    <dgm:cxn modelId="{07D18795-E9FF-469A-AE5F-212DD413F8A9}" srcId="{4ADEB452-77B5-45EE-BF98-558FFBCDB522}" destId="{D2A32CDA-B18A-4A2B-B9E1-82861AD7DF99}" srcOrd="1" destOrd="0" parTransId="{8DC41F37-F6FA-426B-B90C-109960D00559}" sibTransId="{CA5C53A1-7B17-4FCD-96BA-80061EAD6B41}"/>
    <dgm:cxn modelId="{D2E5419C-2C02-4441-A556-3FCA2FF34CF4}" srcId="{86AC02C6-FAAB-44A5-ACB5-06E6BE9E3A27}" destId="{50D5D45C-8C45-4E9A-A250-4F2A0FFC0D09}" srcOrd="2" destOrd="0" parTransId="{965AE3AC-D021-4ADF-8A4F-24E31876717A}" sibTransId="{C3890150-D42D-4252-9B25-D13979398DA7}"/>
    <dgm:cxn modelId="{2F3921B0-8DDC-465F-8CAD-7957F70748DC}" srcId="{EC49932C-E78A-475B-A32F-559FCF14402A}" destId="{E0790244-6E37-410F-A0BD-3FA433DF37EF}" srcOrd="0" destOrd="0" parTransId="{271FF60E-EECA-4447-A00A-2CF5C1A87683}" sibTransId="{44F77BAB-078A-4861-B76E-EC8488607BE2}"/>
    <dgm:cxn modelId="{88F027C1-8F34-420E-B5A2-D5FD2E69215B}" srcId="{4ADEB452-77B5-45EE-BF98-558FFBCDB522}" destId="{86AC02C6-FAAB-44A5-ACB5-06E6BE9E3A27}" srcOrd="2" destOrd="0" parTransId="{F988BC0F-D50F-456A-B89E-980FBF416246}" sibTransId="{1F968D15-A8D6-4375-B033-567C1928B415}"/>
    <dgm:cxn modelId="{0B1341D7-B3BF-4EE7-9659-80EDBF90367A}" type="presOf" srcId="{86AC02C6-FAAB-44A5-ACB5-06E6BE9E3A27}" destId="{822E5720-5F8D-4CB0-B21F-9574061B3C2E}" srcOrd="0" destOrd="3" presId="urn:microsoft.com/office/officeart/2005/8/layout/list1"/>
    <dgm:cxn modelId="{F17DCBE4-4029-4B25-AD57-4910EA397874}" type="presOf" srcId="{E0790244-6E37-410F-A0BD-3FA433DF37EF}" destId="{822E5720-5F8D-4CB0-B21F-9574061B3C2E}" srcOrd="0" destOrd="1" presId="urn:microsoft.com/office/officeart/2005/8/layout/list1"/>
    <dgm:cxn modelId="{4CD251E9-D305-4273-A92B-C7A0D67F33C0}" srcId="{86AC02C6-FAAB-44A5-ACB5-06E6BE9E3A27}" destId="{63D249AA-587B-4CF2-A845-3F7922CF35EB}" srcOrd="0" destOrd="0" parTransId="{7A8904E9-EC74-4958-8E27-DEF533507A39}" sibTransId="{BD5F694A-B2B4-44A7-873F-56F5CC3DD750}"/>
    <dgm:cxn modelId="{FFA464F0-07DF-4D02-9835-C0471823DE27}" type="presOf" srcId="{AD582B4F-1B5D-44C1-89A7-4F2A309E6516}" destId="{822E5720-5F8D-4CB0-B21F-9574061B3C2E}" srcOrd="0" destOrd="5" presId="urn:microsoft.com/office/officeart/2005/8/layout/list1"/>
    <dgm:cxn modelId="{B8DE96F2-E3E4-4EC4-BA54-60D88167FC41}" srcId="{86AC02C6-FAAB-44A5-ACB5-06E6BE9E3A27}" destId="{3905A90A-C841-40C1-B259-80F3712DA242}" srcOrd="3" destOrd="0" parTransId="{105E3FA6-AAEC-44F6-9F31-A09688464FEE}" sibTransId="{3A375106-C608-4C9C-BC31-AA3417BE1E6D}"/>
    <dgm:cxn modelId="{22AB699F-E2B5-44BE-9CCE-5AB65E5B48BA}" type="presParOf" srcId="{F039789C-37C1-498C-B007-F2948A27E6CD}" destId="{6BDB9A5E-2F91-4878-82AA-8DA50D395986}" srcOrd="0" destOrd="0" presId="urn:microsoft.com/office/officeart/2005/8/layout/list1"/>
    <dgm:cxn modelId="{3168B95D-22BF-454C-BD4A-20B36EBF11CD}" type="presParOf" srcId="{6BDB9A5E-2F91-4878-82AA-8DA50D395986}" destId="{06CDEBC3-8B85-4470-979C-53051DF049DA}" srcOrd="0" destOrd="0" presId="urn:microsoft.com/office/officeart/2005/8/layout/list1"/>
    <dgm:cxn modelId="{710B1128-57B6-4B7A-933E-C6E48BEF47C9}" type="presParOf" srcId="{6BDB9A5E-2F91-4878-82AA-8DA50D395986}" destId="{A4685222-1EFB-4259-8B41-2F80C06E0DAD}" srcOrd="1" destOrd="0" presId="urn:microsoft.com/office/officeart/2005/8/layout/list1"/>
    <dgm:cxn modelId="{B75A220B-77AE-4DC1-8328-D0E72B71F677}" type="presParOf" srcId="{F039789C-37C1-498C-B007-F2948A27E6CD}" destId="{7B6862F8-18B2-4A53-BDA7-5E1246DC745E}" srcOrd="1" destOrd="0" presId="urn:microsoft.com/office/officeart/2005/8/layout/list1"/>
    <dgm:cxn modelId="{162DF477-F6C2-4593-A035-362968434053}"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altLang="en-US" sz="1800" dirty="0">
              <a:ea typeface="ＭＳ Ｐゴシック" pitchFamily="34" charset="-128"/>
            </a:rPr>
            <a:t>If you are almost 18 – or 21 for Quartermaster and Summit…</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C49932C-E78A-475B-A32F-559FCF14402A}">
      <dgm:prSet custT="1"/>
      <dgm:spPr/>
      <dgm:t>
        <a:bodyPr/>
        <a:lstStyle/>
        <a:p>
          <a:r>
            <a:rPr lang="en-US" altLang="en-US" sz="1800" dirty="0">
              <a:ea typeface="ＭＳ Ｐゴシック" pitchFamily="34" charset="-128"/>
            </a:rPr>
            <a:t>Work hard to complete your requirements.</a:t>
          </a:r>
          <a:endParaRPr lang="en-US" altLang="en-US" sz="1800" b="0" i="0" dirty="0"/>
        </a:p>
      </dgm:t>
    </dgm:pt>
    <dgm:pt modelId="{3C351282-51E2-4E19-98A0-5DD8ED35B8A1}" type="parTrans" cxnId="{13A7D180-A989-46F9-ABF2-8E5CC5C961D7}">
      <dgm:prSet/>
      <dgm:spPr/>
      <dgm:t>
        <a:bodyPr/>
        <a:lstStyle/>
        <a:p>
          <a:endParaRPr lang="en-US"/>
        </a:p>
      </dgm:t>
    </dgm:pt>
    <dgm:pt modelId="{664E4C26-19AA-4593-A800-FFB82DD41B2B}" type="sibTrans" cxnId="{13A7D180-A989-46F9-ABF2-8E5CC5C961D7}">
      <dgm:prSet/>
      <dgm:spPr/>
      <dgm:t>
        <a:bodyPr/>
        <a:lstStyle/>
        <a:p>
          <a:endParaRPr lang="en-US"/>
        </a:p>
      </dgm:t>
    </dgm:pt>
    <dgm:pt modelId="{4411522B-C33C-4B00-B7C0-08FBA7F23DCB}">
      <dgm:prSet custT="1"/>
      <dgm:spPr/>
      <dgm:t>
        <a:bodyPr/>
        <a:lstStyle/>
        <a:p>
          <a:r>
            <a:rPr lang="en-US" altLang="en-US" sz="1800" dirty="0">
              <a:ea typeface="ＭＳ Ｐゴシック" pitchFamily="34" charset="-128"/>
            </a:rPr>
            <a:t>Know your deadlines in advance.</a:t>
          </a:r>
        </a:p>
      </dgm:t>
    </dgm:pt>
    <dgm:pt modelId="{535F1B93-C3E9-4FC9-8999-0F615B454953}" type="parTrans" cxnId="{DB49384C-E23E-4410-9368-9E8BE0931D0C}">
      <dgm:prSet/>
      <dgm:spPr/>
      <dgm:t>
        <a:bodyPr/>
        <a:lstStyle/>
        <a:p>
          <a:endParaRPr lang="en-US"/>
        </a:p>
      </dgm:t>
    </dgm:pt>
    <dgm:pt modelId="{63928E51-FC91-4041-BFD6-9804A3CD1F69}" type="sibTrans" cxnId="{DB49384C-E23E-4410-9368-9E8BE0931D0C}">
      <dgm:prSet/>
      <dgm:spPr/>
      <dgm:t>
        <a:bodyPr/>
        <a:lstStyle/>
        <a:p>
          <a:endParaRPr lang="en-US"/>
        </a:p>
      </dgm:t>
    </dgm:pt>
    <dgm:pt modelId="{DD50A628-C49F-4AA1-B09E-851C81D51372}">
      <dgm:prSet custT="1"/>
      <dgm:spPr/>
      <dgm:t>
        <a:bodyPr/>
        <a:lstStyle/>
        <a:p>
          <a:r>
            <a:rPr lang="en-US" altLang="en-US" sz="1800" dirty="0">
              <a:ea typeface="ＭＳ Ｐゴシック" pitchFamily="34" charset="-128"/>
            </a:rPr>
            <a:t>Talk to your leaders now so that they can help you and warn you of problems.</a:t>
          </a:r>
        </a:p>
      </dgm:t>
    </dgm:pt>
    <dgm:pt modelId="{BE94A1F9-1B37-4FFB-ADA9-807848CE06A2}" type="sibTrans" cxnId="{12543D75-0B24-44C7-AD6B-A5334B15CD59}">
      <dgm:prSet/>
      <dgm:spPr/>
      <dgm:t>
        <a:bodyPr/>
        <a:lstStyle/>
        <a:p>
          <a:endParaRPr lang="en-US"/>
        </a:p>
      </dgm:t>
    </dgm:pt>
    <dgm:pt modelId="{AFBE777D-08C7-489F-A9E5-CB781B3228E8}" type="parTrans" cxnId="{12543D75-0B24-44C7-AD6B-A5334B15CD59}">
      <dgm:prSet/>
      <dgm:spPr/>
      <dgm:t>
        <a:bodyPr/>
        <a:lstStyle/>
        <a:p>
          <a:endParaRPr lang="en-US"/>
        </a:p>
      </dgm:t>
    </dgm:pt>
    <dgm:pt modelId="{0ED5442B-B3C6-4E3B-9219-2FFB9122998E}">
      <dgm:prSet custT="1"/>
      <dgm:spPr/>
      <dgm:t>
        <a:bodyPr/>
        <a:lstStyle/>
        <a:p>
          <a:r>
            <a:rPr lang="en-US" altLang="en-US" sz="1800" dirty="0">
              <a:ea typeface="ＭＳ Ｐゴシック" pitchFamily="34" charset="-128"/>
            </a:rPr>
            <a:t>Remember that adult leaders have busy lives.  Be respectful of others’ schedules. </a:t>
          </a:r>
        </a:p>
      </dgm:t>
    </dgm:pt>
    <dgm:pt modelId="{1D133DAE-F933-48F7-98FA-18A08F3B5442}" type="parTrans" cxnId="{A7643241-5A84-49C3-9947-399D6AB692D6}">
      <dgm:prSet/>
      <dgm:spPr/>
      <dgm:t>
        <a:bodyPr/>
        <a:lstStyle/>
        <a:p>
          <a:endParaRPr lang="en-US"/>
        </a:p>
      </dgm:t>
    </dgm:pt>
    <dgm:pt modelId="{7C64DEF4-3A7A-498C-BA04-B09A3A8CB22E}" type="sibTrans" cxnId="{A7643241-5A84-49C3-9947-399D6AB692D6}">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custLinFactNeighborY="26156">
        <dgm:presLayoutVars>
          <dgm:bulletEnabled val="1"/>
        </dgm:presLayoutVars>
      </dgm:prSet>
      <dgm:spPr/>
    </dgm:pt>
  </dgm:ptLst>
  <dgm:cxnLst>
    <dgm:cxn modelId="{07ACF140-BDD8-440B-ABCF-A1E9CEDCBC5C}" type="presOf" srcId="{4ADEB452-77B5-45EE-BF98-558FFBCDB522}" destId="{A4685222-1EFB-4259-8B41-2F80C06E0DAD}" srcOrd="1" destOrd="0" presId="urn:microsoft.com/office/officeart/2005/8/layout/list1"/>
    <dgm:cxn modelId="{4206285C-30BE-46DE-81CC-02D5D5014235}" type="presOf" srcId="{EC49932C-E78A-475B-A32F-559FCF14402A}" destId="{822E5720-5F8D-4CB0-B21F-9574061B3C2E}" srcOrd="0" destOrd="0" presId="urn:microsoft.com/office/officeart/2005/8/layout/list1"/>
    <dgm:cxn modelId="{A7643241-5A84-49C3-9947-399D6AB692D6}" srcId="{4ADEB452-77B5-45EE-BF98-558FFBCDB522}" destId="{0ED5442B-B3C6-4E3B-9219-2FFB9122998E}" srcOrd="2" destOrd="0" parTransId="{1D133DAE-F933-48F7-98FA-18A08F3B5442}" sibTransId="{7C64DEF4-3A7A-498C-BA04-B09A3A8CB22E}"/>
    <dgm:cxn modelId="{8FDBB763-88EC-4226-A504-5878BEFCA39F}" type="presOf" srcId="{4411522B-C33C-4B00-B7C0-08FBA7F23DCB}" destId="{822E5720-5F8D-4CB0-B21F-9574061B3C2E}" srcOrd="0" destOrd="3" presId="urn:microsoft.com/office/officeart/2005/8/layout/list1"/>
    <dgm:cxn modelId="{DB49384C-E23E-4410-9368-9E8BE0931D0C}" srcId="{4ADEB452-77B5-45EE-BF98-558FFBCDB522}" destId="{4411522B-C33C-4B00-B7C0-08FBA7F23DCB}" srcOrd="3" destOrd="0" parTransId="{535F1B93-C3E9-4FC9-8999-0F615B454953}" sibTransId="{63928E51-FC91-4041-BFD6-9804A3CD1F69}"/>
    <dgm:cxn modelId="{ACA8BC6F-430D-49D7-94AB-A2D624756DB3}" type="presOf" srcId="{EA88E065-6DF8-48C9-8643-59E47A9D2D5F}" destId="{F039789C-37C1-498C-B007-F2948A27E6CD}" srcOrd="0" destOrd="0" presId="urn:microsoft.com/office/officeart/2005/8/layout/list1"/>
    <dgm:cxn modelId="{C06F0C70-F163-4802-95D5-26B67773404C}" srcId="{EA88E065-6DF8-48C9-8643-59E47A9D2D5F}" destId="{4ADEB452-77B5-45EE-BF98-558FFBCDB522}" srcOrd="0" destOrd="0" parTransId="{C6EA751C-ECF1-46D6-B931-46FB765D7F8D}" sibTransId="{FF894ED2-720D-456D-B684-2559D3FD99D2}"/>
    <dgm:cxn modelId="{12543D75-0B24-44C7-AD6B-A5334B15CD59}" srcId="{4ADEB452-77B5-45EE-BF98-558FFBCDB522}" destId="{DD50A628-C49F-4AA1-B09E-851C81D51372}" srcOrd="1" destOrd="0" parTransId="{AFBE777D-08C7-489F-A9E5-CB781B3228E8}" sibTransId="{BE94A1F9-1B37-4FFB-ADA9-807848CE06A2}"/>
    <dgm:cxn modelId="{13A7D180-A989-46F9-ABF2-8E5CC5C961D7}" srcId="{4ADEB452-77B5-45EE-BF98-558FFBCDB522}" destId="{EC49932C-E78A-475B-A32F-559FCF14402A}" srcOrd="0" destOrd="0" parTransId="{3C351282-51E2-4E19-98A0-5DD8ED35B8A1}" sibTransId="{664E4C26-19AA-4593-A800-FFB82DD41B2B}"/>
    <dgm:cxn modelId="{1EE0D3CB-66C2-4781-8D9E-791DE0A3F379}" type="presOf" srcId="{0ED5442B-B3C6-4E3B-9219-2FFB9122998E}" destId="{822E5720-5F8D-4CB0-B21F-9574061B3C2E}" srcOrd="0" destOrd="2" presId="urn:microsoft.com/office/officeart/2005/8/layout/list1"/>
    <dgm:cxn modelId="{4E1425CC-93F3-47D8-9974-2D1A0749A7BC}" type="presOf" srcId="{4ADEB452-77B5-45EE-BF98-558FFBCDB522}" destId="{06CDEBC3-8B85-4470-979C-53051DF049DA}" srcOrd="0" destOrd="0" presId="urn:microsoft.com/office/officeart/2005/8/layout/list1"/>
    <dgm:cxn modelId="{B2CFEFFA-8C25-4B7A-9E9B-5F1A298DADC2}" type="presOf" srcId="{DD50A628-C49F-4AA1-B09E-851C81D51372}" destId="{822E5720-5F8D-4CB0-B21F-9574061B3C2E}" srcOrd="0" destOrd="1" presId="urn:microsoft.com/office/officeart/2005/8/layout/list1"/>
    <dgm:cxn modelId="{3E9B4D10-2365-4429-9D3F-B19710739B1E}" type="presParOf" srcId="{F039789C-37C1-498C-B007-F2948A27E6CD}" destId="{6BDB9A5E-2F91-4878-82AA-8DA50D395986}" srcOrd="0" destOrd="0" presId="urn:microsoft.com/office/officeart/2005/8/layout/list1"/>
    <dgm:cxn modelId="{3A306849-02B9-4C35-AEF1-30D9CAEAE8AA}" type="presParOf" srcId="{6BDB9A5E-2F91-4878-82AA-8DA50D395986}" destId="{06CDEBC3-8B85-4470-979C-53051DF049DA}" srcOrd="0" destOrd="0" presId="urn:microsoft.com/office/officeart/2005/8/layout/list1"/>
    <dgm:cxn modelId="{A651FE46-8CF0-4261-9B7B-E0ABEABAE683}" type="presParOf" srcId="{6BDB9A5E-2F91-4878-82AA-8DA50D395986}" destId="{A4685222-1EFB-4259-8B41-2F80C06E0DAD}" srcOrd="1" destOrd="0" presId="urn:microsoft.com/office/officeart/2005/8/layout/list1"/>
    <dgm:cxn modelId="{57B648FB-A2C6-4B31-A473-CA6DC7D66435}" type="presParOf" srcId="{F039789C-37C1-498C-B007-F2948A27E6CD}" destId="{7B6862F8-18B2-4A53-BDA7-5E1246DC745E}" srcOrd="1" destOrd="0" presId="urn:microsoft.com/office/officeart/2005/8/layout/list1"/>
    <dgm:cxn modelId="{522F24C3-9FBB-4231-BE3C-AE91F2B5FEAF}"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altLang="en-US" sz="1800" dirty="0">
              <a:ea typeface="ＭＳ Ｐゴシック" pitchFamily="34" charset="-128"/>
            </a:rPr>
            <a:t>Myths</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EC49932C-E78A-475B-A32F-559FCF14402A}">
      <dgm:prSet custT="1"/>
      <dgm:spPr/>
      <dgm:t>
        <a:bodyPr/>
        <a:lstStyle/>
        <a:p>
          <a:r>
            <a:rPr lang="en-US" sz="1800" dirty="0">
              <a:ea typeface="ＭＳ Ｐゴシック" pitchFamily="34" charset="-128"/>
            </a:rPr>
            <a:t>The Scout can not receive help from their parents</a:t>
          </a:r>
          <a:endParaRPr lang="en-US" altLang="en-US" sz="1800" b="0" i="0" dirty="0"/>
        </a:p>
      </dgm:t>
    </dgm:pt>
    <dgm:pt modelId="{3C351282-51E2-4E19-98A0-5DD8ED35B8A1}" type="parTrans" cxnId="{13A7D180-A989-46F9-ABF2-8E5CC5C961D7}">
      <dgm:prSet/>
      <dgm:spPr/>
      <dgm:t>
        <a:bodyPr/>
        <a:lstStyle/>
        <a:p>
          <a:endParaRPr lang="en-US"/>
        </a:p>
      </dgm:t>
    </dgm:pt>
    <dgm:pt modelId="{664E4C26-19AA-4593-A800-FFB82DD41B2B}" type="sibTrans" cxnId="{13A7D180-A989-46F9-ABF2-8E5CC5C961D7}">
      <dgm:prSet/>
      <dgm:spPr/>
      <dgm:t>
        <a:bodyPr/>
        <a:lstStyle/>
        <a:p>
          <a:endParaRPr lang="en-US"/>
        </a:p>
      </dgm:t>
    </dgm:pt>
    <dgm:pt modelId="{1FA2D839-DF29-49DF-884A-2182BC8831CE}">
      <dgm:prSet custT="1"/>
      <dgm:spPr/>
      <dgm:t>
        <a:bodyPr/>
        <a:lstStyle/>
        <a:p>
          <a:r>
            <a:rPr lang="en-US" dirty="0">
              <a:ea typeface="ＭＳ Ｐゴシック" pitchFamily="34" charset="-128"/>
            </a:rPr>
            <a:t>The project must involve wood construction</a:t>
          </a:r>
          <a:endParaRPr lang="en-US" altLang="en-US" sz="1800" b="0" i="0" dirty="0"/>
        </a:p>
      </dgm:t>
    </dgm:pt>
    <dgm:pt modelId="{955AF833-11DC-43B7-A2C8-2B9D617E99A3}" type="parTrans" cxnId="{75427F97-F687-475A-984B-3C3C73E8B3E5}">
      <dgm:prSet/>
      <dgm:spPr/>
      <dgm:t>
        <a:bodyPr/>
        <a:lstStyle/>
        <a:p>
          <a:endParaRPr lang="en-US"/>
        </a:p>
      </dgm:t>
    </dgm:pt>
    <dgm:pt modelId="{FCF36CDB-8684-4365-9FEC-170D81D76581}" type="sibTrans" cxnId="{75427F97-F687-475A-984B-3C3C73E8B3E5}">
      <dgm:prSet/>
      <dgm:spPr/>
      <dgm:t>
        <a:bodyPr/>
        <a:lstStyle/>
        <a:p>
          <a:endParaRPr lang="en-US"/>
        </a:p>
      </dgm:t>
    </dgm:pt>
    <dgm:pt modelId="{0486D9E9-FFD6-4B44-A458-10C9496D4F3B}">
      <dgm:prSet custT="1"/>
      <dgm:spPr/>
      <dgm:t>
        <a:bodyPr/>
        <a:lstStyle/>
        <a:p>
          <a:r>
            <a:rPr lang="en-US" dirty="0">
              <a:ea typeface="ＭＳ Ｐゴシック" pitchFamily="34" charset="-128"/>
            </a:rPr>
            <a:t>Can not involve any volunteers from outside the unit</a:t>
          </a:r>
          <a:endParaRPr lang="en-US" altLang="en-US" sz="1800" b="0" i="0" dirty="0"/>
        </a:p>
      </dgm:t>
    </dgm:pt>
    <dgm:pt modelId="{1BD0A615-2424-448D-90D7-EBD799F705AC}" type="parTrans" cxnId="{687A9DB4-5E07-4C05-BC4F-D6F71144F918}">
      <dgm:prSet/>
      <dgm:spPr/>
      <dgm:t>
        <a:bodyPr/>
        <a:lstStyle/>
        <a:p>
          <a:endParaRPr lang="en-US"/>
        </a:p>
      </dgm:t>
    </dgm:pt>
    <dgm:pt modelId="{68C2B6D1-2867-441A-8E2F-0524B5D14B44}" type="sibTrans" cxnId="{687A9DB4-5E07-4C05-BC4F-D6F71144F918}">
      <dgm:prSet/>
      <dgm:spPr/>
      <dgm:t>
        <a:bodyPr/>
        <a:lstStyle/>
        <a:p>
          <a:endParaRPr lang="en-US"/>
        </a:p>
      </dgm:t>
    </dgm:pt>
    <dgm:pt modelId="{0698B19F-CA45-46A3-8048-C793BB913E40}">
      <dgm:prSet custT="1"/>
      <dgm:spPr/>
      <dgm:t>
        <a:bodyPr/>
        <a:lstStyle/>
        <a:p>
          <a:r>
            <a:rPr lang="en-US" dirty="0">
              <a:ea typeface="ＭＳ Ｐゴシック" pitchFamily="34" charset="-128"/>
            </a:rPr>
            <a:t>Must include multi-media presentations</a:t>
          </a:r>
          <a:endParaRPr lang="en-US" altLang="en-US" sz="1800" b="0" i="0" dirty="0"/>
        </a:p>
      </dgm:t>
    </dgm:pt>
    <dgm:pt modelId="{DDF3F83F-21FE-42C7-B819-15F773722138}" type="parTrans" cxnId="{AFAB5F54-6063-407E-AA7D-D0CE4D43F1C1}">
      <dgm:prSet/>
      <dgm:spPr/>
      <dgm:t>
        <a:bodyPr/>
        <a:lstStyle/>
        <a:p>
          <a:endParaRPr lang="en-US"/>
        </a:p>
      </dgm:t>
    </dgm:pt>
    <dgm:pt modelId="{C024FEF2-FF20-4398-B4A8-ED34E3AF3403}" type="sibTrans" cxnId="{AFAB5F54-6063-407E-AA7D-D0CE4D43F1C1}">
      <dgm:prSet/>
      <dgm:spPr/>
      <dgm:t>
        <a:bodyPr/>
        <a:lstStyle/>
        <a:p>
          <a:endParaRPr lang="en-US"/>
        </a:p>
      </dgm:t>
    </dgm:pt>
    <dgm:pt modelId="{B16F23DE-ECB5-437C-82F6-E3CDCC76B506}">
      <dgm:prSet custT="1"/>
      <dgm:spPr/>
      <dgm:t>
        <a:bodyPr/>
        <a:lstStyle/>
        <a:p>
          <a:r>
            <a:rPr lang="en-US" dirty="0">
              <a:ea typeface="ＭＳ Ｐゴシック" pitchFamily="34" charset="-128"/>
            </a:rPr>
            <a:t>The project must be completed within 30 days</a:t>
          </a:r>
          <a:endParaRPr lang="en-US" altLang="en-US" sz="1800" b="0" i="0" dirty="0"/>
        </a:p>
      </dgm:t>
    </dgm:pt>
    <dgm:pt modelId="{383CE24B-E9EE-4A86-B0D5-DF434E9F614B}" type="parTrans" cxnId="{D9A25736-8E87-4246-A95C-EE9AE2E62D05}">
      <dgm:prSet/>
      <dgm:spPr/>
      <dgm:t>
        <a:bodyPr/>
        <a:lstStyle/>
        <a:p>
          <a:endParaRPr lang="en-US"/>
        </a:p>
      </dgm:t>
    </dgm:pt>
    <dgm:pt modelId="{DBD00004-AD96-41E9-B72A-A3FBE8576153}" type="sibTrans" cxnId="{D9A25736-8E87-4246-A95C-EE9AE2E62D05}">
      <dgm:prSet/>
      <dgm:spPr/>
      <dgm:t>
        <a:bodyPr/>
        <a:lstStyle/>
        <a:p>
          <a:endParaRPr lang="en-US"/>
        </a:p>
      </dgm:t>
    </dgm:pt>
    <dgm:pt modelId="{A4CF87E7-EC0E-4C89-BC6D-9FC04AAF4C35}">
      <dgm:prSet custT="1"/>
      <dgm:spPr/>
      <dgm:t>
        <a:bodyPr/>
        <a:lstStyle/>
        <a:p>
          <a:r>
            <a:rPr lang="en-US" dirty="0">
              <a:ea typeface="ＭＳ Ｐゴシック" pitchFamily="34" charset="-128"/>
            </a:rPr>
            <a:t>The project must be completed as the last requirement</a:t>
          </a:r>
          <a:endParaRPr lang="en-US" altLang="en-US" sz="1800" b="0" i="0" dirty="0"/>
        </a:p>
      </dgm:t>
    </dgm:pt>
    <dgm:pt modelId="{3E984E9B-7C7E-4905-A031-5C464836AD72}" type="parTrans" cxnId="{C1EB8295-EF61-45B5-AFA0-F9529616EB98}">
      <dgm:prSet/>
      <dgm:spPr/>
      <dgm:t>
        <a:bodyPr/>
        <a:lstStyle/>
        <a:p>
          <a:endParaRPr lang="en-US"/>
        </a:p>
      </dgm:t>
    </dgm:pt>
    <dgm:pt modelId="{C93A75BE-4887-4E00-A350-942A2ED77DC2}" type="sibTrans" cxnId="{C1EB8295-EF61-45B5-AFA0-F9529616EB98}">
      <dgm:prSet/>
      <dgm:spPr/>
      <dgm:t>
        <a:bodyPr/>
        <a:lstStyle/>
        <a:p>
          <a:endParaRPr lang="en-US"/>
        </a:p>
      </dgm:t>
    </dgm:pt>
    <dgm:pt modelId="{202D1410-1A80-4CE0-87ED-2CA3CAD48089}">
      <dgm:prSet custT="1"/>
      <dgm:spPr/>
      <dgm:t>
        <a:bodyPr/>
        <a:lstStyle/>
        <a:p>
          <a:r>
            <a:rPr lang="en-US" dirty="0">
              <a:ea typeface="ＭＳ Ｐゴシック" pitchFamily="34" charset="-128"/>
            </a:rPr>
            <a:t>The project write-up must be done in such a way that any other Scout could complete it</a:t>
          </a:r>
          <a:endParaRPr lang="en-US" altLang="en-US" sz="1800" b="0" i="0" dirty="0"/>
        </a:p>
      </dgm:t>
    </dgm:pt>
    <dgm:pt modelId="{DF81E221-457D-43BD-83E3-36C08343C4AD}" type="parTrans" cxnId="{48039C3B-6859-4EAF-8B9A-16C668506DD2}">
      <dgm:prSet/>
      <dgm:spPr/>
      <dgm:t>
        <a:bodyPr/>
        <a:lstStyle/>
        <a:p>
          <a:endParaRPr lang="en-US"/>
        </a:p>
      </dgm:t>
    </dgm:pt>
    <dgm:pt modelId="{8AEDDE74-5770-4352-B0E9-09C8D1AD27C5}" type="sibTrans" cxnId="{48039C3B-6859-4EAF-8B9A-16C668506DD2}">
      <dgm:prSet/>
      <dgm:spPr/>
      <dgm:t>
        <a:bodyPr/>
        <a:lstStyle/>
        <a:p>
          <a:endParaRPr lang="en-US"/>
        </a:p>
      </dgm:t>
    </dgm:pt>
    <dgm:pt modelId="{F8947325-8E44-4357-A396-9EE350DBE5D7}">
      <dgm:prSet custT="1"/>
      <dgm:spPr/>
      <dgm:t>
        <a:bodyPr/>
        <a:lstStyle/>
        <a:p>
          <a:r>
            <a:rPr lang="en-US" dirty="0">
              <a:ea typeface="ＭＳ Ｐゴシック" pitchFamily="34" charset="-128"/>
            </a:rPr>
            <a:t>The Scout must be 16 years of age before beginning work</a:t>
          </a:r>
          <a:endParaRPr lang="en-US" altLang="en-US" sz="1800" b="0" i="0" dirty="0"/>
        </a:p>
      </dgm:t>
    </dgm:pt>
    <dgm:pt modelId="{4AB52535-5109-48DE-A2BE-01C1D4659910}" type="parTrans" cxnId="{A644F138-747B-4A60-A18C-724DA9B3252E}">
      <dgm:prSet/>
      <dgm:spPr/>
      <dgm:t>
        <a:bodyPr/>
        <a:lstStyle/>
        <a:p>
          <a:endParaRPr lang="en-US"/>
        </a:p>
      </dgm:t>
    </dgm:pt>
    <dgm:pt modelId="{BFAB7C6F-E0C7-483B-90A9-3608DCE37822}" type="sibTrans" cxnId="{A644F138-747B-4A60-A18C-724DA9B3252E}">
      <dgm:prSet/>
      <dgm:spPr/>
      <dgm:t>
        <a:bodyPr/>
        <a:lstStyle/>
        <a:p>
          <a:endParaRPr lang="en-US"/>
        </a:p>
      </dgm:t>
    </dgm:pt>
    <dgm:pt modelId="{C6614B4A-6DA5-429B-8A1D-1FF41CC7E435}">
      <dgm:prSet custT="1"/>
      <dgm:spPr/>
      <dgm:t>
        <a:bodyPr/>
        <a:lstStyle/>
        <a:p>
          <a:r>
            <a:rPr lang="en-US" dirty="0">
              <a:ea typeface="ＭＳ Ｐゴシック" pitchFamily="34" charset="-128"/>
            </a:rPr>
            <a:t>The project must have a minimum of 200 hours</a:t>
          </a:r>
          <a:endParaRPr lang="en-US" altLang="en-US" sz="1800" b="0" i="0" dirty="0"/>
        </a:p>
      </dgm:t>
    </dgm:pt>
    <dgm:pt modelId="{DEDFBADF-D337-4F30-A579-218F97043822}" type="parTrans" cxnId="{95A88866-A23F-4B6D-9DB1-5561D98FEAF9}">
      <dgm:prSet/>
      <dgm:spPr/>
      <dgm:t>
        <a:bodyPr/>
        <a:lstStyle/>
        <a:p>
          <a:endParaRPr lang="en-US"/>
        </a:p>
      </dgm:t>
    </dgm:pt>
    <dgm:pt modelId="{EE4C7685-F2B1-4DFA-83C7-12BE432213DD}" type="sibTrans" cxnId="{95A88866-A23F-4B6D-9DB1-5561D98FEAF9}">
      <dgm:prSet/>
      <dgm:spPr/>
      <dgm:t>
        <a:bodyPr/>
        <a:lstStyle/>
        <a:p>
          <a:endParaRPr lang="en-US"/>
        </a:p>
      </dgm:t>
    </dgm:pt>
    <dgm:pt modelId="{6CA696DC-BBE3-4DCF-BD55-996792A556A2}">
      <dgm:prSet custT="1"/>
      <dgm:spPr/>
      <dgm:t>
        <a:bodyPr/>
        <a:lstStyle/>
        <a:p>
          <a:r>
            <a:rPr lang="en-US" dirty="0">
              <a:ea typeface="ＭＳ Ｐゴシック" pitchFamily="34" charset="-128"/>
            </a:rPr>
            <a:t>The project must have “lasting value”</a:t>
          </a:r>
          <a:endParaRPr lang="en-US" altLang="en-US" sz="1800" b="0" i="0" dirty="0"/>
        </a:p>
      </dgm:t>
    </dgm:pt>
    <dgm:pt modelId="{C69C3003-D63D-435D-BB98-594FE37F0B5F}" type="parTrans" cxnId="{837B8221-DDB8-45E7-974F-2B8FE2A274D3}">
      <dgm:prSet/>
      <dgm:spPr/>
      <dgm:t>
        <a:bodyPr/>
        <a:lstStyle/>
        <a:p>
          <a:endParaRPr lang="en-US"/>
        </a:p>
      </dgm:t>
    </dgm:pt>
    <dgm:pt modelId="{F1FF6D0B-4B97-4E78-B6F1-5BFE81ABB8BB}" type="sibTrans" cxnId="{837B8221-DDB8-45E7-974F-2B8FE2A274D3}">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1"/>
      <dgm:spPr/>
    </dgm:pt>
    <dgm:pt modelId="{A4685222-1EFB-4259-8B41-2F80C06E0DAD}" type="pres">
      <dgm:prSet presAssocID="{4ADEB452-77B5-45EE-BF98-558FFBCDB522}" presName="parentText" presStyleLbl="node1" presStyleIdx="0" presStyleCnt="1" custScaleY="327627" custLinFactNeighborY="-1417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1" custScaleY="127263" custLinFactY="-293" custLinFactNeighborY="-100000">
        <dgm:presLayoutVars>
          <dgm:bulletEnabled val="1"/>
        </dgm:presLayoutVars>
      </dgm:prSet>
      <dgm:spPr/>
    </dgm:pt>
  </dgm:ptLst>
  <dgm:cxnLst>
    <dgm:cxn modelId="{F8A6BB07-D445-4CF9-9455-ECB614EF5432}" type="presOf" srcId="{A4CF87E7-EC0E-4C89-BC6D-9FC04AAF4C35}" destId="{822E5720-5F8D-4CB0-B21F-9574061B3C2E}" srcOrd="0" destOrd="5" presId="urn:microsoft.com/office/officeart/2005/8/layout/list1"/>
    <dgm:cxn modelId="{58A83F15-F2A2-4739-AA34-442A05EBDC1A}" type="presOf" srcId="{6CA696DC-BBE3-4DCF-BD55-996792A556A2}" destId="{822E5720-5F8D-4CB0-B21F-9574061B3C2E}" srcOrd="0" destOrd="9" presId="urn:microsoft.com/office/officeart/2005/8/layout/list1"/>
    <dgm:cxn modelId="{837B8221-DDB8-45E7-974F-2B8FE2A274D3}" srcId="{4ADEB452-77B5-45EE-BF98-558FFBCDB522}" destId="{6CA696DC-BBE3-4DCF-BD55-996792A556A2}" srcOrd="9" destOrd="0" parTransId="{C69C3003-D63D-435D-BB98-594FE37F0B5F}" sibTransId="{F1FF6D0B-4B97-4E78-B6F1-5BFE81ABB8BB}"/>
    <dgm:cxn modelId="{D250E021-3805-446B-894C-27AD524244AB}" type="presOf" srcId="{B16F23DE-ECB5-437C-82F6-E3CDCC76B506}" destId="{822E5720-5F8D-4CB0-B21F-9574061B3C2E}" srcOrd="0" destOrd="4" presId="urn:microsoft.com/office/officeart/2005/8/layout/list1"/>
    <dgm:cxn modelId="{E0942A30-0242-4E9D-974F-DA4C198C09BE}" type="presOf" srcId="{EA88E065-6DF8-48C9-8643-59E47A9D2D5F}" destId="{F039789C-37C1-498C-B007-F2948A27E6CD}" srcOrd="0" destOrd="0" presId="urn:microsoft.com/office/officeart/2005/8/layout/list1"/>
    <dgm:cxn modelId="{D9A25736-8E87-4246-A95C-EE9AE2E62D05}" srcId="{4ADEB452-77B5-45EE-BF98-558FFBCDB522}" destId="{B16F23DE-ECB5-437C-82F6-E3CDCC76B506}" srcOrd="4" destOrd="0" parTransId="{383CE24B-E9EE-4A86-B0D5-DF434E9F614B}" sibTransId="{DBD00004-AD96-41E9-B72A-A3FBE8576153}"/>
    <dgm:cxn modelId="{A644F138-747B-4A60-A18C-724DA9B3252E}" srcId="{4ADEB452-77B5-45EE-BF98-558FFBCDB522}" destId="{F8947325-8E44-4357-A396-9EE350DBE5D7}" srcOrd="7" destOrd="0" parTransId="{4AB52535-5109-48DE-A2BE-01C1D4659910}" sibTransId="{BFAB7C6F-E0C7-483B-90A9-3608DCE37822}"/>
    <dgm:cxn modelId="{48039C3B-6859-4EAF-8B9A-16C668506DD2}" srcId="{4ADEB452-77B5-45EE-BF98-558FFBCDB522}" destId="{202D1410-1A80-4CE0-87ED-2CA3CAD48089}" srcOrd="6" destOrd="0" parTransId="{DF81E221-457D-43BD-83E3-36C08343C4AD}" sibTransId="{8AEDDE74-5770-4352-B0E9-09C8D1AD27C5}"/>
    <dgm:cxn modelId="{EA5A5A64-73BC-4EB6-A517-EE5B3C92480E}" type="presOf" srcId="{4ADEB452-77B5-45EE-BF98-558FFBCDB522}" destId="{06CDEBC3-8B85-4470-979C-53051DF049DA}" srcOrd="0" destOrd="0" presId="urn:microsoft.com/office/officeart/2005/8/layout/list1"/>
    <dgm:cxn modelId="{89522266-2D11-462E-810B-313309073F40}" type="presOf" srcId="{202D1410-1A80-4CE0-87ED-2CA3CAD48089}" destId="{822E5720-5F8D-4CB0-B21F-9574061B3C2E}" srcOrd="0" destOrd="6" presId="urn:microsoft.com/office/officeart/2005/8/layout/list1"/>
    <dgm:cxn modelId="{95A88866-A23F-4B6D-9DB1-5561D98FEAF9}" srcId="{4ADEB452-77B5-45EE-BF98-558FFBCDB522}" destId="{C6614B4A-6DA5-429B-8A1D-1FF41CC7E435}" srcOrd="8" destOrd="0" parTransId="{DEDFBADF-D337-4F30-A579-218F97043822}" sibTransId="{EE4C7685-F2B1-4DFA-83C7-12BE432213DD}"/>
    <dgm:cxn modelId="{A912286D-B796-4F9A-ABB8-8CDEF93814DA}" type="presOf" srcId="{F8947325-8E44-4357-A396-9EE350DBE5D7}" destId="{822E5720-5F8D-4CB0-B21F-9574061B3C2E}" srcOrd="0" destOrd="7" presId="urn:microsoft.com/office/officeart/2005/8/layout/list1"/>
    <dgm:cxn modelId="{421E5E4F-4848-43DB-8303-145058A097B4}" type="presOf" srcId="{EC49932C-E78A-475B-A32F-559FCF14402A}" destId="{822E5720-5F8D-4CB0-B21F-9574061B3C2E}" srcOrd="0" destOrd="0" presId="urn:microsoft.com/office/officeart/2005/8/layout/list1"/>
    <dgm:cxn modelId="{C06F0C70-F163-4802-95D5-26B67773404C}" srcId="{EA88E065-6DF8-48C9-8643-59E47A9D2D5F}" destId="{4ADEB452-77B5-45EE-BF98-558FFBCDB522}" srcOrd="0" destOrd="0" parTransId="{C6EA751C-ECF1-46D6-B931-46FB765D7F8D}" sibTransId="{FF894ED2-720D-456D-B684-2559D3FD99D2}"/>
    <dgm:cxn modelId="{AFAB5F54-6063-407E-AA7D-D0CE4D43F1C1}" srcId="{4ADEB452-77B5-45EE-BF98-558FFBCDB522}" destId="{0698B19F-CA45-46A3-8048-C793BB913E40}" srcOrd="3" destOrd="0" parTransId="{DDF3F83F-21FE-42C7-B819-15F773722138}" sibTransId="{C024FEF2-FF20-4398-B4A8-ED34E3AF3403}"/>
    <dgm:cxn modelId="{0A573055-0789-45C1-BB50-CCFD75F9FB39}" type="presOf" srcId="{4ADEB452-77B5-45EE-BF98-558FFBCDB522}" destId="{A4685222-1EFB-4259-8B41-2F80C06E0DAD}" srcOrd="1" destOrd="0" presId="urn:microsoft.com/office/officeart/2005/8/layout/list1"/>
    <dgm:cxn modelId="{4E134356-0780-4D50-A7E0-62E051BF7B90}" type="presOf" srcId="{0698B19F-CA45-46A3-8048-C793BB913E40}" destId="{822E5720-5F8D-4CB0-B21F-9574061B3C2E}" srcOrd="0" destOrd="3" presId="urn:microsoft.com/office/officeart/2005/8/layout/list1"/>
    <dgm:cxn modelId="{3454227F-98BA-4FDA-B8A1-03D09ED589EF}" type="presOf" srcId="{C6614B4A-6DA5-429B-8A1D-1FF41CC7E435}" destId="{822E5720-5F8D-4CB0-B21F-9574061B3C2E}" srcOrd="0" destOrd="8" presId="urn:microsoft.com/office/officeart/2005/8/layout/list1"/>
    <dgm:cxn modelId="{13A7D180-A989-46F9-ABF2-8E5CC5C961D7}" srcId="{4ADEB452-77B5-45EE-BF98-558FFBCDB522}" destId="{EC49932C-E78A-475B-A32F-559FCF14402A}" srcOrd="0" destOrd="0" parTransId="{3C351282-51E2-4E19-98A0-5DD8ED35B8A1}" sibTransId="{664E4C26-19AA-4593-A800-FFB82DD41B2B}"/>
    <dgm:cxn modelId="{C1EB8295-EF61-45B5-AFA0-F9529616EB98}" srcId="{4ADEB452-77B5-45EE-BF98-558FFBCDB522}" destId="{A4CF87E7-EC0E-4C89-BC6D-9FC04AAF4C35}" srcOrd="5" destOrd="0" parTransId="{3E984E9B-7C7E-4905-A031-5C464836AD72}" sibTransId="{C93A75BE-4887-4E00-A350-942A2ED77DC2}"/>
    <dgm:cxn modelId="{75427F97-F687-475A-984B-3C3C73E8B3E5}" srcId="{4ADEB452-77B5-45EE-BF98-558FFBCDB522}" destId="{1FA2D839-DF29-49DF-884A-2182BC8831CE}" srcOrd="1" destOrd="0" parTransId="{955AF833-11DC-43B7-A2C8-2B9D617E99A3}" sibTransId="{FCF36CDB-8684-4365-9FEC-170D81D76581}"/>
    <dgm:cxn modelId="{687A9DB4-5E07-4C05-BC4F-D6F71144F918}" srcId="{4ADEB452-77B5-45EE-BF98-558FFBCDB522}" destId="{0486D9E9-FFD6-4B44-A458-10C9496D4F3B}" srcOrd="2" destOrd="0" parTransId="{1BD0A615-2424-448D-90D7-EBD799F705AC}" sibTransId="{68C2B6D1-2867-441A-8E2F-0524B5D14B44}"/>
    <dgm:cxn modelId="{4A54B0C3-C4EE-4E36-B525-1FD230C25699}" type="presOf" srcId="{1FA2D839-DF29-49DF-884A-2182BC8831CE}" destId="{822E5720-5F8D-4CB0-B21F-9574061B3C2E}" srcOrd="0" destOrd="1" presId="urn:microsoft.com/office/officeart/2005/8/layout/list1"/>
    <dgm:cxn modelId="{F937E1C3-0C42-40DC-9848-26940F90C9F0}" type="presOf" srcId="{0486D9E9-FFD6-4B44-A458-10C9496D4F3B}" destId="{822E5720-5F8D-4CB0-B21F-9574061B3C2E}" srcOrd="0" destOrd="2" presId="urn:microsoft.com/office/officeart/2005/8/layout/list1"/>
    <dgm:cxn modelId="{CAECBD75-CA0E-407E-922D-BA681BB1C386}" type="presParOf" srcId="{F039789C-37C1-498C-B007-F2948A27E6CD}" destId="{6BDB9A5E-2F91-4878-82AA-8DA50D395986}" srcOrd="0" destOrd="0" presId="urn:microsoft.com/office/officeart/2005/8/layout/list1"/>
    <dgm:cxn modelId="{AC9015D8-528E-4B38-B0E8-44D0AEAF62B7}" type="presParOf" srcId="{6BDB9A5E-2F91-4878-82AA-8DA50D395986}" destId="{06CDEBC3-8B85-4470-979C-53051DF049DA}" srcOrd="0" destOrd="0" presId="urn:microsoft.com/office/officeart/2005/8/layout/list1"/>
    <dgm:cxn modelId="{62966E04-D28B-440A-B233-55D69D558809}" type="presParOf" srcId="{6BDB9A5E-2F91-4878-82AA-8DA50D395986}" destId="{A4685222-1EFB-4259-8B41-2F80C06E0DAD}" srcOrd="1" destOrd="0" presId="urn:microsoft.com/office/officeart/2005/8/layout/list1"/>
    <dgm:cxn modelId="{B8874071-1A9F-453D-837F-F269E7109B62}" type="presParOf" srcId="{F039789C-37C1-498C-B007-F2948A27E6CD}" destId="{7B6862F8-18B2-4A53-BDA7-5E1246DC745E}" srcOrd="1" destOrd="0" presId="urn:microsoft.com/office/officeart/2005/8/layout/list1"/>
    <dgm:cxn modelId="{45DB7808-CC86-4814-B8DA-038D47F3A498}" type="presParOf" srcId="{F039789C-37C1-498C-B007-F2948A27E6CD}" destId="{822E5720-5F8D-4CB0-B21F-9574061B3C2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4ADEB452-77B5-45EE-BF98-558FFBCDB522}">
      <dgm:prSet custT="1"/>
      <dgm:spPr/>
      <dgm:t>
        <a:bodyPr/>
        <a:lstStyle/>
        <a:p>
          <a:pPr algn="l" rtl="0"/>
          <a:r>
            <a:rPr lang="en-US" altLang="en-US" sz="1800" dirty="0">
              <a:ea typeface="ＭＳ Ｐゴシック" pitchFamily="34" charset="-128"/>
            </a:rPr>
            <a:t>Any Questions?</a:t>
          </a:r>
          <a:endParaRPr lang="en-US" altLang="en-US" sz="1100" dirty="0">
            <a:ea typeface="ＭＳ Ｐゴシック" pitchFamily="34" charset="-128"/>
          </a:endParaRPr>
        </a:p>
      </dgm:t>
    </dgm:pt>
    <dgm:pt modelId="{C6EA751C-ECF1-46D6-B931-46FB765D7F8D}" type="parTrans" cxnId="{C06F0C70-F163-4802-95D5-26B67773404C}">
      <dgm:prSet/>
      <dgm:spPr/>
      <dgm:t>
        <a:bodyPr/>
        <a:lstStyle/>
        <a:p>
          <a:endParaRPr lang="en-US"/>
        </a:p>
      </dgm:t>
    </dgm:pt>
    <dgm:pt modelId="{FF894ED2-720D-456D-B684-2559D3FD99D2}" type="sibTrans" cxnId="{C06F0C70-F163-4802-95D5-26B67773404C}">
      <dgm:prSet/>
      <dgm:spPr/>
      <dgm:t>
        <a:bodyPr/>
        <a:lstStyle/>
        <a:p>
          <a:endParaRPr lang="en-US"/>
        </a:p>
      </dgm:t>
    </dgm:pt>
    <dgm:pt modelId="{0258E59C-D660-4CE5-B6AC-D606FCE97782}">
      <dgm:prSet custT="1"/>
      <dgm:spPr/>
      <dgm:t>
        <a:bodyPr/>
        <a:lstStyle/>
        <a:p>
          <a:pPr rtl="0"/>
          <a:r>
            <a:rPr lang="en-US" altLang="en-US" sz="1800" dirty="0">
              <a:ea typeface="ＭＳ Ｐゴシック" pitchFamily="34" charset="-128"/>
            </a:rPr>
            <a:t>OCC Website</a:t>
          </a:r>
        </a:p>
      </dgm:t>
    </dgm:pt>
    <dgm:pt modelId="{7929214D-C3B7-43BE-ACBB-0FCEDD85F4D3}" type="parTrans" cxnId="{E01A5BFC-A9AB-4AEB-B496-EC47578AB8C6}">
      <dgm:prSet/>
      <dgm:spPr/>
      <dgm:t>
        <a:bodyPr/>
        <a:lstStyle/>
        <a:p>
          <a:endParaRPr lang="en-US"/>
        </a:p>
      </dgm:t>
    </dgm:pt>
    <dgm:pt modelId="{EC0C9120-42A0-444B-A71D-59E9354F7ACA}" type="sibTrans" cxnId="{E01A5BFC-A9AB-4AEB-B496-EC47578AB8C6}">
      <dgm:prSet/>
      <dgm:spPr/>
      <dgm:t>
        <a:bodyPr/>
        <a:lstStyle/>
        <a:p>
          <a:endParaRPr lang="en-US"/>
        </a:p>
      </dgm:t>
    </dgm:pt>
    <dgm:pt modelId="{9C883524-D986-4C13-A964-01E4B4632DA4}">
      <dgm:prSet custT="1"/>
      <dgm:spPr/>
      <dgm:t>
        <a:bodyPr/>
        <a:lstStyle/>
        <a:p>
          <a:pPr rtl="0"/>
          <a:r>
            <a:rPr lang="en-US" altLang="en-US" sz="1800" dirty="0">
              <a:ea typeface="ＭＳ Ｐゴシック" pitchFamily="34" charset="-128"/>
              <a:hlinkClick xmlns:r="http://schemas.openxmlformats.org/officeDocument/2006/relationships" r:id="rId1"/>
            </a:rPr>
            <a:t>www.ocbsa.org</a:t>
          </a:r>
          <a:endParaRPr lang="en-US" altLang="en-US" sz="1800" dirty="0">
            <a:ea typeface="ＭＳ Ｐゴシック" pitchFamily="34" charset="-128"/>
          </a:endParaRPr>
        </a:p>
      </dgm:t>
    </dgm:pt>
    <dgm:pt modelId="{559B256A-6837-4375-A36B-FD9454DA1C01}" type="parTrans" cxnId="{66DFFB06-2512-4494-AE6C-C3F4B394C1D1}">
      <dgm:prSet/>
      <dgm:spPr/>
      <dgm:t>
        <a:bodyPr/>
        <a:lstStyle/>
        <a:p>
          <a:endParaRPr lang="en-US"/>
        </a:p>
      </dgm:t>
    </dgm:pt>
    <dgm:pt modelId="{8ABBB2D0-055B-44C0-9B90-A7E265FF4BD7}" type="sibTrans" cxnId="{66DFFB06-2512-4494-AE6C-C3F4B394C1D1}">
      <dgm:prSet/>
      <dgm:spPr/>
      <dgm:t>
        <a:bodyPr/>
        <a:lstStyle/>
        <a:p>
          <a:endParaRPr lang="en-US"/>
        </a:p>
      </dgm:t>
    </dgm:pt>
    <dgm:pt modelId="{72A65D6A-F907-4DD2-9C91-9E33C59BAAB9}">
      <dgm:prSet custT="1"/>
      <dgm:spPr/>
      <dgm:t>
        <a:bodyPr/>
        <a:lstStyle/>
        <a:p>
          <a:pPr rtl="0"/>
          <a:r>
            <a:rPr lang="en-US" altLang="en-US" sz="1800" dirty="0">
              <a:ea typeface="ＭＳ Ｐゴシック" pitchFamily="34" charset="-128"/>
            </a:rPr>
            <a:t>Thanks!</a:t>
          </a:r>
        </a:p>
      </dgm:t>
    </dgm:pt>
    <dgm:pt modelId="{6FD553BC-D28C-45C5-87C0-C9BC636382CD}" type="parTrans" cxnId="{B9FFE8E0-D712-4CE4-A3E6-D41F7058FB99}">
      <dgm:prSet/>
      <dgm:spPr/>
      <dgm:t>
        <a:bodyPr/>
        <a:lstStyle/>
        <a:p>
          <a:endParaRPr lang="en-US"/>
        </a:p>
      </dgm:t>
    </dgm:pt>
    <dgm:pt modelId="{E531E38A-EF27-466A-8DC6-E424F84141A8}" type="sibTrans" cxnId="{B9FFE8E0-D712-4CE4-A3E6-D41F7058FB99}">
      <dgm:prSet/>
      <dgm:spPr/>
      <dgm:t>
        <a:bodyPr/>
        <a:lstStyle/>
        <a:p>
          <a:endParaRPr lang="en-US"/>
        </a:p>
      </dgm:t>
    </dgm:pt>
    <dgm:pt modelId="{3231EB49-2E13-4117-B718-A51720B3F71E}">
      <dgm:prSet custT="1"/>
      <dgm:spPr/>
      <dgm:t>
        <a:bodyPr/>
        <a:lstStyle/>
        <a:p>
          <a:pPr rtl="0"/>
          <a:r>
            <a:rPr lang="en-US" altLang="en-US" sz="1800" dirty="0">
              <a:ea typeface="ＭＳ Ｐゴシック" pitchFamily="34" charset="-128"/>
              <a:hlinkClick xmlns:r="http://schemas.openxmlformats.org/officeDocument/2006/relationships" r:id="rId2"/>
            </a:rPr>
            <a:t>www.ocbsa.org/advancement/</a:t>
          </a:r>
          <a:endParaRPr lang="en-US" altLang="en-US" sz="1800" dirty="0">
            <a:ea typeface="ＭＳ Ｐゴシック" pitchFamily="34" charset="-128"/>
          </a:endParaRPr>
        </a:p>
      </dgm:t>
    </dgm:pt>
    <dgm:pt modelId="{797608CB-E6E2-49AB-A62C-2D39DB8CD713}" type="parTrans" cxnId="{21EEDC5B-2DAD-4C98-A187-AC269DB13FD6}">
      <dgm:prSet/>
      <dgm:spPr/>
      <dgm:t>
        <a:bodyPr/>
        <a:lstStyle/>
        <a:p>
          <a:endParaRPr lang="en-US"/>
        </a:p>
      </dgm:t>
    </dgm:pt>
    <dgm:pt modelId="{C46C4193-AF85-4C40-947B-21376524F21C}" type="sibTrans" cxnId="{21EEDC5B-2DAD-4C98-A187-AC269DB13FD6}">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6BDB9A5E-2F91-4878-82AA-8DA50D395986}" type="pres">
      <dgm:prSet presAssocID="{4ADEB452-77B5-45EE-BF98-558FFBCDB522}" presName="parentLin" presStyleCnt="0"/>
      <dgm:spPr/>
    </dgm:pt>
    <dgm:pt modelId="{06CDEBC3-8B85-4470-979C-53051DF049DA}" type="pres">
      <dgm:prSet presAssocID="{4ADEB452-77B5-45EE-BF98-558FFBCDB522}" presName="parentLeftMargin" presStyleLbl="node1" presStyleIdx="0" presStyleCnt="3"/>
      <dgm:spPr/>
    </dgm:pt>
    <dgm:pt modelId="{A4685222-1EFB-4259-8B41-2F80C06E0DAD}" type="pres">
      <dgm:prSet presAssocID="{4ADEB452-77B5-45EE-BF98-558FFBCDB522}" presName="parentText" presStyleLbl="node1" presStyleIdx="0" presStyleCnt="3" custScaleY="96288" custLinFactNeighborY="-14171">
        <dgm:presLayoutVars>
          <dgm:chMax val="0"/>
          <dgm:bulletEnabled val="1"/>
        </dgm:presLayoutVars>
      </dgm:prSet>
      <dgm:spPr/>
    </dgm:pt>
    <dgm:pt modelId="{7B6862F8-18B2-4A53-BDA7-5E1246DC745E}" type="pres">
      <dgm:prSet presAssocID="{4ADEB452-77B5-45EE-BF98-558FFBCDB522}" presName="negativeSpace" presStyleCnt="0"/>
      <dgm:spPr/>
    </dgm:pt>
    <dgm:pt modelId="{822E5720-5F8D-4CB0-B21F-9574061B3C2E}" type="pres">
      <dgm:prSet presAssocID="{4ADEB452-77B5-45EE-BF98-558FFBCDB522}" presName="childText" presStyleLbl="conFgAcc1" presStyleIdx="0" presStyleCnt="3" custScaleY="110282" custLinFactNeighborY="-48802">
        <dgm:presLayoutVars>
          <dgm:bulletEnabled val="1"/>
        </dgm:presLayoutVars>
      </dgm:prSet>
      <dgm:spPr/>
    </dgm:pt>
    <dgm:pt modelId="{3C7128AF-F83D-42EF-A122-1A20E7AE75BF}" type="pres">
      <dgm:prSet presAssocID="{FF894ED2-720D-456D-B684-2559D3FD99D2}" presName="spaceBetweenRectangles" presStyleCnt="0"/>
      <dgm:spPr/>
    </dgm:pt>
    <dgm:pt modelId="{A75F9164-5EC9-4BE1-840F-CAF1F1CD5592}" type="pres">
      <dgm:prSet presAssocID="{0258E59C-D660-4CE5-B6AC-D606FCE97782}" presName="parentLin" presStyleCnt="0"/>
      <dgm:spPr/>
    </dgm:pt>
    <dgm:pt modelId="{4023B060-5C5C-4895-A99A-453B30D1CBE0}" type="pres">
      <dgm:prSet presAssocID="{0258E59C-D660-4CE5-B6AC-D606FCE97782}" presName="parentLeftMargin" presStyleLbl="node1" presStyleIdx="0" presStyleCnt="3"/>
      <dgm:spPr/>
    </dgm:pt>
    <dgm:pt modelId="{5813EE3B-6008-4A57-B155-5C86EC2A9BCE}" type="pres">
      <dgm:prSet presAssocID="{0258E59C-D660-4CE5-B6AC-D606FCE97782}" presName="parentText" presStyleLbl="node1" presStyleIdx="1" presStyleCnt="3">
        <dgm:presLayoutVars>
          <dgm:chMax val="0"/>
          <dgm:bulletEnabled val="1"/>
        </dgm:presLayoutVars>
      </dgm:prSet>
      <dgm:spPr/>
    </dgm:pt>
    <dgm:pt modelId="{3CB636EB-6BD5-4205-A5D6-5B03F932AA62}" type="pres">
      <dgm:prSet presAssocID="{0258E59C-D660-4CE5-B6AC-D606FCE97782}" presName="negativeSpace" presStyleCnt="0"/>
      <dgm:spPr/>
    </dgm:pt>
    <dgm:pt modelId="{D24C5B89-0712-47B1-8842-C8E8F0311569}" type="pres">
      <dgm:prSet presAssocID="{0258E59C-D660-4CE5-B6AC-D606FCE97782}" presName="childText" presStyleLbl="conFgAcc1" presStyleIdx="1" presStyleCnt="3">
        <dgm:presLayoutVars>
          <dgm:bulletEnabled val="1"/>
        </dgm:presLayoutVars>
      </dgm:prSet>
      <dgm:spPr/>
    </dgm:pt>
    <dgm:pt modelId="{45494A17-335B-41FA-8140-752437EBB9F6}" type="pres">
      <dgm:prSet presAssocID="{EC0C9120-42A0-444B-A71D-59E9354F7ACA}" presName="spaceBetweenRectangles" presStyleCnt="0"/>
      <dgm:spPr/>
    </dgm:pt>
    <dgm:pt modelId="{D65EB1FA-B8FE-45CD-84DA-3FC741F2164E}" type="pres">
      <dgm:prSet presAssocID="{72A65D6A-F907-4DD2-9C91-9E33C59BAAB9}" presName="parentLin" presStyleCnt="0"/>
      <dgm:spPr/>
    </dgm:pt>
    <dgm:pt modelId="{238A6378-80C8-40ED-BAE7-0B720C307FF2}" type="pres">
      <dgm:prSet presAssocID="{72A65D6A-F907-4DD2-9C91-9E33C59BAAB9}" presName="parentLeftMargin" presStyleLbl="node1" presStyleIdx="1" presStyleCnt="3"/>
      <dgm:spPr/>
    </dgm:pt>
    <dgm:pt modelId="{BC3F4FEF-AF45-4BBA-B5F4-DFB9EBD67664}" type="pres">
      <dgm:prSet presAssocID="{72A65D6A-F907-4DD2-9C91-9E33C59BAAB9}" presName="parentText" presStyleLbl="node1" presStyleIdx="2" presStyleCnt="3">
        <dgm:presLayoutVars>
          <dgm:chMax val="0"/>
          <dgm:bulletEnabled val="1"/>
        </dgm:presLayoutVars>
      </dgm:prSet>
      <dgm:spPr/>
    </dgm:pt>
    <dgm:pt modelId="{25E2AB45-3671-413C-98A0-C852CAB5FF2E}" type="pres">
      <dgm:prSet presAssocID="{72A65D6A-F907-4DD2-9C91-9E33C59BAAB9}" presName="negativeSpace" presStyleCnt="0"/>
      <dgm:spPr/>
    </dgm:pt>
    <dgm:pt modelId="{6CF2ACB0-5E87-4626-A9C3-E7BAF6BD341B}" type="pres">
      <dgm:prSet presAssocID="{72A65D6A-F907-4DD2-9C91-9E33C59BAAB9}" presName="childText" presStyleLbl="conFgAcc1" presStyleIdx="2" presStyleCnt="3">
        <dgm:presLayoutVars>
          <dgm:bulletEnabled val="1"/>
        </dgm:presLayoutVars>
      </dgm:prSet>
      <dgm:spPr/>
    </dgm:pt>
  </dgm:ptLst>
  <dgm:cxnLst>
    <dgm:cxn modelId="{66DFFB06-2512-4494-AE6C-C3F4B394C1D1}" srcId="{0258E59C-D660-4CE5-B6AC-D606FCE97782}" destId="{9C883524-D986-4C13-A964-01E4B4632DA4}" srcOrd="0" destOrd="0" parTransId="{559B256A-6837-4375-A36B-FD9454DA1C01}" sibTransId="{8ABBB2D0-055B-44C0-9B90-A7E265FF4BD7}"/>
    <dgm:cxn modelId="{4DDF9607-7F73-4AA1-BB93-3F3FBB5DF9D9}" type="presOf" srcId="{0258E59C-D660-4CE5-B6AC-D606FCE97782}" destId="{4023B060-5C5C-4895-A99A-453B30D1CBE0}" srcOrd="0" destOrd="0" presId="urn:microsoft.com/office/officeart/2005/8/layout/list1"/>
    <dgm:cxn modelId="{12D3253E-8995-4193-8DC3-F9DAAB5F02A0}" type="presOf" srcId="{9C883524-D986-4C13-A964-01E4B4632DA4}" destId="{D24C5B89-0712-47B1-8842-C8E8F0311569}" srcOrd="0" destOrd="0" presId="urn:microsoft.com/office/officeart/2005/8/layout/list1"/>
    <dgm:cxn modelId="{21EEDC5B-2DAD-4C98-A187-AC269DB13FD6}" srcId="{0258E59C-D660-4CE5-B6AC-D606FCE97782}" destId="{3231EB49-2E13-4117-B718-A51720B3F71E}" srcOrd="1" destOrd="0" parTransId="{797608CB-E6E2-49AB-A62C-2D39DB8CD713}" sibTransId="{C46C4193-AF85-4C40-947B-21376524F21C}"/>
    <dgm:cxn modelId="{71DBC341-8B78-4BFF-A6BD-A37AA7F442DD}" type="presOf" srcId="{EA88E065-6DF8-48C9-8643-59E47A9D2D5F}" destId="{F039789C-37C1-498C-B007-F2948A27E6CD}" srcOrd="0" destOrd="0" presId="urn:microsoft.com/office/officeart/2005/8/layout/list1"/>
    <dgm:cxn modelId="{00310C69-23FF-4E48-92D5-919F5D6AF3F9}" type="presOf" srcId="{0258E59C-D660-4CE5-B6AC-D606FCE97782}" destId="{5813EE3B-6008-4A57-B155-5C86EC2A9BCE}" srcOrd="1" destOrd="0" presId="urn:microsoft.com/office/officeart/2005/8/layout/list1"/>
    <dgm:cxn modelId="{0148304D-0323-4022-9A00-42155DEA98D9}" type="presOf" srcId="{72A65D6A-F907-4DD2-9C91-9E33C59BAAB9}" destId="{238A6378-80C8-40ED-BAE7-0B720C307FF2}" srcOrd="0" destOrd="0" presId="urn:microsoft.com/office/officeart/2005/8/layout/list1"/>
    <dgm:cxn modelId="{C06F0C70-F163-4802-95D5-26B67773404C}" srcId="{EA88E065-6DF8-48C9-8643-59E47A9D2D5F}" destId="{4ADEB452-77B5-45EE-BF98-558FFBCDB522}" srcOrd="0" destOrd="0" parTransId="{C6EA751C-ECF1-46D6-B931-46FB765D7F8D}" sibTransId="{FF894ED2-720D-456D-B684-2559D3FD99D2}"/>
    <dgm:cxn modelId="{76E0EC8B-4FF2-4411-8293-7460CA93AE5E}" type="presOf" srcId="{4ADEB452-77B5-45EE-BF98-558FFBCDB522}" destId="{06CDEBC3-8B85-4470-979C-53051DF049DA}" srcOrd="0" destOrd="0" presId="urn:microsoft.com/office/officeart/2005/8/layout/list1"/>
    <dgm:cxn modelId="{AFF837B6-C42F-434E-B7EF-CF84D9ED8696}" type="presOf" srcId="{3231EB49-2E13-4117-B718-A51720B3F71E}" destId="{D24C5B89-0712-47B1-8842-C8E8F0311569}" srcOrd="0" destOrd="1" presId="urn:microsoft.com/office/officeart/2005/8/layout/list1"/>
    <dgm:cxn modelId="{B9FFE8E0-D712-4CE4-A3E6-D41F7058FB99}" srcId="{EA88E065-6DF8-48C9-8643-59E47A9D2D5F}" destId="{72A65D6A-F907-4DD2-9C91-9E33C59BAAB9}" srcOrd="2" destOrd="0" parTransId="{6FD553BC-D28C-45C5-87C0-C9BC636382CD}" sibTransId="{E531E38A-EF27-466A-8DC6-E424F84141A8}"/>
    <dgm:cxn modelId="{876091ED-E82E-469A-B13B-9366E64D1D17}" type="presOf" srcId="{4ADEB452-77B5-45EE-BF98-558FFBCDB522}" destId="{A4685222-1EFB-4259-8B41-2F80C06E0DAD}" srcOrd="1" destOrd="0" presId="urn:microsoft.com/office/officeart/2005/8/layout/list1"/>
    <dgm:cxn modelId="{E01A5BFC-A9AB-4AEB-B496-EC47578AB8C6}" srcId="{EA88E065-6DF8-48C9-8643-59E47A9D2D5F}" destId="{0258E59C-D660-4CE5-B6AC-D606FCE97782}" srcOrd="1" destOrd="0" parTransId="{7929214D-C3B7-43BE-ACBB-0FCEDD85F4D3}" sibTransId="{EC0C9120-42A0-444B-A71D-59E9354F7ACA}"/>
    <dgm:cxn modelId="{81C4EBFD-DE81-4F41-AD41-36D7200F70E9}" type="presOf" srcId="{72A65D6A-F907-4DD2-9C91-9E33C59BAAB9}" destId="{BC3F4FEF-AF45-4BBA-B5F4-DFB9EBD67664}" srcOrd="1" destOrd="0" presId="urn:microsoft.com/office/officeart/2005/8/layout/list1"/>
    <dgm:cxn modelId="{0B97A06C-6AED-44B8-9C21-CE12C06E8551}" type="presParOf" srcId="{F039789C-37C1-498C-B007-F2948A27E6CD}" destId="{6BDB9A5E-2F91-4878-82AA-8DA50D395986}" srcOrd="0" destOrd="0" presId="urn:microsoft.com/office/officeart/2005/8/layout/list1"/>
    <dgm:cxn modelId="{E27B4DF2-5D5A-4546-8713-938A4CE6EEB4}" type="presParOf" srcId="{6BDB9A5E-2F91-4878-82AA-8DA50D395986}" destId="{06CDEBC3-8B85-4470-979C-53051DF049DA}" srcOrd="0" destOrd="0" presId="urn:microsoft.com/office/officeart/2005/8/layout/list1"/>
    <dgm:cxn modelId="{624A1849-117F-4D7D-9199-282212188709}" type="presParOf" srcId="{6BDB9A5E-2F91-4878-82AA-8DA50D395986}" destId="{A4685222-1EFB-4259-8B41-2F80C06E0DAD}" srcOrd="1" destOrd="0" presId="urn:microsoft.com/office/officeart/2005/8/layout/list1"/>
    <dgm:cxn modelId="{FB7526B1-4C34-4ECD-A015-2397B5D2A05E}" type="presParOf" srcId="{F039789C-37C1-498C-B007-F2948A27E6CD}" destId="{7B6862F8-18B2-4A53-BDA7-5E1246DC745E}" srcOrd="1" destOrd="0" presId="urn:microsoft.com/office/officeart/2005/8/layout/list1"/>
    <dgm:cxn modelId="{619DF524-2922-4CCA-97C8-25926E53981D}" type="presParOf" srcId="{F039789C-37C1-498C-B007-F2948A27E6CD}" destId="{822E5720-5F8D-4CB0-B21F-9574061B3C2E}" srcOrd="2" destOrd="0" presId="urn:microsoft.com/office/officeart/2005/8/layout/list1"/>
    <dgm:cxn modelId="{2A9CEABE-29A9-4F2F-B05A-EC848A3D617F}" type="presParOf" srcId="{F039789C-37C1-498C-B007-F2948A27E6CD}" destId="{3C7128AF-F83D-42EF-A122-1A20E7AE75BF}" srcOrd="3" destOrd="0" presId="urn:microsoft.com/office/officeart/2005/8/layout/list1"/>
    <dgm:cxn modelId="{81CAE342-8BE6-4C5A-A530-8214895AF4A2}" type="presParOf" srcId="{F039789C-37C1-498C-B007-F2948A27E6CD}" destId="{A75F9164-5EC9-4BE1-840F-CAF1F1CD5592}" srcOrd="4" destOrd="0" presId="urn:microsoft.com/office/officeart/2005/8/layout/list1"/>
    <dgm:cxn modelId="{4E594562-F16B-4082-80F7-AF41C236087E}" type="presParOf" srcId="{A75F9164-5EC9-4BE1-840F-CAF1F1CD5592}" destId="{4023B060-5C5C-4895-A99A-453B30D1CBE0}" srcOrd="0" destOrd="0" presId="urn:microsoft.com/office/officeart/2005/8/layout/list1"/>
    <dgm:cxn modelId="{80A081B1-3ECB-489A-B757-BE7E2C916507}" type="presParOf" srcId="{A75F9164-5EC9-4BE1-840F-CAF1F1CD5592}" destId="{5813EE3B-6008-4A57-B155-5C86EC2A9BCE}" srcOrd="1" destOrd="0" presId="urn:microsoft.com/office/officeart/2005/8/layout/list1"/>
    <dgm:cxn modelId="{65996CB6-E88B-49DC-9C4F-396B1129AA78}" type="presParOf" srcId="{F039789C-37C1-498C-B007-F2948A27E6CD}" destId="{3CB636EB-6BD5-4205-A5D6-5B03F932AA62}" srcOrd="5" destOrd="0" presId="urn:microsoft.com/office/officeart/2005/8/layout/list1"/>
    <dgm:cxn modelId="{1EB289FC-7015-4403-85B3-C7727419A7D2}" type="presParOf" srcId="{F039789C-37C1-498C-B007-F2948A27E6CD}" destId="{D24C5B89-0712-47B1-8842-C8E8F0311569}" srcOrd="6" destOrd="0" presId="urn:microsoft.com/office/officeart/2005/8/layout/list1"/>
    <dgm:cxn modelId="{ACA4CD7D-B7FE-48C1-AFBF-6B98280013B9}" type="presParOf" srcId="{F039789C-37C1-498C-B007-F2948A27E6CD}" destId="{45494A17-335B-41FA-8140-752437EBB9F6}" srcOrd="7" destOrd="0" presId="urn:microsoft.com/office/officeart/2005/8/layout/list1"/>
    <dgm:cxn modelId="{B8CFCE68-C230-49DA-AD05-5EC862EBF3CD}" type="presParOf" srcId="{F039789C-37C1-498C-B007-F2948A27E6CD}" destId="{D65EB1FA-B8FE-45CD-84DA-3FC741F2164E}" srcOrd="8" destOrd="0" presId="urn:microsoft.com/office/officeart/2005/8/layout/list1"/>
    <dgm:cxn modelId="{FF578C13-B1B7-448C-AA2D-7D39AFC25B22}" type="presParOf" srcId="{D65EB1FA-B8FE-45CD-84DA-3FC741F2164E}" destId="{238A6378-80C8-40ED-BAE7-0B720C307FF2}" srcOrd="0" destOrd="0" presId="urn:microsoft.com/office/officeart/2005/8/layout/list1"/>
    <dgm:cxn modelId="{3EBB8649-2EC5-4947-908C-E451B61E8909}" type="presParOf" srcId="{D65EB1FA-B8FE-45CD-84DA-3FC741F2164E}" destId="{BC3F4FEF-AF45-4BBA-B5F4-DFB9EBD67664}" srcOrd="1" destOrd="0" presId="urn:microsoft.com/office/officeart/2005/8/layout/list1"/>
    <dgm:cxn modelId="{1A491155-1EDF-44C2-832D-BF033E59BA44}" type="presParOf" srcId="{F039789C-37C1-498C-B007-F2948A27E6CD}" destId="{25E2AB45-3671-413C-98A0-C852CAB5FF2E}" srcOrd="9" destOrd="0" presId="urn:microsoft.com/office/officeart/2005/8/layout/list1"/>
    <dgm:cxn modelId="{3E975CB1-74C7-45D0-9634-1FF9663B91C5}" type="presParOf" srcId="{F039789C-37C1-498C-B007-F2948A27E6CD}" destId="{6CF2ACB0-5E87-4626-A9C3-E7BAF6BD341B}"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7A859A12-EC7B-4782-AE56-4BA19FAF3C24}">
      <dgm:prSet custT="1"/>
      <dgm:spPr/>
      <dgm:t>
        <a:bodyPr/>
        <a:lstStyle/>
        <a:p>
          <a:pPr algn="l" rtl="0">
            <a:lnSpc>
              <a:spcPct val="100000"/>
            </a:lnSpc>
          </a:pPr>
          <a:r>
            <a:rPr lang="en-US" sz="1800" b="0" i="0" dirty="0"/>
            <a:t>While a Life Scout, plan, develop, and give leadership to others in a service project helpful to any religious institution, any school, or your community. </a:t>
          </a:r>
        </a:p>
        <a:p>
          <a:pPr algn="r" rtl="0">
            <a:lnSpc>
              <a:spcPct val="100000"/>
            </a:lnSpc>
          </a:pPr>
          <a:r>
            <a:rPr lang="en-US" sz="1400" b="0" i="0" dirty="0"/>
            <a:t>Guide to Advancement 9.0.2.0, Eagle Scout requirement 5</a:t>
          </a:r>
        </a:p>
      </dgm:t>
    </dgm:pt>
    <dgm:pt modelId="{B2A58B89-1264-4990-8F48-F645F3525149}" type="parTrans" cxnId="{6FF1A32D-6052-47B8-8CB1-8400DC91B828}">
      <dgm:prSet/>
      <dgm:spPr/>
      <dgm:t>
        <a:bodyPr/>
        <a:lstStyle/>
        <a:p>
          <a:endParaRPr lang="en-US"/>
        </a:p>
      </dgm:t>
    </dgm:pt>
    <dgm:pt modelId="{80D4E1DB-78F4-41C6-9E92-D95411F2DF23}" type="sibTrans" cxnId="{6FF1A32D-6052-47B8-8CB1-8400DC91B828}">
      <dgm:prSet/>
      <dgm:spPr/>
      <dgm:t>
        <a:bodyPr/>
        <a:lstStyle/>
        <a:p>
          <a:endParaRPr lang="en-US"/>
        </a:p>
      </dgm:t>
    </dgm:pt>
    <dgm:pt modelId="{73B82176-BE32-49DF-82E8-D72B8CE9233B}">
      <dgm:prSet custT="1"/>
      <dgm:spPr/>
      <dgm:t>
        <a:bodyPr/>
        <a:lstStyle/>
        <a:p>
          <a:pPr algn="l" rtl="0">
            <a:lnSpc>
              <a:spcPct val="100000"/>
            </a:lnSpc>
          </a:pPr>
          <a:r>
            <a:rPr lang="en-US" sz="1800" b="0" i="0" dirty="0"/>
            <a:t>A project proposal must be approved by the organization benefiting from the effort, your unit leader and unit committee, and the district before you start. </a:t>
          </a:r>
        </a:p>
      </dgm:t>
    </dgm:pt>
    <dgm:pt modelId="{908D9307-77F3-4A0F-B230-42C8AA74D873}" type="parTrans" cxnId="{8FCBCE1A-CB09-4304-B949-B90082F1E525}">
      <dgm:prSet/>
      <dgm:spPr/>
      <dgm:t>
        <a:bodyPr/>
        <a:lstStyle/>
        <a:p>
          <a:endParaRPr lang="en-US"/>
        </a:p>
      </dgm:t>
    </dgm:pt>
    <dgm:pt modelId="{1E28D427-7916-491E-92F1-3C74204849E1}" type="sibTrans" cxnId="{8FCBCE1A-CB09-4304-B949-B90082F1E525}">
      <dgm:prSet/>
      <dgm:spPr/>
      <dgm:t>
        <a:bodyPr/>
        <a:lstStyle/>
        <a:p>
          <a:endParaRPr lang="en-US"/>
        </a:p>
      </dgm:t>
    </dgm:pt>
    <dgm:pt modelId="{7642AE9D-CE17-4880-8D95-E82F760BF575}">
      <dgm:prSet custT="1"/>
      <dgm:spPr/>
      <dgm:t>
        <a:bodyPr/>
        <a:lstStyle/>
        <a:p>
          <a:pPr algn="l" rtl="0">
            <a:lnSpc>
              <a:spcPct val="100000"/>
            </a:lnSpc>
          </a:pPr>
          <a:r>
            <a:rPr lang="en-US" sz="1800" b="0" i="0" dirty="0"/>
            <a:t>The project must benefit an organization other than Scouting America.</a:t>
          </a:r>
        </a:p>
      </dgm:t>
    </dgm:pt>
    <dgm:pt modelId="{42BAF650-B318-4E3A-A346-C6A61B321001}" type="parTrans" cxnId="{D8767339-44D6-40C7-BD1C-4AE820EC9870}">
      <dgm:prSet/>
      <dgm:spPr/>
      <dgm:t>
        <a:bodyPr/>
        <a:lstStyle/>
        <a:p>
          <a:endParaRPr lang="en-US"/>
        </a:p>
      </dgm:t>
    </dgm:pt>
    <dgm:pt modelId="{45293267-03C7-43FF-8A59-4FC43E2E6666}" type="sibTrans" cxnId="{D8767339-44D6-40C7-BD1C-4AE820EC9870}">
      <dgm:prSet/>
      <dgm:spPr/>
      <dgm:t>
        <a:bodyPr/>
        <a:lstStyle/>
        <a:p>
          <a:endParaRPr lang="en-US"/>
        </a:p>
      </dgm:t>
    </dgm:pt>
    <dgm:pt modelId="{A7FA26E7-BA76-40FC-8937-62E833105523}">
      <dgm:prSet custT="1"/>
      <dgm:spPr/>
      <dgm:t>
        <a:bodyPr/>
        <a:lstStyle/>
        <a:p>
          <a:pPr algn="l" rtl="0">
            <a:lnSpc>
              <a:spcPct val="100000"/>
            </a:lnSpc>
          </a:pPr>
          <a:r>
            <a:rPr lang="en-US" sz="1800" b="0" i="0" dirty="0"/>
            <a:t>You must use the Eagle Scout Service Project Workbook, Scouting America publication No. 512-927, in meeting this requirement.</a:t>
          </a:r>
        </a:p>
      </dgm:t>
    </dgm:pt>
    <dgm:pt modelId="{B1C0FAA2-B9A7-4135-9A63-CB9C62A617A1}" type="parTrans" cxnId="{0D9DA74C-B984-4F17-AA64-5B09B7FD3C27}">
      <dgm:prSet/>
      <dgm:spPr/>
      <dgm:t>
        <a:bodyPr/>
        <a:lstStyle/>
        <a:p>
          <a:endParaRPr lang="en-US"/>
        </a:p>
      </dgm:t>
    </dgm:pt>
    <dgm:pt modelId="{F67AD3EE-D87C-4B05-A5F7-8C6776F066FC}" type="sibTrans" cxnId="{0D9DA74C-B984-4F17-AA64-5B09B7FD3C27}">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C38397F6-9A1E-48EB-A213-E40BBC0588FC}" type="pres">
      <dgm:prSet presAssocID="{7A859A12-EC7B-4782-AE56-4BA19FAF3C24}" presName="parentLin" presStyleCnt="0"/>
      <dgm:spPr/>
    </dgm:pt>
    <dgm:pt modelId="{19601194-C56B-4D91-85E3-85DA5E7DC8EA}" type="pres">
      <dgm:prSet presAssocID="{7A859A12-EC7B-4782-AE56-4BA19FAF3C24}" presName="parentLeftMargin" presStyleLbl="node1" presStyleIdx="0" presStyleCnt="1"/>
      <dgm:spPr/>
    </dgm:pt>
    <dgm:pt modelId="{8CA82FFB-1A33-4577-9646-334538B5EDDF}" type="pres">
      <dgm:prSet presAssocID="{7A859A12-EC7B-4782-AE56-4BA19FAF3C24}" presName="parentText" presStyleLbl="node1" presStyleIdx="0" presStyleCnt="1" custScaleY="308318">
        <dgm:presLayoutVars>
          <dgm:chMax val="0"/>
          <dgm:bulletEnabled val="1"/>
        </dgm:presLayoutVars>
      </dgm:prSet>
      <dgm:spPr/>
    </dgm:pt>
    <dgm:pt modelId="{C7BBB25B-B43F-4C19-A648-C9823E09A7F3}" type="pres">
      <dgm:prSet presAssocID="{7A859A12-EC7B-4782-AE56-4BA19FAF3C24}" presName="negativeSpace" presStyleCnt="0"/>
      <dgm:spPr/>
    </dgm:pt>
    <dgm:pt modelId="{AE87BA04-533F-4DC8-8158-64D1DDB3EDFB}" type="pres">
      <dgm:prSet presAssocID="{7A859A12-EC7B-4782-AE56-4BA19FAF3C24}" presName="childText" presStyleLbl="conFgAcc1" presStyleIdx="0" presStyleCnt="1" custScaleY="112865">
        <dgm:presLayoutVars>
          <dgm:bulletEnabled val="1"/>
        </dgm:presLayoutVars>
      </dgm:prSet>
      <dgm:spPr/>
    </dgm:pt>
  </dgm:ptLst>
  <dgm:cxnLst>
    <dgm:cxn modelId="{8FCBCE1A-CB09-4304-B949-B90082F1E525}" srcId="{7A859A12-EC7B-4782-AE56-4BA19FAF3C24}" destId="{73B82176-BE32-49DF-82E8-D72B8CE9233B}" srcOrd="1" destOrd="0" parTransId="{908D9307-77F3-4A0F-B230-42C8AA74D873}" sibTransId="{1E28D427-7916-491E-92F1-3C74204849E1}"/>
    <dgm:cxn modelId="{30995F25-CC14-4E01-9753-1784BB2B7330}" type="presOf" srcId="{73B82176-BE32-49DF-82E8-D72B8CE9233B}" destId="{AE87BA04-533F-4DC8-8158-64D1DDB3EDFB}" srcOrd="0" destOrd="1" presId="urn:microsoft.com/office/officeart/2005/8/layout/list1"/>
    <dgm:cxn modelId="{6FF1A32D-6052-47B8-8CB1-8400DC91B828}" srcId="{EA88E065-6DF8-48C9-8643-59E47A9D2D5F}" destId="{7A859A12-EC7B-4782-AE56-4BA19FAF3C24}" srcOrd="0" destOrd="0" parTransId="{B2A58B89-1264-4990-8F48-F645F3525149}" sibTransId="{80D4E1DB-78F4-41C6-9E92-D95411F2DF23}"/>
    <dgm:cxn modelId="{87211B34-AEFB-49C1-A9B0-ECEB6CA1B178}" type="presOf" srcId="{EA88E065-6DF8-48C9-8643-59E47A9D2D5F}" destId="{F039789C-37C1-498C-B007-F2948A27E6CD}" srcOrd="0" destOrd="0" presId="urn:microsoft.com/office/officeart/2005/8/layout/list1"/>
    <dgm:cxn modelId="{D8767339-44D6-40C7-BD1C-4AE820EC9870}" srcId="{7A859A12-EC7B-4782-AE56-4BA19FAF3C24}" destId="{7642AE9D-CE17-4880-8D95-E82F760BF575}" srcOrd="0" destOrd="0" parTransId="{42BAF650-B318-4E3A-A346-C6A61B321001}" sibTransId="{45293267-03C7-43FF-8A59-4FC43E2E6666}"/>
    <dgm:cxn modelId="{0D9DA74C-B984-4F17-AA64-5B09B7FD3C27}" srcId="{7A859A12-EC7B-4782-AE56-4BA19FAF3C24}" destId="{A7FA26E7-BA76-40FC-8937-62E833105523}" srcOrd="2" destOrd="0" parTransId="{B1C0FAA2-B9A7-4135-9A63-CB9C62A617A1}" sibTransId="{F67AD3EE-D87C-4B05-A5F7-8C6776F066FC}"/>
    <dgm:cxn modelId="{5E27ABC5-FD2E-4C44-BFDE-D672B08F77AA}" type="presOf" srcId="{7642AE9D-CE17-4880-8D95-E82F760BF575}" destId="{AE87BA04-533F-4DC8-8158-64D1DDB3EDFB}" srcOrd="0" destOrd="0" presId="urn:microsoft.com/office/officeart/2005/8/layout/list1"/>
    <dgm:cxn modelId="{64DC5DD2-277F-4411-9839-EDBA51749D6C}" type="presOf" srcId="{7A859A12-EC7B-4782-AE56-4BA19FAF3C24}" destId="{19601194-C56B-4D91-85E3-85DA5E7DC8EA}" srcOrd="0" destOrd="0" presId="urn:microsoft.com/office/officeart/2005/8/layout/list1"/>
    <dgm:cxn modelId="{7D9C67E1-6E1E-47D9-BF69-398E29CD5F42}" type="presOf" srcId="{7A859A12-EC7B-4782-AE56-4BA19FAF3C24}" destId="{8CA82FFB-1A33-4577-9646-334538B5EDDF}" srcOrd="1" destOrd="0" presId="urn:microsoft.com/office/officeart/2005/8/layout/list1"/>
    <dgm:cxn modelId="{BCB86CE2-6D2E-45D9-9D4B-E39353B1DDE9}" type="presOf" srcId="{A7FA26E7-BA76-40FC-8937-62E833105523}" destId="{AE87BA04-533F-4DC8-8158-64D1DDB3EDFB}" srcOrd="0" destOrd="2" presId="urn:microsoft.com/office/officeart/2005/8/layout/list1"/>
    <dgm:cxn modelId="{AC79B067-8229-4B51-B9D7-9E6F8F55F09D}" type="presParOf" srcId="{F039789C-37C1-498C-B007-F2948A27E6CD}" destId="{C38397F6-9A1E-48EB-A213-E40BBC0588FC}" srcOrd="0" destOrd="0" presId="urn:microsoft.com/office/officeart/2005/8/layout/list1"/>
    <dgm:cxn modelId="{62BF2162-BACA-4FD8-91BC-99FBBCB8C78E}" type="presParOf" srcId="{C38397F6-9A1E-48EB-A213-E40BBC0588FC}" destId="{19601194-C56B-4D91-85E3-85DA5E7DC8EA}" srcOrd="0" destOrd="0" presId="urn:microsoft.com/office/officeart/2005/8/layout/list1"/>
    <dgm:cxn modelId="{BE019793-4430-4526-8B72-9875D3761B90}" type="presParOf" srcId="{C38397F6-9A1E-48EB-A213-E40BBC0588FC}" destId="{8CA82FFB-1A33-4577-9646-334538B5EDDF}" srcOrd="1" destOrd="0" presId="urn:microsoft.com/office/officeart/2005/8/layout/list1"/>
    <dgm:cxn modelId="{A901ABF4-0595-4CC9-8E54-5AE5BCAA890A}" type="presParOf" srcId="{F039789C-37C1-498C-B007-F2948A27E6CD}" destId="{C7BBB25B-B43F-4C19-A648-C9823E09A7F3}" srcOrd="1" destOrd="0" presId="urn:microsoft.com/office/officeart/2005/8/layout/list1"/>
    <dgm:cxn modelId="{0F2E602F-ECA1-47D1-93EB-2FA0447ED79B}" type="presParOf" srcId="{F039789C-37C1-498C-B007-F2948A27E6CD}" destId="{AE87BA04-533F-4DC8-8158-64D1DDB3EDF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7A859A12-EC7B-4782-AE56-4BA19FAF3C24}">
      <dgm:prSet custT="1"/>
      <dgm:spPr/>
      <dgm:t>
        <a:bodyPr/>
        <a:lstStyle/>
        <a:p>
          <a:pPr algn="l" rtl="0">
            <a:lnSpc>
              <a:spcPct val="100000"/>
            </a:lnSpc>
          </a:pPr>
          <a:r>
            <a:rPr lang="en-US" sz="1800" b="0" i="0" dirty="0"/>
            <a:t>While an Able Sea Scout, plan, develop, and demonstrate leadership to others in a service project that is helpful to any religious institution, any school, or your community. </a:t>
          </a:r>
        </a:p>
        <a:p>
          <a:pPr algn="r" rtl="0">
            <a:lnSpc>
              <a:spcPct val="100000"/>
            </a:lnSpc>
          </a:pPr>
          <a:r>
            <a:rPr lang="en-US" sz="1400" b="0" i="0" dirty="0"/>
            <a:t>Quartermaster Application Requirement 2</a:t>
          </a:r>
        </a:p>
      </dgm:t>
    </dgm:pt>
    <dgm:pt modelId="{B2A58B89-1264-4990-8F48-F645F3525149}" type="parTrans" cxnId="{6FF1A32D-6052-47B8-8CB1-8400DC91B828}">
      <dgm:prSet/>
      <dgm:spPr/>
      <dgm:t>
        <a:bodyPr/>
        <a:lstStyle/>
        <a:p>
          <a:endParaRPr lang="en-US"/>
        </a:p>
      </dgm:t>
    </dgm:pt>
    <dgm:pt modelId="{80D4E1DB-78F4-41C6-9E92-D95411F2DF23}" type="sibTrans" cxnId="{6FF1A32D-6052-47B8-8CB1-8400DC91B828}">
      <dgm:prSet/>
      <dgm:spPr/>
      <dgm:t>
        <a:bodyPr/>
        <a:lstStyle/>
        <a:p>
          <a:endParaRPr lang="en-US"/>
        </a:p>
      </dgm:t>
    </dgm:pt>
    <dgm:pt modelId="{73B82176-BE32-49DF-82E8-D72B8CE9233B}">
      <dgm:prSet custT="1"/>
      <dgm:spPr/>
      <dgm:t>
        <a:bodyPr/>
        <a:lstStyle/>
        <a:p>
          <a:pPr algn="l" rtl="0">
            <a:lnSpc>
              <a:spcPct val="100000"/>
            </a:lnSpc>
          </a:pPr>
          <a:r>
            <a:rPr lang="en-US" sz="1800" b="0" i="0" dirty="0"/>
            <a:t>A project proposal must be approved by the organization benefiting from the effort, and the </a:t>
          </a:r>
          <a:r>
            <a:rPr lang="en-US" sz="1800" dirty="0"/>
            <a:t>Council Representative for the Older Youth Programs, Elizabeth Morgan,</a:t>
          </a:r>
          <a:r>
            <a:rPr lang="en-US" sz="1800" b="0" i="0" dirty="0"/>
            <a:t> before you start. </a:t>
          </a:r>
        </a:p>
      </dgm:t>
    </dgm:pt>
    <dgm:pt modelId="{908D9307-77F3-4A0F-B230-42C8AA74D873}" type="parTrans" cxnId="{8FCBCE1A-CB09-4304-B949-B90082F1E525}">
      <dgm:prSet/>
      <dgm:spPr/>
      <dgm:t>
        <a:bodyPr/>
        <a:lstStyle/>
        <a:p>
          <a:endParaRPr lang="en-US"/>
        </a:p>
      </dgm:t>
    </dgm:pt>
    <dgm:pt modelId="{1E28D427-7916-491E-92F1-3C74204849E1}" type="sibTrans" cxnId="{8FCBCE1A-CB09-4304-B949-B90082F1E525}">
      <dgm:prSet/>
      <dgm:spPr/>
      <dgm:t>
        <a:bodyPr/>
        <a:lstStyle/>
        <a:p>
          <a:endParaRPr lang="en-US"/>
        </a:p>
      </dgm:t>
    </dgm:pt>
    <dgm:pt modelId="{7642AE9D-CE17-4880-8D95-E82F760BF575}">
      <dgm:prSet custT="1"/>
      <dgm:spPr/>
      <dgm:t>
        <a:bodyPr/>
        <a:lstStyle/>
        <a:p>
          <a:pPr algn="l" rtl="0">
            <a:lnSpc>
              <a:spcPct val="100000"/>
            </a:lnSpc>
          </a:pPr>
          <a:r>
            <a:rPr lang="en-US" sz="1800" b="0" i="0" dirty="0"/>
            <a:t>The project must benefit an organization other than Scouting America.</a:t>
          </a:r>
        </a:p>
      </dgm:t>
    </dgm:pt>
    <dgm:pt modelId="{42BAF650-B318-4E3A-A346-C6A61B321001}" type="parTrans" cxnId="{D8767339-44D6-40C7-BD1C-4AE820EC9870}">
      <dgm:prSet/>
      <dgm:spPr/>
      <dgm:t>
        <a:bodyPr/>
        <a:lstStyle/>
        <a:p>
          <a:endParaRPr lang="en-US"/>
        </a:p>
      </dgm:t>
    </dgm:pt>
    <dgm:pt modelId="{45293267-03C7-43FF-8A59-4FC43E2E6666}" type="sibTrans" cxnId="{D8767339-44D6-40C7-BD1C-4AE820EC9870}">
      <dgm:prSet/>
      <dgm:spPr/>
      <dgm:t>
        <a:bodyPr/>
        <a:lstStyle/>
        <a:p>
          <a:endParaRPr lang="en-US"/>
        </a:p>
      </dgm:t>
    </dgm:pt>
    <dgm:pt modelId="{A7FA26E7-BA76-40FC-8937-62E833105523}">
      <dgm:prSet custT="1"/>
      <dgm:spPr/>
      <dgm:t>
        <a:bodyPr/>
        <a:lstStyle/>
        <a:p>
          <a:pPr algn="l" rtl="0">
            <a:lnSpc>
              <a:spcPct val="100000"/>
            </a:lnSpc>
          </a:pPr>
          <a:r>
            <a:rPr lang="en-US" sz="1800" b="0" i="0" dirty="0"/>
            <a:t>You must use the Sea Scout Service Project Workbook, Scouting America publication No. 420-011, in meeting this requirement.</a:t>
          </a:r>
        </a:p>
      </dgm:t>
    </dgm:pt>
    <dgm:pt modelId="{B1C0FAA2-B9A7-4135-9A63-CB9C62A617A1}" type="parTrans" cxnId="{0D9DA74C-B984-4F17-AA64-5B09B7FD3C27}">
      <dgm:prSet/>
      <dgm:spPr/>
      <dgm:t>
        <a:bodyPr/>
        <a:lstStyle/>
        <a:p>
          <a:endParaRPr lang="en-US"/>
        </a:p>
      </dgm:t>
    </dgm:pt>
    <dgm:pt modelId="{F67AD3EE-D87C-4B05-A5F7-8C6776F066FC}" type="sibTrans" cxnId="{0D9DA74C-B984-4F17-AA64-5B09B7FD3C27}">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C38397F6-9A1E-48EB-A213-E40BBC0588FC}" type="pres">
      <dgm:prSet presAssocID="{7A859A12-EC7B-4782-AE56-4BA19FAF3C24}" presName="parentLin" presStyleCnt="0"/>
      <dgm:spPr/>
    </dgm:pt>
    <dgm:pt modelId="{19601194-C56B-4D91-85E3-85DA5E7DC8EA}" type="pres">
      <dgm:prSet presAssocID="{7A859A12-EC7B-4782-AE56-4BA19FAF3C24}" presName="parentLeftMargin" presStyleLbl="node1" presStyleIdx="0" presStyleCnt="1"/>
      <dgm:spPr/>
    </dgm:pt>
    <dgm:pt modelId="{8CA82FFB-1A33-4577-9646-334538B5EDDF}" type="pres">
      <dgm:prSet presAssocID="{7A859A12-EC7B-4782-AE56-4BA19FAF3C24}" presName="parentText" presStyleLbl="node1" presStyleIdx="0" presStyleCnt="1" custScaleY="308318">
        <dgm:presLayoutVars>
          <dgm:chMax val="0"/>
          <dgm:bulletEnabled val="1"/>
        </dgm:presLayoutVars>
      </dgm:prSet>
      <dgm:spPr/>
    </dgm:pt>
    <dgm:pt modelId="{C7BBB25B-B43F-4C19-A648-C9823E09A7F3}" type="pres">
      <dgm:prSet presAssocID="{7A859A12-EC7B-4782-AE56-4BA19FAF3C24}" presName="negativeSpace" presStyleCnt="0"/>
      <dgm:spPr/>
    </dgm:pt>
    <dgm:pt modelId="{AE87BA04-533F-4DC8-8158-64D1DDB3EDFB}" type="pres">
      <dgm:prSet presAssocID="{7A859A12-EC7B-4782-AE56-4BA19FAF3C24}" presName="childText" presStyleLbl="conFgAcc1" presStyleIdx="0" presStyleCnt="1" custScaleY="112865">
        <dgm:presLayoutVars>
          <dgm:bulletEnabled val="1"/>
        </dgm:presLayoutVars>
      </dgm:prSet>
      <dgm:spPr/>
    </dgm:pt>
  </dgm:ptLst>
  <dgm:cxnLst>
    <dgm:cxn modelId="{8FCBCE1A-CB09-4304-B949-B90082F1E525}" srcId="{7A859A12-EC7B-4782-AE56-4BA19FAF3C24}" destId="{73B82176-BE32-49DF-82E8-D72B8CE9233B}" srcOrd="1" destOrd="0" parTransId="{908D9307-77F3-4A0F-B230-42C8AA74D873}" sibTransId="{1E28D427-7916-491E-92F1-3C74204849E1}"/>
    <dgm:cxn modelId="{6FF1A32D-6052-47B8-8CB1-8400DC91B828}" srcId="{EA88E065-6DF8-48C9-8643-59E47A9D2D5F}" destId="{7A859A12-EC7B-4782-AE56-4BA19FAF3C24}" srcOrd="0" destOrd="0" parTransId="{B2A58B89-1264-4990-8F48-F645F3525149}" sibTransId="{80D4E1DB-78F4-41C6-9E92-D95411F2DF23}"/>
    <dgm:cxn modelId="{2B6B7731-6ABA-488E-A62E-848D7DE74450}" type="presOf" srcId="{7A859A12-EC7B-4782-AE56-4BA19FAF3C24}" destId="{8CA82FFB-1A33-4577-9646-334538B5EDDF}" srcOrd="1" destOrd="0" presId="urn:microsoft.com/office/officeart/2005/8/layout/list1"/>
    <dgm:cxn modelId="{D8767339-44D6-40C7-BD1C-4AE820EC9870}" srcId="{7A859A12-EC7B-4782-AE56-4BA19FAF3C24}" destId="{7642AE9D-CE17-4880-8D95-E82F760BF575}" srcOrd="0" destOrd="0" parTransId="{42BAF650-B318-4E3A-A346-C6A61B321001}" sibTransId="{45293267-03C7-43FF-8A59-4FC43E2E6666}"/>
    <dgm:cxn modelId="{A76A0A61-9602-4668-8A85-744706416C44}" type="presOf" srcId="{EA88E065-6DF8-48C9-8643-59E47A9D2D5F}" destId="{F039789C-37C1-498C-B007-F2948A27E6CD}" srcOrd="0" destOrd="0" presId="urn:microsoft.com/office/officeart/2005/8/layout/list1"/>
    <dgm:cxn modelId="{8D38B043-A939-4548-AB72-A37FC32A6AC9}" type="presOf" srcId="{7642AE9D-CE17-4880-8D95-E82F760BF575}" destId="{AE87BA04-533F-4DC8-8158-64D1DDB3EDFB}" srcOrd="0" destOrd="0" presId="urn:microsoft.com/office/officeart/2005/8/layout/list1"/>
    <dgm:cxn modelId="{81BE2068-4168-4823-A5C0-9E4D01508A37}" type="presOf" srcId="{7A859A12-EC7B-4782-AE56-4BA19FAF3C24}" destId="{19601194-C56B-4D91-85E3-85DA5E7DC8EA}" srcOrd="0" destOrd="0" presId="urn:microsoft.com/office/officeart/2005/8/layout/list1"/>
    <dgm:cxn modelId="{0D9DA74C-B984-4F17-AA64-5B09B7FD3C27}" srcId="{7A859A12-EC7B-4782-AE56-4BA19FAF3C24}" destId="{A7FA26E7-BA76-40FC-8937-62E833105523}" srcOrd="2" destOrd="0" parTransId="{B1C0FAA2-B9A7-4135-9A63-CB9C62A617A1}" sibTransId="{F67AD3EE-D87C-4B05-A5F7-8C6776F066FC}"/>
    <dgm:cxn modelId="{02126BBF-7F09-4C6B-A181-EDD45590DB5A}" type="presOf" srcId="{73B82176-BE32-49DF-82E8-D72B8CE9233B}" destId="{AE87BA04-533F-4DC8-8158-64D1DDB3EDFB}" srcOrd="0" destOrd="1" presId="urn:microsoft.com/office/officeart/2005/8/layout/list1"/>
    <dgm:cxn modelId="{56C2E3F0-7D5C-4E42-AF5F-1DC7C3FCB91A}" type="presOf" srcId="{A7FA26E7-BA76-40FC-8937-62E833105523}" destId="{AE87BA04-533F-4DC8-8158-64D1DDB3EDFB}" srcOrd="0" destOrd="2" presId="urn:microsoft.com/office/officeart/2005/8/layout/list1"/>
    <dgm:cxn modelId="{660592AD-8949-4C92-9244-AC6713E20FA4}" type="presParOf" srcId="{F039789C-37C1-498C-B007-F2948A27E6CD}" destId="{C38397F6-9A1E-48EB-A213-E40BBC0588FC}" srcOrd="0" destOrd="0" presId="urn:microsoft.com/office/officeart/2005/8/layout/list1"/>
    <dgm:cxn modelId="{2C826C4B-FF43-43FE-952D-4C80391FF12E}" type="presParOf" srcId="{C38397F6-9A1E-48EB-A213-E40BBC0588FC}" destId="{19601194-C56B-4D91-85E3-85DA5E7DC8EA}" srcOrd="0" destOrd="0" presId="urn:microsoft.com/office/officeart/2005/8/layout/list1"/>
    <dgm:cxn modelId="{9A709C36-4D5E-4016-9489-537BB0CE1C7D}" type="presParOf" srcId="{C38397F6-9A1E-48EB-A213-E40BBC0588FC}" destId="{8CA82FFB-1A33-4577-9646-334538B5EDDF}" srcOrd="1" destOrd="0" presId="urn:microsoft.com/office/officeart/2005/8/layout/list1"/>
    <dgm:cxn modelId="{77D02BA8-7038-4BCD-B5FC-1D77AD2F4C79}" type="presParOf" srcId="{F039789C-37C1-498C-B007-F2948A27E6CD}" destId="{C7BBB25B-B43F-4C19-A648-C9823E09A7F3}" srcOrd="1" destOrd="0" presId="urn:microsoft.com/office/officeart/2005/8/layout/list1"/>
    <dgm:cxn modelId="{3A7093F4-93E1-4C41-88EB-94A6D107AEF2}" type="presParOf" srcId="{F039789C-37C1-498C-B007-F2948A27E6CD}" destId="{AE87BA04-533F-4DC8-8158-64D1DDB3EDF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7A859A12-EC7B-4782-AE56-4BA19FAF3C24}">
      <dgm:prSet custT="1"/>
      <dgm:spPr/>
      <dgm:t>
        <a:bodyPr/>
        <a:lstStyle/>
        <a:p>
          <a:pPr algn="l" rtl="0">
            <a:lnSpc>
              <a:spcPct val="100000"/>
            </a:lnSpc>
          </a:pPr>
          <a:r>
            <a:rPr lang="en-US" sz="1800" b="0" i="0" dirty="0"/>
            <a:t>Since earning the Pathfinder Rank, plan and conduct a service project as described in the Venturing Summit Rank Service Project Workbook. </a:t>
          </a:r>
        </a:p>
        <a:p>
          <a:pPr algn="r" rtl="0">
            <a:lnSpc>
              <a:spcPct val="100000"/>
            </a:lnSpc>
          </a:pPr>
          <a:r>
            <a:rPr lang="en-US" sz="1400" b="0" i="0" dirty="0"/>
            <a:t>Venturing Summit Rank Application, requirement 8</a:t>
          </a:r>
        </a:p>
      </dgm:t>
    </dgm:pt>
    <dgm:pt modelId="{B2A58B89-1264-4990-8F48-F645F3525149}" type="parTrans" cxnId="{6FF1A32D-6052-47B8-8CB1-8400DC91B828}">
      <dgm:prSet/>
      <dgm:spPr/>
      <dgm:t>
        <a:bodyPr/>
        <a:lstStyle/>
        <a:p>
          <a:endParaRPr lang="en-US"/>
        </a:p>
      </dgm:t>
    </dgm:pt>
    <dgm:pt modelId="{80D4E1DB-78F4-41C6-9E92-D95411F2DF23}" type="sibTrans" cxnId="{6FF1A32D-6052-47B8-8CB1-8400DC91B828}">
      <dgm:prSet/>
      <dgm:spPr/>
      <dgm:t>
        <a:bodyPr/>
        <a:lstStyle/>
        <a:p>
          <a:endParaRPr lang="en-US"/>
        </a:p>
      </dgm:t>
    </dgm:pt>
    <dgm:pt modelId="{73B82176-BE32-49DF-82E8-D72B8CE9233B}">
      <dgm:prSet custT="1"/>
      <dgm:spPr/>
      <dgm:t>
        <a:bodyPr/>
        <a:lstStyle/>
        <a:p>
          <a:pPr algn="l" rtl="0">
            <a:lnSpc>
              <a:spcPct val="100000"/>
            </a:lnSpc>
          </a:pPr>
          <a:r>
            <a:rPr lang="en-US" sz="1800" b="0" i="0" dirty="0"/>
            <a:t>A project proposal must be approved by the organization benefiting from the effort, and the </a:t>
          </a:r>
          <a:r>
            <a:rPr lang="en-US" sz="1800" dirty="0"/>
            <a:t>Council Representative for the Older Youth Programs, Elizabeth Morgan</a:t>
          </a:r>
          <a:r>
            <a:rPr lang="en-US" sz="1800" b="0" i="0" dirty="0"/>
            <a:t> before you start. </a:t>
          </a:r>
        </a:p>
      </dgm:t>
    </dgm:pt>
    <dgm:pt modelId="{908D9307-77F3-4A0F-B230-42C8AA74D873}" type="parTrans" cxnId="{8FCBCE1A-CB09-4304-B949-B90082F1E525}">
      <dgm:prSet/>
      <dgm:spPr/>
      <dgm:t>
        <a:bodyPr/>
        <a:lstStyle/>
        <a:p>
          <a:endParaRPr lang="en-US"/>
        </a:p>
      </dgm:t>
    </dgm:pt>
    <dgm:pt modelId="{1E28D427-7916-491E-92F1-3C74204849E1}" type="sibTrans" cxnId="{8FCBCE1A-CB09-4304-B949-B90082F1E525}">
      <dgm:prSet/>
      <dgm:spPr/>
      <dgm:t>
        <a:bodyPr/>
        <a:lstStyle/>
        <a:p>
          <a:endParaRPr lang="en-US"/>
        </a:p>
      </dgm:t>
    </dgm:pt>
    <dgm:pt modelId="{7642AE9D-CE17-4880-8D95-E82F760BF575}">
      <dgm:prSet custT="1"/>
      <dgm:spPr/>
      <dgm:t>
        <a:bodyPr/>
        <a:lstStyle/>
        <a:p>
          <a:pPr algn="l" rtl="0">
            <a:lnSpc>
              <a:spcPct val="100000"/>
            </a:lnSpc>
          </a:pPr>
          <a:r>
            <a:rPr lang="en-US" sz="1800" b="0" i="0" dirty="0"/>
            <a:t>The project must benefit an organization other than Scouting America.</a:t>
          </a:r>
        </a:p>
      </dgm:t>
    </dgm:pt>
    <dgm:pt modelId="{42BAF650-B318-4E3A-A346-C6A61B321001}" type="parTrans" cxnId="{D8767339-44D6-40C7-BD1C-4AE820EC9870}">
      <dgm:prSet/>
      <dgm:spPr/>
      <dgm:t>
        <a:bodyPr/>
        <a:lstStyle/>
        <a:p>
          <a:endParaRPr lang="en-US"/>
        </a:p>
      </dgm:t>
    </dgm:pt>
    <dgm:pt modelId="{45293267-03C7-43FF-8A59-4FC43E2E6666}" type="sibTrans" cxnId="{D8767339-44D6-40C7-BD1C-4AE820EC9870}">
      <dgm:prSet/>
      <dgm:spPr/>
      <dgm:t>
        <a:bodyPr/>
        <a:lstStyle/>
        <a:p>
          <a:endParaRPr lang="en-US"/>
        </a:p>
      </dgm:t>
    </dgm:pt>
    <dgm:pt modelId="{A7FA26E7-BA76-40FC-8937-62E833105523}">
      <dgm:prSet custT="1"/>
      <dgm:spPr/>
      <dgm:t>
        <a:bodyPr/>
        <a:lstStyle/>
        <a:p>
          <a:pPr algn="l" rtl="0">
            <a:lnSpc>
              <a:spcPct val="100000"/>
            </a:lnSpc>
          </a:pPr>
          <a:r>
            <a:rPr lang="en-US" sz="1800" b="0" i="0" dirty="0"/>
            <a:t>You must use the Venturing Summit Rank Service Project Workbook, Scouting America publication No. 512-938, in meeting this requirement.</a:t>
          </a:r>
        </a:p>
      </dgm:t>
    </dgm:pt>
    <dgm:pt modelId="{B1C0FAA2-B9A7-4135-9A63-CB9C62A617A1}" type="parTrans" cxnId="{0D9DA74C-B984-4F17-AA64-5B09B7FD3C27}">
      <dgm:prSet/>
      <dgm:spPr/>
      <dgm:t>
        <a:bodyPr/>
        <a:lstStyle/>
        <a:p>
          <a:endParaRPr lang="en-US"/>
        </a:p>
      </dgm:t>
    </dgm:pt>
    <dgm:pt modelId="{F67AD3EE-D87C-4B05-A5F7-8C6776F066FC}" type="sibTrans" cxnId="{0D9DA74C-B984-4F17-AA64-5B09B7FD3C27}">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C38397F6-9A1E-48EB-A213-E40BBC0588FC}" type="pres">
      <dgm:prSet presAssocID="{7A859A12-EC7B-4782-AE56-4BA19FAF3C24}" presName="parentLin" presStyleCnt="0"/>
      <dgm:spPr/>
    </dgm:pt>
    <dgm:pt modelId="{19601194-C56B-4D91-85E3-85DA5E7DC8EA}" type="pres">
      <dgm:prSet presAssocID="{7A859A12-EC7B-4782-AE56-4BA19FAF3C24}" presName="parentLeftMargin" presStyleLbl="node1" presStyleIdx="0" presStyleCnt="1"/>
      <dgm:spPr/>
    </dgm:pt>
    <dgm:pt modelId="{8CA82FFB-1A33-4577-9646-334538B5EDDF}" type="pres">
      <dgm:prSet presAssocID="{7A859A12-EC7B-4782-AE56-4BA19FAF3C24}" presName="parentText" presStyleLbl="node1" presStyleIdx="0" presStyleCnt="1" custScaleY="308318">
        <dgm:presLayoutVars>
          <dgm:chMax val="0"/>
          <dgm:bulletEnabled val="1"/>
        </dgm:presLayoutVars>
      </dgm:prSet>
      <dgm:spPr/>
    </dgm:pt>
    <dgm:pt modelId="{C7BBB25B-B43F-4C19-A648-C9823E09A7F3}" type="pres">
      <dgm:prSet presAssocID="{7A859A12-EC7B-4782-AE56-4BA19FAF3C24}" presName="negativeSpace" presStyleCnt="0"/>
      <dgm:spPr/>
    </dgm:pt>
    <dgm:pt modelId="{AE87BA04-533F-4DC8-8158-64D1DDB3EDFB}" type="pres">
      <dgm:prSet presAssocID="{7A859A12-EC7B-4782-AE56-4BA19FAF3C24}" presName="childText" presStyleLbl="conFgAcc1" presStyleIdx="0" presStyleCnt="1" custScaleY="112865">
        <dgm:presLayoutVars>
          <dgm:bulletEnabled val="1"/>
        </dgm:presLayoutVars>
      </dgm:prSet>
      <dgm:spPr/>
    </dgm:pt>
  </dgm:ptLst>
  <dgm:cxnLst>
    <dgm:cxn modelId="{4963CF14-0E28-496A-8B1A-2FCAB6E5866F}" type="presOf" srcId="{7642AE9D-CE17-4880-8D95-E82F760BF575}" destId="{AE87BA04-533F-4DC8-8158-64D1DDB3EDFB}" srcOrd="0" destOrd="0" presId="urn:microsoft.com/office/officeart/2005/8/layout/list1"/>
    <dgm:cxn modelId="{8FCBCE1A-CB09-4304-B949-B90082F1E525}" srcId="{7A859A12-EC7B-4782-AE56-4BA19FAF3C24}" destId="{73B82176-BE32-49DF-82E8-D72B8CE9233B}" srcOrd="1" destOrd="0" parTransId="{908D9307-77F3-4A0F-B230-42C8AA74D873}" sibTransId="{1E28D427-7916-491E-92F1-3C74204849E1}"/>
    <dgm:cxn modelId="{6FF1A32D-6052-47B8-8CB1-8400DC91B828}" srcId="{EA88E065-6DF8-48C9-8643-59E47A9D2D5F}" destId="{7A859A12-EC7B-4782-AE56-4BA19FAF3C24}" srcOrd="0" destOrd="0" parTransId="{B2A58B89-1264-4990-8F48-F645F3525149}" sibTransId="{80D4E1DB-78F4-41C6-9E92-D95411F2DF23}"/>
    <dgm:cxn modelId="{812B822F-0B1E-48AA-A660-244F2E3D7F01}" type="presOf" srcId="{EA88E065-6DF8-48C9-8643-59E47A9D2D5F}" destId="{F039789C-37C1-498C-B007-F2948A27E6CD}" srcOrd="0" destOrd="0" presId="urn:microsoft.com/office/officeart/2005/8/layout/list1"/>
    <dgm:cxn modelId="{D8767339-44D6-40C7-BD1C-4AE820EC9870}" srcId="{7A859A12-EC7B-4782-AE56-4BA19FAF3C24}" destId="{7642AE9D-CE17-4880-8D95-E82F760BF575}" srcOrd="0" destOrd="0" parTransId="{42BAF650-B318-4E3A-A346-C6A61B321001}" sibTransId="{45293267-03C7-43FF-8A59-4FC43E2E6666}"/>
    <dgm:cxn modelId="{523EBC3C-92E4-47DE-A847-E80D4EE22586}" type="presOf" srcId="{73B82176-BE32-49DF-82E8-D72B8CE9233B}" destId="{AE87BA04-533F-4DC8-8158-64D1DDB3EDFB}" srcOrd="0" destOrd="1" presId="urn:microsoft.com/office/officeart/2005/8/layout/list1"/>
    <dgm:cxn modelId="{0D9DA74C-B984-4F17-AA64-5B09B7FD3C27}" srcId="{7A859A12-EC7B-4782-AE56-4BA19FAF3C24}" destId="{A7FA26E7-BA76-40FC-8937-62E833105523}" srcOrd="2" destOrd="0" parTransId="{B1C0FAA2-B9A7-4135-9A63-CB9C62A617A1}" sibTransId="{F67AD3EE-D87C-4B05-A5F7-8C6776F066FC}"/>
    <dgm:cxn modelId="{D21E1B74-FB84-48AF-9529-2E4EB75D9E03}" type="presOf" srcId="{7A859A12-EC7B-4782-AE56-4BA19FAF3C24}" destId="{8CA82FFB-1A33-4577-9646-334538B5EDDF}" srcOrd="1" destOrd="0" presId="urn:microsoft.com/office/officeart/2005/8/layout/list1"/>
    <dgm:cxn modelId="{F7A59183-DE0D-4548-AD54-5602947FA859}" type="presOf" srcId="{A7FA26E7-BA76-40FC-8937-62E833105523}" destId="{AE87BA04-533F-4DC8-8158-64D1DDB3EDFB}" srcOrd="0" destOrd="2" presId="urn:microsoft.com/office/officeart/2005/8/layout/list1"/>
    <dgm:cxn modelId="{56BB6A99-CC1F-4FC0-8993-0B1AC0A2734D}" type="presOf" srcId="{7A859A12-EC7B-4782-AE56-4BA19FAF3C24}" destId="{19601194-C56B-4D91-85E3-85DA5E7DC8EA}" srcOrd="0" destOrd="0" presId="urn:microsoft.com/office/officeart/2005/8/layout/list1"/>
    <dgm:cxn modelId="{4AF712D9-2BF3-445E-8A5B-FCB20F779EB8}" type="presParOf" srcId="{F039789C-37C1-498C-B007-F2948A27E6CD}" destId="{C38397F6-9A1E-48EB-A213-E40BBC0588FC}" srcOrd="0" destOrd="0" presId="urn:microsoft.com/office/officeart/2005/8/layout/list1"/>
    <dgm:cxn modelId="{E092681C-4D72-41E3-BDAB-357B8DADA676}" type="presParOf" srcId="{C38397F6-9A1E-48EB-A213-E40BBC0588FC}" destId="{19601194-C56B-4D91-85E3-85DA5E7DC8EA}" srcOrd="0" destOrd="0" presId="urn:microsoft.com/office/officeart/2005/8/layout/list1"/>
    <dgm:cxn modelId="{C0E12522-ECC1-493B-94BE-65ABC9CB6AB0}" type="presParOf" srcId="{C38397F6-9A1E-48EB-A213-E40BBC0588FC}" destId="{8CA82FFB-1A33-4577-9646-334538B5EDDF}" srcOrd="1" destOrd="0" presId="urn:microsoft.com/office/officeart/2005/8/layout/list1"/>
    <dgm:cxn modelId="{4973C9AD-D9D3-45BE-9F52-56F48B26408B}" type="presParOf" srcId="{F039789C-37C1-498C-B007-F2948A27E6CD}" destId="{C7BBB25B-B43F-4C19-A648-C9823E09A7F3}" srcOrd="1" destOrd="0" presId="urn:microsoft.com/office/officeart/2005/8/layout/list1"/>
    <dgm:cxn modelId="{9FDD6038-78F1-4FB4-86B4-EB61DC3E5849}" type="presParOf" srcId="{F039789C-37C1-498C-B007-F2948A27E6CD}" destId="{AE87BA04-533F-4DC8-8158-64D1DDB3EDF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lnSpc>
              <a:spcPct val="100000"/>
            </a:lnSpc>
          </a:pPr>
          <a:r>
            <a:rPr lang="en-US" sz="1800" b="0" i="0" dirty="0"/>
            <a:t>A few simple steps.</a:t>
          </a:r>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904F6A7D-3B4F-41A9-8D49-9B1269CBD04A}">
      <dgm:prSet custT="1"/>
      <dgm:spPr/>
      <dgm:t>
        <a:bodyPr/>
        <a:lstStyle/>
        <a:p>
          <a:pPr algn="l" rtl="0">
            <a:lnSpc>
              <a:spcPct val="100000"/>
            </a:lnSpc>
          </a:pPr>
          <a:r>
            <a:rPr lang="en-US" sz="1800" b="0" i="0" dirty="0"/>
            <a:t>How do I pick a project?</a:t>
          </a:r>
        </a:p>
      </dgm:t>
    </dgm:pt>
    <dgm:pt modelId="{92DF814A-8F49-4636-88A4-6ADA3586CD87}" type="parTrans" cxnId="{90495C7E-55E5-44E2-AABD-48C28D071EED}">
      <dgm:prSet/>
      <dgm:spPr/>
      <dgm:t>
        <a:bodyPr/>
        <a:lstStyle/>
        <a:p>
          <a:endParaRPr lang="en-US"/>
        </a:p>
      </dgm:t>
    </dgm:pt>
    <dgm:pt modelId="{B618F2AA-FAF7-46CA-8320-34B166A4C942}" type="sibTrans" cxnId="{90495C7E-55E5-44E2-AABD-48C28D071EED}">
      <dgm:prSet/>
      <dgm:spPr/>
      <dgm:t>
        <a:bodyPr/>
        <a:lstStyle/>
        <a:p>
          <a:endParaRPr lang="en-US"/>
        </a:p>
      </dgm:t>
    </dgm:pt>
    <dgm:pt modelId="{CF60CF6B-BEA7-4D29-9978-36E5F6AC31D7}">
      <dgm:prSet custT="1"/>
      <dgm:spPr/>
      <dgm:t>
        <a:bodyPr/>
        <a:lstStyle/>
        <a:p>
          <a:pPr algn="l" rtl="0">
            <a:lnSpc>
              <a:spcPct val="100000"/>
            </a:lnSpc>
          </a:pPr>
          <a:r>
            <a:rPr lang="en-US" sz="1800" b="0" i="0" dirty="0"/>
            <a:t>What rules do I need to follow?</a:t>
          </a:r>
        </a:p>
      </dgm:t>
    </dgm:pt>
    <dgm:pt modelId="{7979BDA4-C5B9-40E8-974C-837313AF080A}" type="parTrans" cxnId="{BE663C48-0730-441E-8675-0C314D4D099C}">
      <dgm:prSet/>
      <dgm:spPr/>
      <dgm:t>
        <a:bodyPr/>
        <a:lstStyle/>
        <a:p>
          <a:endParaRPr lang="en-US"/>
        </a:p>
      </dgm:t>
    </dgm:pt>
    <dgm:pt modelId="{FBA87EDC-DCE8-4B19-B212-C055A18C217C}" type="sibTrans" cxnId="{BE663C48-0730-441E-8675-0C314D4D099C}">
      <dgm:prSet/>
      <dgm:spPr/>
      <dgm:t>
        <a:bodyPr/>
        <a:lstStyle/>
        <a:p>
          <a:endParaRPr lang="en-US"/>
        </a:p>
      </dgm:t>
    </dgm:pt>
    <dgm:pt modelId="{72167E4E-1303-4861-829F-7D0452B2FE98}">
      <dgm:prSet custT="1"/>
      <dgm:spPr/>
      <dgm:t>
        <a:bodyPr/>
        <a:lstStyle/>
        <a:p>
          <a:pPr algn="l" rtl="0">
            <a:lnSpc>
              <a:spcPct val="100000"/>
            </a:lnSpc>
          </a:pPr>
          <a:r>
            <a:rPr lang="en-US" sz="1800" b="0" i="0" dirty="0"/>
            <a:t>How do I know I’ve done everything correctly?</a:t>
          </a:r>
        </a:p>
      </dgm:t>
    </dgm:pt>
    <dgm:pt modelId="{FA77DAED-AC05-4300-BE30-F850C828F387}" type="parTrans" cxnId="{081E2C28-BB0E-41FE-9927-7084C805FF12}">
      <dgm:prSet/>
      <dgm:spPr/>
      <dgm:t>
        <a:bodyPr/>
        <a:lstStyle/>
        <a:p>
          <a:endParaRPr lang="en-US"/>
        </a:p>
      </dgm:t>
    </dgm:pt>
    <dgm:pt modelId="{28498EE7-DBC4-447B-B936-7A1F0B939DEA}" type="sibTrans" cxnId="{081E2C28-BB0E-41FE-9927-7084C805FF12}">
      <dgm:prSet/>
      <dgm:spPr/>
      <dgm:t>
        <a:bodyPr/>
        <a:lstStyle/>
        <a:p>
          <a:endParaRPr lang="en-US"/>
        </a:p>
      </dgm:t>
    </dgm:pt>
    <dgm:pt modelId="{9F278952-8E2B-4D24-A299-72403BD97E81}">
      <dgm:prSet custT="1"/>
      <dgm:spPr/>
      <dgm:t>
        <a:bodyPr/>
        <a:lstStyle/>
        <a:p>
          <a:pPr algn="l" rtl="0">
            <a:lnSpc>
              <a:spcPct val="100000"/>
            </a:lnSpc>
          </a:pPr>
          <a:r>
            <a:rPr lang="en-US" sz="1800" b="0" i="0" dirty="0"/>
            <a:t>Fundraising</a:t>
          </a:r>
        </a:p>
      </dgm:t>
    </dgm:pt>
    <dgm:pt modelId="{F0E275B0-2FAD-4470-B932-C3C6678A671C}" type="parTrans" cxnId="{D86F5A35-29DF-4CEA-95CE-F2F32CD0B152}">
      <dgm:prSet/>
      <dgm:spPr/>
      <dgm:t>
        <a:bodyPr/>
        <a:lstStyle/>
        <a:p>
          <a:endParaRPr lang="en-US"/>
        </a:p>
      </dgm:t>
    </dgm:pt>
    <dgm:pt modelId="{A1E8B218-3A89-42E7-A9B1-77E92784615A}" type="sibTrans" cxnId="{D86F5A35-29DF-4CEA-95CE-F2F32CD0B152}">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Y="59969">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116084">
        <dgm:presLayoutVars>
          <dgm:bulletEnabled val="1"/>
        </dgm:presLayoutVars>
      </dgm:prSet>
      <dgm:spPr/>
    </dgm:pt>
  </dgm:ptLst>
  <dgm:cxnLst>
    <dgm:cxn modelId="{52D6C406-0633-460F-8F3C-F3EC56E73709}" type="presOf" srcId="{9F278952-8E2B-4D24-A299-72403BD97E81}" destId="{ABC2FFE7-D1AE-41CE-9C70-49EAE92FCE12}" srcOrd="0" destOrd="3" presId="urn:microsoft.com/office/officeart/2005/8/layout/list1"/>
    <dgm:cxn modelId="{081E2C28-BB0E-41FE-9927-7084C805FF12}" srcId="{F05D5820-F2F8-4CDF-989D-EF77EB6BB111}" destId="{72167E4E-1303-4861-829F-7D0452B2FE98}" srcOrd="2" destOrd="0" parTransId="{FA77DAED-AC05-4300-BE30-F850C828F387}" sibTransId="{28498EE7-DBC4-447B-B936-7A1F0B939DEA}"/>
    <dgm:cxn modelId="{4EFC1834-6B9D-4FD5-A6BC-C3A6ED74569B}" type="presOf" srcId="{F05D5820-F2F8-4CDF-989D-EF77EB6BB111}" destId="{D3C75B76-4F2D-44DC-ABEB-89066BDAC5A9}" srcOrd="0" destOrd="0" presId="urn:microsoft.com/office/officeart/2005/8/layout/list1"/>
    <dgm:cxn modelId="{D86F5A35-29DF-4CEA-95CE-F2F32CD0B152}" srcId="{F05D5820-F2F8-4CDF-989D-EF77EB6BB111}" destId="{9F278952-8E2B-4D24-A299-72403BD97E81}" srcOrd="3" destOrd="0" parTransId="{F0E275B0-2FAD-4470-B932-C3C6678A671C}" sibTransId="{A1E8B218-3A89-42E7-A9B1-77E92784615A}"/>
    <dgm:cxn modelId="{7948003F-1974-4C11-ACE7-BA3C535F08B4}" srcId="{EA88E065-6DF8-48C9-8643-59E47A9D2D5F}" destId="{F05D5820-F2F8-4CDF-989D-EF77EB6BB111}" srcOrd="0" destOrd="0" parTransId="{5889BD9C-C084-45E6-A2D5-9209C09EE56C}" sibTransId="{C55EBC40-06BE-4FE0-A700-259D2A51EE80}"/>
    <dgm:cxn modelId="{BE663C48-0730-441E-8675-0C314D4D099C}" srcId="{F05D5820-F2F8-4CDF-989D-EF77EB6BB111}" destId="{CF60CF6B-BEA7-4D29-9978-36E5F6AC31D7}" srcOrd="1" destOrd="0" parTransId="{7979BDA4-C5B9-40E8-974C-837313AF080A}" sibTransId="{FBA87EDC-DCE8-4B19-B212-C055A18C217C}"/>
    <dgm:cxn modelId="{0041106D-559D-4342-88DA-7465D042507E}" type="presOf" srcId="{EA88E065-6DF8-48C9-8643-59E47A9D2D5F}" destId="{F039789C-37C1-498C-B007-F2948A27E6CD}" srcOrd="0" destOrd="0" presId="urn:microsoft.com/office/officeart/2005/8/layout/list1"/>
    <dgm:cxn modelId="{90495C7E-55E5-44E2-AABD-48C28D071EED}" srcId="{F05D5820-F2F8-4CDF-989D-EF77EB6BB111}" destId="{904F6A7D-3B4F-41A9-8D49-9B1269CBD04A}" srcOrd="0" destOrd="0" parTransId="{92DF814A-8F49-4636-88A4-6ADA3586CD87}" sibTransId="{B618F2AA-FAF7-46CA-8320-34B166A4C942}"/>
    <dgm:cxn modelId="{6DA4D37E-8040-4648-ADB9-176F2A1FB41B}" type="presOf" srcId="{72167E4E-1303-4861-829F-7D0452B2FE98}" destId="{ABC2FFE7-D1AE-41CE-9C70-49EAE92FCE12}" srcOrd="0" destOrd="2" presId="urn:microsoft.com/office/officeart/2005/8/layout/list1"/>
    <dgm:cxn modelId="{B5C1E2A0-6A0A-4963-A5D9-596E144CF002}" type="presOf" srcId="{F05D5820-F2F8-4CDF-989D-EF77EB6BB111}" destId="{844FDA5F-3551-4CA1-9CF2-70B9DF1B4617}" srcOrd="1" destOrd="0" presId="urn:microsoft.com/office/officeart/2005/8/layout/list1"/>
    <dgm:cxn modelId="{AC0FA6DB-DFD2-4710-AEB3-DC8CBEEC99A5}" type="presOf" srcId="{904F6A7D-3B4F-41A9-8D49-9B1269CBD04A}" destId="{ABC2FFE7-D1AE-41CE-9C70-49EAE92FCE12}" srcOrd="0" destOrd="0" presId="urn:microsoft.com/office/officeart/2005/8/layout/list1"/>
    <dgm:cxn modelId="{62834CEF-532E-423E-9C87-23FF1CEA8A1E}" type="presOf" srcId="{CF60CF6B-BEA7-4D29-9978-36E5F6AC31D7}" destId="{ABC2FFE7-D1AE-41CE-9C70-49EAE92FCE12}" srcOrd="0" destOrd="1" presId="urn:microsoft.com/office/officeart/2005/8/layout/list1"/>
    <dgm:cxn modelId="{8E4EC95B-EB3A-4785-B116-29B64C4C5B18}" type="presParOf" srcId="{F039789C-37C1-498C-B007-F2948A27E6CD}" destId="{9C9FA1CC-96AC-4EE9-ACB1-D31A0046B0E4}" srcOrd="0" destOrd="0" presId="urn:microsoft.com/office/officeart/2005/8/layout/list1"/>
    <dgm:cxn modelId="{1296477A-7A2E-4B55-92FE-E7C26BA957CC}" type="presParOf" srcId="{9C9FA1CC-96AC-4EE9-ACB1-D31A0046B0E4}" destId="{D3C75B76-4F2D-44DC-ABEB-89066BDAC5A9}" srcOrd="0" destOrd="0" presId="urn:microsoft.com/office/officeart/2005/8/layout/list1"/>
    <dgm:cxn modelId="{5F9D8FFE-D9A8-4F38-8420-EA8C8F77AFCA}" type="presParOf" srcId="{9C9FA1CC-96AC-4EE9-ACB1-D31A0046B0E4}" destId="{844FDA5F-3551-4CA1-9CF2-70B9DF1B4617}" srcOrd="1" destOrd="0" presId="urn:microsoft.com/office/officeart/2005/8/layout/list1"/>
    <dgm:cxn modelId="{095B82E7-E53C-4D95-ADB7-5ACEF02ED687}" type="presParOf" srcId="{F039789C-37C1-498C-B007-F2948A27E6CD}" destId="{515CBDB7-7D21-4134-93F7-A41FCA89A972}" srcOrd="1" destOrd="0" presId="urn:microsoft.com/office/officeart/2005/8/layout/list1"/>
    <dgm:cxn modelId="{C0BE6226-FB0A-47DE-824C-E7407C871A28}"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F05D5820-F2F8-4CDF-989D-EF77EB6BB111}">
      <dgm:prSet custT="1"/>
      <dgm:spPr/>
      <dgm:t>
        <a:bodyPr/>
        <a:lstStyle/>
        <a:p>
          <a:pPr algn="l" rtl="0">
            <a:lnSpc>
              <a:spcPct val="100000"/>
            </a:lnSpc>
          </a:pPr>
          <a:r>
            <a:rPr lang="en-US" sz="1800" dirty="0">
              <a:ea typeface="ＭＳ Ｐゴシック" pitchFamily="34" charset="-128"/>
            </a:rPr>
            <a:t>Please take a moment to think about these questions.  You may choose to write them on a separate </a:t>
          </a:r>
          <a:r>
            <a:rPr lang="en-US" sz="1800">
              <a:ea typeface="ＭＳ Ｐゴシック" pitchFamily="34" charset="-128"/>
            </a:rPr>
            <a:t>sheet of paper.</a:t>
          </a:r>
          <a:endParaRPr lang="en-US" sz="1800" b="0" i="0" dirty="0"/>
        </a:p>
      </dgm:t>
    </dgm:pt>
    <dgm:pt modelId="{5889BD9C-C084-45E6-A2D5-9209C09EE56C}" type="parTrans" cxnId="{7948003F-1974-4C11-ACE7-BA3C535F08B4}">
      <dgm:prSet/>
      <dgm:spPr/>
      <dgm:t>
        <a:bodyPr/>
        <a:lstStyle/>
        <a:p>
          <a:endParaRPr lang="en-US" sz="1800" b="1"/>
        </a:p>
      </dgm:t>
    </dgm:pt>
    <dgm:pt modelId="{C55EBC40-06BE-4FE0-A700-259D2A51EE80}" type="sibTrans" cxnId="{7948003F-1974-4C11-ACE7-BA3C535F08B4}">
      <dgm:prSet/>
      <dgm:spPr/>
      <dgm:t>
        <a:bodyPr/>
        <a:lstStyle/>
        <a:p>
          <a:endParaRPr lang="en-US" sz="1800" b="1"/>
        </a:p>
      </dgm:t>
    </dgm:pt>
    <dgm:pt modelId="{8F789BBF-9284-49E2-8644-8EB76BFEF2ED}">
      <dgm:prSet custT="1"/>
      <dgm:spPr/>
      <dgm:t>
        <a:bodyPr/>
        <a:lstStyle/>
        <a:p>
          <a:pPr algn="l" rtl="0">
            <a:lnSpc>
              <a:spcPct val="100000"/>
            </a:lnSpc>
          </a:pPr>
          <a:r>
            <a:rPr lang="en-US" sz="1800" dirty="0">
              <a:ea typeface="ＭＳ Ｐゴシック" pitchFamily="34" charset="-128"/>
            </a:rPr>
            <a:t>What are your current interests outside of Scouting? </a:t>
          </a:r>
          <a:endParaRPr lang="en-US" sz="1800" b="0" i="0" dirty="0"/>
        </a:p>
      </dgm:t>
    </dgm:pt>
    <dgm:pt modelId="{7A4D9106-93E1-4FF9-A665-B123130E0657}" type="parTrans" cxnId="{25BAFD44-97E3-4ECD-AB30-7CE4ECA5E4A1}">
      <dgm:prSet/>
      <dgm:spPr/>
      <dgm:t>
        <a:bodyPr/>
        <a:lstStyle/>
        <a:p>
          <a:endParaRPr lang="en-US"/>
        </a:p>
      </dgm:t>
    </dgm:pt>
    <dgm:pt modelId="{CCE76C70-7B2A-4C30-A680-71E17F018F5F}" type="sibTrans" cxnId="{25BAFD44-97E3-4ECD-AB30-7CE4ECA5E4A1}">
      <dgm:prSet/>
      <dgm:spPr/>
      <dgm:t>
        <a:bodyPr/>
        <a:lstStyle/>
        <a:p>
          <a:endParaRPr lang="en-US"/>
        </a:p>
      </dgm:t>
    </dgm:pt>
    <dgm:pt modelId="{8E167107-BA62-415E-B880-817C5AFD90A8}">
      <dgm:prSet custScaleY="116084" custT="1"/>
      <dgm:spPr/>
      <dgm:t>
        <a:bodyPr/>
        <a:lstStyle/>
        <a:p>
          <a:pPr algn="l" rtl="0">
            <a:lnSpc>
              <a:spcPct val="100000"/>
            </a:lnSpc>
          </a:pPr>
          <a:r>
            <a:rPr lang="en-US" sz="1800" dirty="0">
              <a:ea typeface="ＭＳ Ｐゴシック" pitchFamily="34" charset="-128"/>
            </a:rPr>
            <a:t>What are your best skills?</a:t>
          </a:r>
          <a:endParaRPr lang="en-US" sz="1800" b="0" i="0" dirty="0"/>
        </a:p>
      </dgm:t>
    </dgm:pt>
    <dgm:pt modelId="{B5EF9BCE-8A8A-40E2-BB98-6F6841C7A781}" type="parTrans" cxnId="{A872690A-76CC-4680-9FE8-9C768AEC426F}">
      <dgm:prSet/>
      <dgm:spPr/>
      <dgm:t>
        <a:bodyPr/>
        <a:lstStyle/>
        <a:p>
          <a:endParaRPr lang="en-US"/>
        </a:p>
      </dgm:t>
    </dgm:pt>
    <dgm:pt modelId="{093B868C-C028-4F6B-B4A8-16D9D3139DA1}" type="sibTrans" cxnId="{A872690A-76CC-4680-9FE8-9C768AEC426F}">
      <dgm:prSet/>
      <dgm:spPr/>
      <dgm:t>
        <a:bodyPr/>
        <a:lstStyle/>
        <a:p>
          <a:endParaRPr lang="en-US"/>
        </a:p>
      </dgm:t>
    </dgm:pt>
    <dgm:pt modelId="{BC3165F4-76DE-4808-B5E3-A5D0CB41B57C}">
      <dgm:prSet custT="1"/>
      <dgm:spPr/>
      <dgm:t>
        <a:bodyPr/>
        <a:lstStyle/>
        <a:p>
          <a:pPr algn="l" rtl="0">
            <a:lnSpc>
              <a:spcPct val="100000"/>
            </a:lnSpc>
          </a:pPr>
          <a:r>
            <a:rPr lang="en-US" sz="1800" dirty="0">
              <a:ea typeface="ＭＳ Ｐゴシック" pitchFamily="34" charset="-128"/>
            </a:rPr>
            <a:t>Outside of Scouting, what schools, churches and community groups have influenced your life?</a:t>
          </a:r>
          <a:endParaRPr lang="en-US" sz="1800" b="0" i="0" dirty="0"/>
        </a:p>
      </dgm:t>
    </dgm:pt>
    <dgm:pt modelId="{481B78F2-FF9A-4E1F-9F6B-F49BE03445AE}" type="parTrans" cxnId="{A9E13FF2-6A56-49AB-8A8D-B0724E0F1E1C}">
      <dgm:prSet/>
      <dgm:spPr/>
      <dgm:t>
        <a:bodyPr/>
        <a:lstStyle/>
        <a:p>
          <a:endParaRPr lang="en-US"/>
        </a:p>
      </dgm:t>
    </dgm:pt>
    <dgm:pt modelId="{F11DF7AF-4540-4867-86B9-694B1D6E5B42}" type="sibTrans" cxnId="{A9E13FF2-6A56-49AB-8A8D-B0724E0F1E1C}">
      <dgm:prSet/>
      <dgm:spPr/>
      <dgm:t>
        <a:bodyPr/>
        <a:lstStyle/>
        <a:p>
          <a:endParaRPr lang="en-US"/>
        </a:p>
      </dgm:t>
    </dgm:pt>
    <dgm:pt modelId="{291C1238-5D08-488D-9F3C-F9F910D607DA}">
      <dgm:prSet custT="1"/>
      <dgm:spPr/>
      <dgm:t>
        <a:bodyPr/>
        <a:lstStyle/>
        <a:p>
          <a:pPr algn="l" rtl="0">
            <a:lnSpc>
              <a:spcPct val="100000"/>
            </a:lnSpc>
          </a:pPr>
          <a:r>
            <a:rPr lang="en-US" sz="1800" dirty="0">
              <a:ea typeface="ＭＳ Ｐゴシック" pitchFamily="34" charset="-128"/>
            </a:rPr>
            <a:t>What needs to be done for these groups?</a:t>
          </a:r>
          <a:endParaRPr lang="en-US" sz="1800" b="0" i="0" dirty="0"/>
        </a:p>
      </dgm:t>
    </dgm:pt>
    <dgm:pt modelId="{FB625228-5C4D-4EB0-82D1-FE61018F9D4D}" type="parTrans" cxnId="{1A553151-3538-4427-9186-E7BFAF8D8EC2}">
      <dgm:prSet/>
      <dgm:spPr/>
      <dgm:t>
        <a:bodyPr/>
        <a:lstStyle/>
        <a:p>
          <a:endParaRPr lang="en-US"/>
        </a:p>
      </dgm:t>
    </dgm:pt>
    <dgm:pt modelId="{C1EF11FD-1D58-4E74-A5F1-220C4B9363FA}" type="sibTrans" cxnId="{1A553151-3538-4427-9186-E7BFAF8D8EC2}">
      <dgm:prSet/>
      <dgm:spPr/>
      <dgm:t>
        <a:bodyPr/>
        <a:lstStyle/>
        <a:p>
          <a:endParaRPr lang="en-US"/>
        </a:p>
      </dgm:t>
    </dgm:pt>
    <dgm:pt modelId="{68503EE8-9B92-4A5F-999D-45AD65E0D057}">
      <dgm:prSet custT="1"/>
      <dgm:spPr/>
      <dgm:t>
        <a:bodyPr/>
        <a:lstStyle/>
        <a:p>
          <a:pPr algn="l" rtl="0">
            <a:lnSpc>
              <a:spcPct val="100000"/>
            </a:lnSpc>
          </a:pPr>
          <a:r>
            <a:rPr lang="en-US" sz="1800" dirty="0">
              <a:ea typeface="ＭＳ Ｐゴシック" pitchFamily="34" charset="-128"/>
            </a:rPr>
            <a:t>Who would you contact to find how you can help?  </a:t>
          </a:r>
          <a:endParaRPr lang="en-US" sz="1800" b="0" i="0" dirty="0"/>
        </a:p>
      </dgm:t>
    </dgm:pt>
    <dgm:pt modelId="{72E1C117-0B53-437C-BDCE-4FF025870BAD}" type="parTrans" cxnId="{D44BB6B9-074A-4157-8465-29199D7EB7F2}">
      <dgm:prSet/>
      <dgm:spPr/>
      <dgm:t>
        <a:bodyPr/>
        <a:lstStyle/>
        <a:p>
          <a:endParaRPr lang="en-US"/>
        </a:p>
      </dgm:t>
    </dgm:pt>
    <dgm:pt modelId="{BB902E6D-45D4-4AED-BD6F-9E5BA5D8C5BC}" type="sibTrans" cxnId="{D44BB6B9-074A-4157-8465-29199D7EB7F2}">
      <dgm:prSet/>
      <dgm:spPr/>
      <dgm:t>
        <a:bodyPr/>
        <a:lstStyle/>
        <a:p>
          <a:endParaRPr lang="en-US"/>
        </a:p>
      </dgm:t>
    </dgm:pt>
    <dgm:pt modelId="{12B7BF0E-8B56-47A5-B41F-070BDBF0CA66}">
      <dgm:prSet custT="1"/>
      <dgm:spPr/>
      <dgm:t>
        <a:bodyPr/>
        <a:lstStyle/>
        <a:p>
          <a:pPr algn="l" rtl="0">
            <a:lnSpc>
              <a:spcPct val="100000"/>
            </a:lnSpc>
          </a:pPr>
          <a:r>
            <a:rPr lang="en-US" sz="1800" b="0" i="0" dirty="0"/>
            <a:t>How can you use your best skills to help?</a:t>
          </a:r>
        </a:p>
      </dgm:t>
    </dgm:pt>
    <dgm:pt modelId="{F694ACD0-22D4-4769-A5F1-496E8AE51A92}" type="parTrans" cxnId="{AD0C4038-6792-40D9-944C-1240A1E1DFA4}">
      <dgm:prSet/>
      <dgm:spPr/>
      <dgm:t>
        <a:bodyPr/>
        <a:lstStyle/>
        <a:p>
          <a:endParaRPr lang="en-US"/>
        </a:p>
      </dgm:t>
    </dgm:pt>
    <dgm:pt modelId="{71BE88DE-7718-4E9B-BA18-9F189B43EA19}" type="sibTrans" cxnId="{AD0C4038-6792-40D9-944C-1240A1E1DFA4}">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X="97354" custScaleY="59969" custLinFactNeighborY="-17829">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78408" custLinFactNeighborY="-533">
        <dgm:presLayoutVars>
          <dgm:bulletEnabled val="1"/>
        </dgm:presLayoutVars>
      </dgm:prSet>
      <dgm:spPr/>
    </dgm:pt>
  </dgm:ptLst>
  <dgm:cxnLst>
    <dgm:cxn modelId="{A872690A-76CC-4680-9FE8-9C768AEC426F}" srcId="{F05D5820-F2F8-4CDF-989D-EF77EB6BB111}" destId="{8E167107-BA62-415E-B880-817C5AFD90A8}" srcOrd="1" destOrd="0" parTransId="{B5EF9BCE-8A8A-40E2-BB98-6F6841C7A781}" sibTransId="{093B868C-C028-4F6B-B4A8-16D9D3139DA1}"/>
    <dgm:cxn modelId="{3518D035-9333-4548-82E2-E49A76A6EDAE}" type="presOf" srcId="{BC3165F4-76DE-4808-B5E3-A5D0CB41B57C}" destId="{ABC2FFE7-D1AE-41CE-9C70-49EAE92FCE12}" srcOrd="0" destOrd="2" presId="urn:microsoft.com/office/officeart/2005/8/layout/list1"/>
    <dgm:cxn modelId="{AD0C4038-6792-40D9-944C-1240A1E1DFA4}" srcId="{F05D5820-F2F8-4CDF-989D-EF77EB6BB111}" destId="{12B7BF0E-8B56-47A5-B41F-070BDBF0CA66}" srcOrd="4" destOrd="0" parTransId="{F694ACD0-22D4-4769-A5F1-496E8AE51A92}" sibTransId="{71BE88DE-7718-4E9B-BA18-9F189B43EA19}"/>
    <dgm:cxn modelId="{7948003F-1974-4C11-ACE7-BA3C535F08B4}" srcId="{EA88E065-6DF8-48C9-8643-59E47A9D2D5F}" destId="{F05D5820-F2F8-4CDF-989D-EF77EB6BB111}" srcOrd="0" destOrd="0" parTransId="{5889BD9C-C084-45E6-A2D5-9209C09EE56C}" sibTransId="{C55EBC40-06BE-4FE0-A700-259D2A51EE80}"/>
    <dgm:cxn modelId="{C0308463-68DE-4CB4-A871-36D9546C9F9F}" type="presOf" srcId="{8F789BBF-9284-49E2-8644-8EB76BFEF2ED}" destId="{ABC2FFE7-D1AE-41CE-9C70-49EAE92FCE12}" srcOrd="0" destOrd="0" presId="urn:microsoft.com/office/officeart/2005/8/layout/list1"/>
    <dgm:cxn modelId="{25BAFD44-97E3-4ECD-AB30-7CE4ECA5E4A1}" srcId="{F05D5820-F2F8-4CDF-989D-EF77EB6BB111}" destId="{8F789BBF-9284-49E2-8644-8EB76BFEF2ED}" srcOrd="0" destOrd="0" parTransId="{7A4D9106-93E1-4FF9-A665-B123130E0657}" sibTransId="{CCE76C70-7B2A-4C30-A680-71E17F018F5F}"/>
    <dgm:cxn modelId="{C5DE976F-49A8-4138-9810-7AF39AA1A17A}" type="presOf" srcId="{68503EE8-9B92-4A5F-999D-45AD65E0D057}" destId="{ABC2FFE7-D1AE-41CE-9C70-49EAE92FCE12}" srcOrd="0" destOrd="5" presId="urn:microsoft.com/office/officeart/2005/8/layout/list1"/>
    <dgm:cxn modelId="{1A553151-3538-4427-9186-E7BFAF8D8EC2}" srcId="{F05D5820-F2F8-4CDF-989D-EF77EB6BB111}" destId="{291C1238-5D08-488D-9F3C-F9F910D607DA}" srcOrd="3" destOrd="0" parTransId="{FB625228-5C4D-4EB0-82D1-FE61018F9D4D}" sibTransId="{C1EF11FD-1D58-4E74-A5F1-220C4B9363FA}"/>
    <dgm:cxn modelId="{2ACB7278-02AA-4227-8B0B-0EA0723788FC}" type="presOf" srcId="{12B7BF0E-8B56-47A5-B41F-070BDBF0CA66}" destId="{ABC2FFE7-D1AE-41CE-9C70-49EAE92FCE12}" srcOrd="0" destOrd="4" presId="urn:microsoft.com/office/officeart/2005/8/layout/list1"/>
    <dgm:cxn modelId="{F9D61B7A-7DB9-460D-8C4D-77905E83407B}" type="presOf" srcId="{EA88E065-6DF8-48C9-8643-59E47A9D2D5F}" destId="{F039789C-37C1-498C-B007-F2948A27E6CD}" srcOrd="0" destOrd="0" presId="urn:microsoft.com/office/officeart/2005/8/layout/list1"/>
    <dgm:cxn modelId="{1E83537D-EAF2-407D-B6CE-F5D586ABC480}" type="presOf" srcId="{291C1238-5D08-488D-9F3C-F9F910D607DA}" destId="{ABC2FFE7-D1AE-41CE-9C70-49EAE92FCE12}" srcOrd="0" destOrd="3" presId="urn:microsoft.com/office/officeart/2005/8/layout/list1"/>
    <dgm:cxn modelId="{38A2A27D-613D-4B6E-9EDF-51E9D1F58810}" type="presOf" srcId="{8E167107-BA62-415E-B880-817C5AFD90A8}" destId="{ABC2FFE7-D1AE-41CE-9C70-49EAE92FCE12}" srcOrd="0" destOrd="1" presId="urn:microsoft.com/office/officeart/2005/8/layout/list1"/>
    <dgm:cxn modelId="{6076BC9B-B0D0-497C-AA92-14CDB0BDFC95}" type="presOf" srcId="{F05D5820-F2F8-4CDF-989D-EF77EB6BB111}" destId="{D3C75B76-4F2D-44DC-ABEB-89066BDAC5A9}" srcOrd="0" destOrd="0" presId="urn:microsoft.com/office/officeart/2005/8/layout/list1"/>
    <dgm:cxn modelId="{E4849F9E-87E9-4322-96F2-D9B1CA9422BA}" type="presOf" srcId="{F05D5820-F2F8-4CDF-989D-EF77EB6BB111}" destId="{844FDA5F-3551-4CA1-9CF2-70B9DF1B4617}" srcOrd="1" destOrd="0" presId="urn:microsoft.com/office/officeart/2005/8/layout/list1"/>
    <dgm:cxn modelId="{D44BB6B9-074A-4157-8465-29199D7EB7F2}" srcId="{F05D5820-F2F8-4CDF-989D-EF77EB6BB111}" destId="{68503EE8-9B92-4A5F-999D-45AD65E0D057}" srcOrd="5" destOrd="0" parTransId="{72E1C117-0B53-437C-BDCE-4FF025870BAD}" sibTransId="{BB902E6D-45D4-4AED-BD6F-9E5BA5D8C5BC}"/>
    <dgm:cxn modelId="{A9E13FF2-6A56-49AB-8A8D-B0724E0F1E1C}" srcId="{F05D5820-F2F8-4CDF-989D-EF77EB6BB111}" destId="{BC3165F4-76DE-4808-B5E3-A5D0CB41B57C}" srcOrd="2" destOrd="0" parTransId="{481B78F2-FF9A-4E1F-9F6B-F49BE03445AE}" sibTransId="{F11DF7AF-4540-4867-86B9-694B1D6E5B42}"/>
    <dgm:cxn modelId="{B7A33CAA-0747-43A8-BB13-69133D28AC32}" type="presParOf" srcId="{F039789C-37C1-498C-B007-F2948A27E6CD}" destId="{9C9FA1CC-96AC-4EE9-ACB1-D31A0046B0E4}" srcOrd="0" destOrd="0" presId="urn:microsoft.com/office/officeart/2005/8/layout/list1"/>
    <dgm:cxn modelId="{51A393B7-D7E2-41DD-9031-5697968A380C}" type="presParOf" srcId="{9C9FA1CC-96AC-4EE9-ACB1-D31A0046B0E4}" destId="{D3C75B76-4F2D-44DC-ABEB-89066BDAC5A9}" srcOrd="0" destOrd="0" presId="urn:microsoft.com/office/officeart/2005/8/layout/list1"/>
    <dgm:cxn modelId="{3B67724B-7297-4CCD-B27D-4CC6108FEEC5}" type="presParOf" srcId="{9C9FA1CC-96AC-4EE9-ACB1-D31A0046B0E4}" destId="{844FDA5F-3551-4CA1-9CF2-70B9DF1B4617}" srcOrd="1" destOrd="0" presId="urn:microsoft.com/office/officeart/2005/8/layout/list1"/>
    <dgm:cxn modelId="{240D55E1-16AF-48D7-A01F-6265DF7544A9}" type="presParOf" srcId="{F039789C-37C1-498C-B007-F2948A27E6CD}" destId="{515CBDB7-7D21-4134-93F7-A41FCA89A972}" srcOrd="1" destOrd="0" presId="urn:microsoft.com/office/officeart/2005/8/layout/list1"/>
    <dgm:cxn modelId="{2F0C7F39-24A2-48DF-9BCD-D6452C755183}"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3A3EBCBF-4810-4F46-9644-9CC4BFC2ABE2}">
      <dgm:prSet custT="1"/>
      <dgm:spPr/>
      <dgm:t>
        <a:bodyPr/>
        <a:lstStyle/>
        <a:p>
          <a:r>
            <a:rPr lang="en-US" sz="1600" b="0" dirty="0"/>
            <a:t>Contact your District Advancement staff and be assigned a District Representative for Eagle. For Quartermaster and Summit contact the </a:t>
          </a:r>
          <a:r>
            <a:rPr lang="en-US" sz="1600" dirty="0"/>
            <a:t>Council Representative for the Older Youth Programs, Elizabeth Morgan.</a:t>
          </a:r>
          <a:endParaRPr lang="en-US" sz="1600" b="0" dirty="0"/>
        </a:p>
      </dgm:t>
    </dgm:pt>
    <dgm:pt modelId="{50F62E1D-2EFB-4B06-8259-227AF4B41AC3}" type="parTrans" cxnId="{81A64FD3-BE4E-440A-98D4-358C4AD5424C}">
      <dgm:prSet/>
      <dgm:spPr/>
      <dgm:t>
        <a:bodyPr/>
        <a:lstStyle/>
        <a:p>
          <a:endParaRPr lang="en-US"/>
        </a:p>
      </dgm:t>
    </dgm:pt>
    <dgm:pt modelId="{32467C53-BAE5-4F60-8311-9A9B7DD19250}" type="sibTrans" cxnId="{81A64FD3-BE4E-440A-98D4-358C4AD5424C}">
      <dgm:prSet/>
      <dgm:spPr/>
      <dgm:t>
        <a:bodyPr/>
        <a:lstStyle/>
        <a:p>
          <a:endParaRPr lang="en-US"/>
        </a:p>
      </dgm:t>
    </dgm:pt>
    <dgm:pt modelId="{9136EDB6-3ED8-49BE-98F4-31EF8A2DA034}">
      <dgm:prSet custT="1"/>
      <dgm:spPr/>
      <dgm:t>
        <a:bodyPr/>
        <a:lstStyle/>
        <a:p>
          <a:r>
            <a:rPr lang="en-US" sz="1800" b="0" dirty="0"/>
            <a:t>It’s recommended that you also use a Project Coach to help you plan and execute your project. </a:t>
          </a:r>
          <a:r>
            <a:rPr lang="en-US" sz="1400" b="0" dirty="0"/>
            <a:t>(9.0.2.9</a:t>
          </a:r>
          <a:r>
            <a:rPr lang="en-US" sz="1800" b="0" dirty="0"/>
            <a:t>) After your project proposal has been approved, your Coach can:</a:t>
          </a:r>
        </a:p>
      </dgm:t>
    </dgm:pt>
    <dgm:pt modelId="{862F7F5D-A3AE-45FB-BBAE-29B58E080AFA}" type="parTrans" cxnId="{5E368B35-314B-4B10-9284-573A9DAC661C}">
      <dgm:prSet/>
      <dgm:spPr/>
      <dgm:t>
        <a:bodyPr/>
        <a:lstStyle/>
        <a:p>
          <a:endParaRPr lang="en-US"/>
        </a:p>
      </dgm:t>
    </dgm:pt>
    <dgm:pt modelId="{5F2FE9D9-A83C-4CE3-B6F8-6B61FFD7FD3D}" type="sibTrans" cxnId="{5E368B35-314B-4B10-9284-573A9DAC661C}">
      <dgm:prSet/>
      <dgm:spPr/>
      <dgm:t>
        <a:bodyPr/>
        <a:lstStyle/>
        <a:p>
          <a:endParaRPr lang="en-US"/>
        </a:p>
      </dgm:t>
    </dgm:pt>
    <dgm:pt modelId="{F2A6A94A-BB45-4C31-8540-EB3111E26D48}">
      <dgm:prSet custT="1"/>
      <dgm:spPr/>
      <dgm:t>
        <a:bodyPr/>
        <a:lstStyle/>
        <a:p>
          <a:r>
            <a:rPr lang="en-US" sz="1600" b="0" dirty="0"/>
            <a:t>Meet with a Scout before work begins, ask the Scout to describe how to plan the project, and offer advice accordingly.</a:t>
          </a:r>
        </a:p>
      </dgm:t>
    </dgm:pt>
    <dgm:pt modelId="{F43A2402-FED5-49B6-B589-05FDAE432F27}" type="parTrans" cxnId="{0BD9CAB9-9478-4CE5-B728-5AA77989E349}">
      <dgm:prSet/>
      <dgm:spPr/>
      <dgm:t>
        <a:bodyPr/>
        <a:lstStyle/>
        <a:p>
          <a:endParaRPr lang="en-US"/>
        </a:p>
      </dgm:t>
    </dgm:pt>
    <dgm:pt modelId="{7565075D-6183-4B03-9A70-433E86CECB88}" type="sibTrans" cxnId="{0BD9CAB9-9478-4CE5-B728-5AA77989E349}">
      <dgm:prSet/>
      <dgm:spPr/>
      <dgm:t>
        <a:bodyPr/>
        <a:lstStyle/>
        <a:p>
          <a:endParaRPr lang="en-US"/>
        </a:p>
      </dgm:t>
    </dgm:pt>
    <dgm:pt modelId="{8F7F4ACB-8057-4268-8FE7-AAA262717F39}">
      <dgm:prSet custT="1"/>
      <dgm:spPr/>
      <dgm:t>
        <a:bodyPr/>
        <a:lstStyle/>
        <a:p>
          <a:r>
            <a:rPr lang="en-US" sz="1600" b="0" dirty="0"/>
            <a:t>Act as a consultant to point out health and safety issues, advise in the planning process,  discuss the plan strengths, weaknesses, and risks; and suggest critical improvements.</a:t>
          </a:r>
        </a:p>
      </dgm:t>
    </dgm:pt>
    <dgm:pt modelId="{BF19B59D-1CAF-4B86-82A5-5C10E282D999}" type="parTrans" cxnId="{0B6E9CB7-68E1-49D9-82D4-7097A7953110}">
      <dgm:prSet/>
      <dgm:spPr/>
      <dgm:t>
        <a:bodyPr/>
        <a:lstStyle/>
        <a:p>
          <a:endParaRPr lang="en-US"/>
        </a:p>
      </dgm:t>
    </dgm:pt>
    <dgm:pt modelId="{7FD9E064-40B8-4CE3-82FE-548EECE3825E}" type="sibTrans" cxnId="{0B6E9CB7-68E1-49D9-82D4-7097A7953110}">
      <dgm:prSet/>
      <dgm:spPr/>
      <dgm:t>
        <a:bodyPr/>
        <a:lstStyle/>
        <a:p>
          <a:endParaRPr lang="en-US"/>
        </a:p>
      </dgm:t>
    </dgm:pt>
    <dgm:pt modelId="{587D0972-187F-4D61-AF87-781B7F0E9328}">
      <dgm:prSet custT="1"/>
      <dgm:spPr/>
      <dgm:t>
        <a:bodyPr/>
        <a:lstStyle/>
        <a:p>
          <a:r>
            <a:rPr lang="en-US" sz="1600" b="0" dirty="0"/>
            <a:t>Discuss the project report with the Scout and offer advice on how to make a strong presentation at their board of review.</a:t>
          </a:r>
        </a:p>
      </dgm:t>
    </dgm:pt>
    <dgm:pt modelId="{D866D13A-3D54-4698-8442-0AB2078AACDE}" type="parTrans" cxnId="{B57E87EA-4B46-492D-B4A1-09B5C1692A24}">
      <dgm:prSet/>
      <dgm:spPr/>
      <dgm:t>
        <a:bodyPr/>
        <a:lstStyle/>
        <a:p>
          <a:endParaRPr lang="en-US"/>
        </a:p>
      </dgm:t>
    </dgm:pt>
    <dgm:pt modelId="{F5E8ACD1-273C-48BD-9644-0E399EBA8F1D}" type="sibTrans" cxnId="{B57E87EA-4B46-492D-B4A1-09B5C1692A24}">
      <dgm:prSet/>
      <dgm:spPr/>
      <dgm:t>
        <a:bodyPr/>
        <a:lstStyle/>
        <a:p>
          <a:endParaRPr lang="en-US"/>
        </a:p>
      </dgm:t>
    </dgm:pt>
    <dgm:pt modelId="{90F733F5-2DE8-435A-8F21-863C06E07F51}">
      <dgm:prSet custT="1"/>
      <dgm:spPr/>
      <dgm:t>
        <a:bodyPr/>
        <a:lstStyle/>
        <a:p>
          <a:pPr algn="l" rtl="0">
            <a:lnSpc>
              <a:spcPct val="100000"/>
            </a:lnSpc>
          </a:pPr>
          <a:r>
            <a:rPr lang="en-US" sz="1800" b="1" dirty="0"/>
            <a:t>Work cannot begin until you earn the rank of Life, Able Sea Scout, Pathfinder.</a:t>
          </a:r>
        </a:p>
      </dgm:t>
    </dgm:pt>
    <dgm:pt modelId="{78742D6C-4172-4792-B56F-63569211FD95}" type="sibTrans" cxnId="{4D08D1CE-6DD6-45C7-9F4D-041268BFDBD6}">
      <dgm:prSet/>
      <dgm:spPr/>
      <dgm:t>
        <a:bodyPr/>
        <a:lstStyle/>
        <a:p>
          <a:endParaRPr lang="en-US"/>
        </a:p>
      </dgm:t>
    </dgm:pt>
    <dgm:pt modelId="{9AA01D44-4D5E-44FE-93F7-4693D583285F}" type="parTrans" cxnId="{4D08D1CE-6DD6-45C7-9F4D-041268BFDBD6}">
      <dgm:prSet/>
      <dgm:spPr/>
      <dgm:t>
        <a:bodyPr/>
        <a:lstStyle/>
        <a:p>
          <a:endParaRPr lang="en-US"/>
        </a:p>
      </dgm:t>
    </dgm:pt>
    <dgm:pt modelId="{F05D5820-F2F8-4CDF-989D-EF77EB6BB111}">
      <dgm:prSet custT="1"/>
      <dgm:spPr/>
      <dgm:t>
        <a:bodyPr/>
        <a:lstStyle/>
        <a:p>
          <a:pPr algn="l" rtl="0">
            <a:lnSpc>
              <a:spcPct val="100000"/>
            </a:lnSpc>
          </a:pPr>
          <a:r>
            <a:rPr lang="en-US" sz="1800" b="0" i="0" dirty="0"/>
            <a:t>“While a Life Scout /Able Sea Scout / after earning Pathfinder…”</a:t>
          </a:r>
        </a:p>
        <a:p>
          <a:pPr algn="r" rtl="0">
            <a:lnSpc>
              <a:spcPct val="100000"/>
            </a:lnSpc>
          </a:pPr>
          <a:r>
            <a:rPr lang="en-US" altLang="en-US" sz="1400" dirty="0">
              <a:ea typeface="ＭＳ Ｐゴシック" pitchFamily="34" charset="-128"/>
            </a:rPr>
            <a:t>Guide to Advancement 9.0.2.2</a:t>
          </a:r>
          <a:endParaRPr lang="en-US" sz="1800" b="1" dirty="0"/>
        </a:p>
      </dgm:t>
    </dgm:pt>
    <dgm:pt modelId="{C55EBC40-06BE-4FE0-A700-259D2A51EE80}" type="sibTrans" cxnId="{7948003F-1974-4C11-ACE7-BA3C535F08B4}">
      <dgm:prSet/>
      <dgm:spPr/>
      <dgm:t>
        <a:bodyPr/>
        <a:lstStyle/>
        <a:p>
          <a:endParaRPr lang="en-US" sz="1800" b="1"/>
        </a:p>
      </dgm:t>
    </dgm:pt>
    <dgm:pt modelId="{5889BD9C-C084-45E6-A2D5-9209C09EE56C}" type="parTrans" cxnId="{7948003F-1974-4C11-ACE7-BA3C535F08B4}">
      <dgm:prSet/>
      <dgm:spPr/>
      <dgm:t>
        <a:bodyPr/>
        <a:lstStyle/>
        <a:p>
          <a:endParaRPr lang="en-US" sz="1800" b="1"/>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Y="48043" custLinFactNeighborY="-29045">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81118" custLinFactNeighborY="17225">
        <dgm:presLayoutVars>
          <dgm:bulletEnabled val="1"/>
        </dgm:presLayoutVars>
      </dgm:prSet>
      <dgm:spPr/>
    </dgm:pt>
  </dgm:ptLst>
  <dgm:cxnLst>
    <dgm:cxn modelId="{350BCA04-9CB9-4838-8AE6-7C0AA5EC7FA6}" type="presOf" srcId="{8F7F4ACB-8057-4268-8FE7-AAA262717F39}" destId="{ABC2FFE7-D1AE-41CE-9C70-49EAE92FCE12}" srcOrd="0" destOrd="4" presId="urn:microsoft.com/office/officeart/2005/8/layout/list1"/>
    <dgm:cxn modelId="{C2EC1117-0DAA-4634-9DCD-7BFCD5D0ACA7}" type="presOf" srcId="{587D0972-187F-4D61-AF87-781B7F0E9328}" destId="{ABC2FFE7-D1AE-41CE-9C70-49EAE92FCE12}" srcOrd="0" destOrd="5" presId="urn:microsoft.com/office/officeart/2005/8/layout/list1"/>
    <dgm:cxn modelId="{AF24DF1B-540D-46E8-94A2-1727154ED0DF}" type="presOf" srcId="{F05D5820-F2F8-4CDF-989D-EF77EB6BB111}" destId="{844FDA5F-3551-4CA1-9CF2-70B9DF1B4617}" srcOrd="1" destOrd="0" presId="urn:microsoft.com/office/officeart/2005/8/layout/list1"/>
    <dgm:cxn modelId="{05C2E52E-E439-442F-933D-F6FE44B8285F}" type="presOf" srcId="{EA88E065-6DF8-48C9-8643-59E47A9D2D5F}" destId="{F039789C-37C1-498C-B007-F2948A27E6CD}" srcOrd="0" destOrd="0" presId="urn:microsoft.com/office/officeart/2005/8/layout/list1"/>
    <dgm:cxn modelId="{5E368B35-314B-4B10-9284-573A9DAC661C}" srcId="{3A3EBCBF-4810-4F46-9644-9CC4BFC2ABE2}" destId="{9136EDB6-3ED8-49BE-98F4-31EF8A2DA034}" srcOrd="0" destOrd="0" parTransId="{862F7F5D-A3AE-45FB-BBAE-29B58E080AFA}" sibTransId="{5F2FE9D9-A83C-4CE3-B6F8-6B61FFD7FD3D}"/>
    <dgm:cxn modelId="{7948003F-1974-4C11-ACE7-BA3C535F08B4}" srcId="{EA88E065-6DF8-48C9-8643-59E47A9D2D5F}" destId="{F05D5820-F2F8-4CDF-989D-EF77EB6BB111}" srcOrd="0" destOrd="0" parTransId="{5889BD9C-C084-45E6-A2D5-9209C09EE56C}" sibTransId="{C55EBC40-06BE-4FE0-A700-259D2A51EE80}"/>
    <dgm:cxn modelId="{A442DC5B-9BB5-4C6D-8D3E-DA086002ABB8}" type="presOf" srcId="{F2A6A94A-BB45-4C31-8540-EB3111E26D48}" destId="{ABC2FFE7-D1AE-41CE-9C70-49EAE92FCE12}" srcOrd="0" destOrd="3" presId="urn:microsoft.com/office/officeart/2005/8/layout/list1"/>
    <dgm:cxn modelId="{EE056BAD-20B3-49F7-97FD-37711172C8FE}" type="presOf" srcId="{F05D5820-F2F8-4CDF-989D-EF77EB6BB111}" destId="{D3C75B76-4F2D-44DC-ABEB-89066BDAC5A9}" srcOrd="0" destOrd="0" presId="urn:microsoft.com/office/officeart/2005/8/layout/list1"/>
    <dgm:cxn modelId="{0B6E9CB7-68E1-49D9-82D4-7097A7953110}" srcId="{9136EDB6-3ED8-49BE-98F4-31EF8A2DA034}" destId="{8F7F4ACB-8057-4268-8FE7-AAA262717F39}" srcOrd="1" destOrd="0" parTransId="{BF19B59D-1CAF-4B86-82A5-5C10E282D999}" sibTransId="{7FD9E064-40B8-4CE3-82FE-548EECE3825E}"/>
    <dgm:cxn modelId="{C6FB4BB8-68B4-49A6-94F2-FC59E48F8454}" type="presOf" srcId="{90F733F5-2DE8-435A-8F21-863C06E07F51}" destId="{ABC2FFE7-D1AE-41CE-9C70-49EAE92FCE12}" srcOrd="0" destOrd="0" presId="urn:microsoft.com/office/officeart/2005/8/layout/list1"/>
    <dgm:cxn modelId="{0BD9CAB9-9478-4CE5-B728-5AA77989E349}" srcId="{9136EDB6-3ED8-49BE-98F4-31EF8A2DA034}" destId="{F2A6A94A-BB45-4C31-8540-EB3111E26D48}" srcOrd="0" destOrd="0" parTransId="{F43A2402-FED5-49B6-B589-05FDAE432F27}" sibTransId="{7565075D-6183-4B03-9A70-433E86CECB88}"/>
    <dgm:cxn modelId="{2D3946C6-5FD9-4A90-BB1C-4872D667CC9D}" type="presOf" srcId="{3A3EBCBF-4810-4F46-9644-9CC4BFC2ABE2}" destId="{ABC2FFE7-D1AE-41CE-9C70-49EAE92FCE12}" srcOrd="0" destOrd="1" presId="urn:microsoft.com/office/officeart/2005/8/layout/list1"/>
    <dgm:cxn modelId="{4D08D1CE-6DD6-45C7-9F4D-041268BFDBD6}" srcId="{F05D5820-F2F8-4CDF-989D-EF77EB6BB111}" destId="{90F733F5-2DE8-435A-8F21-863C06E07F51}" srcOrd="0" destOrd="0" parTransId="{9AA01D44-4D5E-44FE-93F7-4693D583285F}" sibTransId="{78742D6C-4172-4792-B56F-63569211FD95}"/>
    <dgm:cxn modelId="{81A64FD3-BE4E-440A-98D4-358C4AD5424C}" srcId="{F05D5820-F2F8-4CDF-989D-EF77EB6BB111}" destId="{3A3EBCBF-4810-4F46-9644-9CC4BFC2ABE2}" srcOrd="1" destOrd="0" parTransId="{50F62E1D-2EFB-4B06-8259-227AF4B41AC3}" sibTransId="{32467C53-BAE5-4F60-8311-9A9B7DD19250}"/>
    <dgm:cxn modelId="{B57E87EA-4B46-492D-B4A1-09B5C1692A24}" srcId="{9136EDB6-3ED8-49BE-98F4-31EF8A2DA034}" destId="{587D0972-187F-4D61-AF87-781B7F0E9328}" srcOrd="2" destOrd="0" parTransId="{D866D13A-3D54-4698-8442-0AB2078AACDE}" sibTransId="{F5E8ACD1-273C-48BD-9644-0E399EBA8F1D}"/>
    <dgm:cxn modelId="{AB4023FB-3D8A-4EBD-8B6D-FD15B8484E88}" type="presOf" srcId="{9136EDB6-3ED8-49BE-98F4-31EF8A2DA034}" destId="{ABC2FFE7-D1AE-41CE-9C70-49EAE92FCE12}" srcOrd="0" destOrd="2" presId="urn:microsoft.com/office/officeart/2005/8/layout/list1"/>
    <dgm:cxn modelId="{C624E234-9F65-44B1-BEB0-2F55F3A9764B}" type="presParOf" srcId="{F039789C-37C1-498C-B007-F2948A27E6CD}" destId="{9C9FA1CC-96AC-4EE9-ACB1-D31A0046B0E4}" srcOrd="0" destOrd="0" presId="urn:microsoft.com/office/officeart/2005/8/layout/list1"/>
    <dgm:cxn modelId="{587BF06C-8371-4A7B-B41E-D4DBA8E3E1CC}" type="presParOf" srcId="{9C9FA1CC-96AC-4EE9-ACB1-D31A0046B0E4}" destId="{D3C75B76-4F2D-44DC-ABEB-89066BDAC5A9}" srcOrd="0" destOrd="0" presId="urn:microsoft.com/office/officeart/2005/8/layout/list1"/>
    <dgm:cxn modelId="{E0154BB8-777A-4202-98BE-EC06299E0AE0}" type="presParOf" srcId="{9C9FA1CC-96AC-4EE9-ACB1-D31A0046B0E4}" destId="{844FDA5F-3551-4CA1-9CF2-70B9DF1B4617}" srcOrd="1" destOrd="0" presId="urn:microsoft.com/office/officeart/2005/8/layout/list1"/>
    <dgm:cxn modelId="{A3347430-1BA5-4D72-95B7-903E7E5BB7E3}" type="presParOf" srcId="{F039789C-37C1-498C-B007-F2948A27E6CD}" destId="{515CBDB7-7D21-4134-93F7-A41FCA89A972}" srcOrd="1" destOrd="0" presId="urn:microsoft.com/office/officeart/2005/8/layout/list1"/>
    <dgm:cxn modelId="{37761EFD-EC55-48A1-84BC-4226C8FCBA9C}"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A88E065-6DF8-48C9-8643-59E47A9D2D5F}"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n-US"/>
        </a:p>
      </dgm:t>
    </dgm:pt>
    <dgm:pt modelId="{90F733F5-2DE8-435A-8F21-863C06E07F51}">
      <dgm:prSet custT="1"/>
      <dgm:spPr/>
      <dgm:t>
        <a:bodyPr/>
        <a:lstStyle/>
        <a:p>
          <a:pPr algn="l" rtl="0">
            <a:lnSpc>
              <a:spcPct val="100000"/>
            </a:lnSpc>
          </a:pPr>
          <a:r>
            <a:rPr lang="en-US" altLang="en-US" sz="1800" dirty="0">
              <a:ea typeface="ＭＳ Ｐゴシック" pitchFamily="34" charset="-128"/>
            </a:rPr>
            <a:t>All Summit/Quartermaster/Eagle Projects are Unit events and need to follow all Safe Scouting guidelines, including Two Deep Leadership</a:t>
          </a:r>
          <a:endParaRPr lang="en-US" sz="1800" b="1" dirty="0"/>
        </a:p>
      </dgm:t>
    </dgm:pt>
    <dgm:pt modelId="{78742D6C-4172-4792-B56F-63569211FD95}" type="sibTrans" cxnId="{4D08D1CE-6DD6-45C7-9F4D-041268BFDBD6}">
      <dgm:prSet/>
      <dgm:spPr/>
      <dgm:t>
        <a:bodyPr/>
        <a:lstStyle/>
        <a:p>
          <a:endParaRPr lang="en-US"/>
        </a:p>
      </dgm:t>
    </dgm:pt>
    <dgm:pt modelId="{9AA01D44-4D5E-44FE-93F7-4693D583285F}" type="parTrans" cxnId="{4D08D1CE-6DD6-45C7-9F4D-041268BFDBD6}">
      <dgm:prSet/>
      <dgm:spPr/>
      <dgm:t>
        <a:bodyPr/>
        <a:lstStyle/>
        <a:p>
          <a:endParaRPr lang="en-US"/>
        </a:p>
      </dgm:t>
    </dgm:pt>
    <dgm:pt modelId="{F05D5820-F2F8-4CDF-989D-EF77EB6BB111}">
      <dgm:prSet custT="1"/>
      <dgm:spPr/>
      <dgm:t>
        <a:bodyPr/>
        <a:lstStyle/>
        <a:p>
          <a:pPr algn="l" rtl="0">
            <a:lnSpc>
              <a:spcPct val="100000"/>
            </a:lnSpc>
          </a:pPr>
          <a:r>
            <a:rPr lang="en-US" sz="1800" b="0" i="0" dirty="0"/>
            <a:t>“While a Life Scout /Able Sea Scout / after earning Pathfinder…”</a:t>
          </a:r>
        </a:p>
        <a:p>
          <a:pPr algn="r" rtl="0">
            <a:lnSpc>
              <a:spcPct val="100000"/>
            </a:lnSpc>
          </a:pPr>
          <a:r>
            <a:rPr lang="en-US" altLang="en-US" sz="1400" dirty="0">
              <a:ea typeface="ＭＳ Ｐゴシック" pitchFamily="34" charset="-128"/>
            </a:rPr>
            <a:t>Guide to Advancement 9.0.2.2</a:t>
          </a:r>
          <a:endParaRPr lang="en-US" sz="1800" b="1" dirty="0"/>
        </a:p>
      </dgm:t>
    </dgm:pt>
    <dgm:pt modelId="{C55EBC40-06BE-4FE0-A700-259D2A51EE80}" type="sibTrans" cxnId="{7948003F-1974-4C11-ACE7-BA3C535F08B4}">
      <dgm:prSet/>
      <dgm:spPr/>
      <dgm:t>
        <a:bodyPr/>
        <a:lstStyle/>
        <a:p>
          <a:endParaRPr lang="en-US" sz="1800" b="1"/>
        </a:p>
      </dgm:t>
    </dgm:pt>
    <dgm:pt modelId="{5889BD9C-C084-45E6-A2D5-9209C09EE56C}" type="parTrans" cxnId="{7948003F-1974-4C11-ACE7-BA3C535F08B4}">
      <dgm:prSet/>
      <dgm:spPr/>
      <dgm:t>
        <a:bodyPr/>
        <a:lstStyle/>
        <a:p>
          <a:endParaRPr lang="en-US" sz="1800" b="1"/>
        </a:p>
      </dgm:t>
    </dgm:pt>
    <dgm:pt modelId="{0AB58671-65E1-4C69-98EB-B1CB8E06E41F}">
      <dgm:prSet custT="1"/>
      <dgm:spPr/>
      <dgm:t>
        <a:bodyPr/>
        <a:lstStyle/>
        <a:p>
          <a:pPr algn="l" rtl="0">
            <a:lnSpc>
              <a:spcPct val="100000"/>
            </a:lnSpc>
          </a:pPr>
          <a:endParaRPr lang="en-US" sz="1800" b="1" dirty="0"/>
        </a:p>
      </dgm:t>
    </dgm:pt>
    <dgm:pt modelId="{67B97987-A6D6-4470-BA71-EC10CF944E6D}" type="parTrans" cxnId="{199B0975-8F5B-44C4-A310-82C1A274DC77}">
      <dgm:prSet/>
      <dgm:spPr/>
      <dgm:t>
        <a:bodyPr/>
        <a:lstStyle/>
        <a:p>
          <a:endParaRPr lang="en-US"/>
        </a:p>
      </dgm:t>
    </dgm:pt>
    <dgm:pt modelId="{950586D9-B516-48DD-9302-7FEB9E452E47}" type="sibTrans" cxnId="{199B0975-8F5B-44C4-A310-82C1A274DC77}">
      <dgm:prSet/>
      <dgm:spPr/>
      <dgm:t>
        <a:bodyPr/>
        <a:lstStyle/>
        <a:p>
          <a:endParaRPr lang="en-US"/>
        </a:p>
      </dgm:t>
    </dgm:pt>
    <dgm:pt modelId="{2B35E954-4E07-4744-8146-C28EBEB9C95B}">
      <dgm:prSet custT="1"/>
      <dgm:spPr/>
      <dgm:t>
        <a:bodyPr/>
        <a:lstStyle/>
        <a:p>
          <a:pPr algn="l" rtl="0">
            <a:lnSpc>
              <a:spcPct val="100000"/>
            </a:lnSpc>
          </a:pPr>
          <a:endParaRPr lang="en-US" sz="1800" b="1" dirty="0"/>
        </a:p>
      </dgm:t>
    </dgm:pt>
    <dgm:pt modelId="{E370DEF4-D8CD-4B51-B070-14C14252431D}" type="parTrans" cxnId="{2C037766-726F-40C0-8C75-C9A1C173CE2A}">
      <dgm:prSet/>
      <dgm:spPr/>
      <dgm:t>
        <a:bodyPr/>
        <a:lstStyle/>
        <a:p>
          <a:endParaRPr lang="en-US"/>
        </a:p>
      </dgm:t>
    </dgm:pt>
    <dgm:pt modelId="{B4A3F432-4773-4C01-876F-94F5653DD355}" type="sibTrans" cxnId="{2C037766-726F-40C0-8C75-C9A1C173CE2A}">
      <dgm:prSet/>
      <dgm:spPr/>
      <dgm:t>
        <a:bodyPr/>
        <a:lstStyle/>
        <a:p>
          <a:endParaRPr lang="en-US"/>
        </a:p>
      </dgm:t>
    </dgm:pt>
    <dgm:pt modelId="{7C3B3ABB-BE6E-47F4-B4DC-301766B20B4B}">
      <dgm:prSet custT="1"/>
      <dgm:spPr/>
      <dgm:t>
        <a:bodyPr/>
        <a:lstStyle/>
        <a:p>
          <a:pPr algn="l" rtl="0">
            <a:lnSpc>
              <a:spcPct val="100000"/>
            </a:lnSpc>
          </a:pPr>
          <a:endParaRPr lang="en-US" sz="1800" b="1" dirty="0"/>
        </a:p>
      </dgm:t>
    </dgm:pt>
    <dgm:pt modelId="{50C14D76-E66D-4B23-9CB2-DC7975866A0B}" type="parTrans" cxnId="{E069E7ED-030D-4CC5-B93C-DA9116B940FC}">
      <dgm:prSet/>
      <dgm:spPr/>
      <dgm:t>
        <a:bodyPr/>
        <a:lstStyle/>
        <a:p>
          <a:endParaRPr lang="en-US"/>
        </a:p>
      </dgm:t>
    </dgm:pt>
    <dgm:pt modelId="{34D3213D-9F65-4B79-98EE-DFD53C4A5853}" type="sibTrans" cxnId="{E069E7ED-030D-4CC5-B93C-DA9116B940FC}">
      <dgm:prSet/>
      <dgm:spPr/>
      <dgm:t>
        <a:bodyPr/>
        <a:lstStyle/>
        <a:p>
          <a:endParaRPr lang="en-US"/>
        </a:p>
      </dgm:t>
    </dgm:pt>
    <dgm:pt modelId="{49827E84-0714-4243-A93C-06A8650E2E22}">
      <dgm:prSet custT="1"/>
      <dgm:spPr/>
      <dgm:t>
        <a:bodyPr/>
        <a:lstStyle/>
        <a:p>
          <a:pPr algn="l" rtl="0">
            <a:lnSpc>
              <a:spcPct val="100000"/>
            </a:lnSpc>
          </a:pPr>
          <a:endParaRPr lang="en-US" sz="1800" b="1" dirty="0"/>
        </a:p>
      </dgm:t>
    </dgm:pt>
    <dgm:pt modelId="{07639068-743E-41C3-A707-5FCC03F8736F}" type="parTrans" cxnId="{9FFCBC7F-0605-4780-BFC8-FCB235D7ADA6}">
      <dgm:prSet/>
      <dgm:spPr/>
      <dgm:t>
        <a:bodyPr/>
        <a:lstStyle/>
        <a:p>
          <a:endParaRPr lang="en-US"/>
        </a:p>
      </dgm:t>
    </dgm:pt>
    <dgm:pt modelId="{4CD19FDB-B26D-4895-9902-4BEE33B5D8D2}" type="sibTrans" cxnId="{9FFCBC7F-0605-4780-BFC8-FCB235D7ADA6}">
      <dgm:prSet/>
      <dgm:spPr/>
      <dgm:t>
        <a:bodyPr/>
        <a:lstStyle/>
        <a:p>
          <a:endParaRPr lang="en-US"/>
        </a:p>
      </dgm:t>
    </dgm:pt>
    <dgm:pt modelId="{7F2BAD7C-F800-465C-98C3-D123A311288B}">
      <dgm:prSet custT="1"/>
      <dgm:spPr/>
      <dgm:t>
        <a:bodyPr/>
        <a:lstStyle/>
        <a:p>
          <a:pPr algn="l" rtl="0">
            <a:lnSpc>
              <a:spcPct val="100000"/>
            </a:lnSpc>
          </a:pPr>
          <a:endParaRPr lang="en-US" sz="1800" b="1" dirty="0"/>
        </a:p>
      </dgm:t>
    </dgm:pt>
    <dgm:pt modelId="{1B021162-2401-4626-B749-2600A9D4688F}" type="parTrans" cxnId="{27570343-77A5-4EB6-AC57-96793B2A7914}">
      <dgm:prSet/>
      <dgm:spPr/>
      <dgm:t>
        <a:bodyPr/>
        <a:lstStyle/>
        <a:p>
          <a:endParaRPr lang="en-US"/>
        </a:p>
      </dgm:t>
    </dgm:pt>
    <dgm:pt modelId="{9A822C55-4032-4342-A4A4-42C8B931ACC4}" type="sibTrans" cxnId="{27570343-77A5-4EB6-AC57-96793B2A7914}">
      <dgm:prSet/>
      <dgm:spPr/>
      <dgm:t>
        <a:bodyPr/>
        <a:lstStyle/>
        <a:p>
          <a:endParaRPr lang="en-US"/>
        </a:p>
      </dgm:t>
    </dgm:pt>
    <dgm:pt modelId="{66F3F71B-99EF-4248-A7C1-74CD1607B6D1}">
      <dgm:prSet custT="1"/>
      <dgm:spPr/>
      <dgm:t>
        <a:bodyPr/>
        <a:lstStyle/>
        <a:p>
          <a:pPr algn="l" rtl="0">
            <a:lnSpc>
              <a:spcPct val="100000"/>
            </a:lnSpc>
          </a:pPr>
          <a:endParaRPr lang="en-US" sz="1800" b="1" dirty="0"/>
        </a:p>
      </dgm:t>
    </dgm:pt>
    <dgm:pt modelId="{0437EA7E-C678-4BE4-91C2-A438F8AB9C60}" type="parTrans" cxnId="{52A2DDE5-3F75-4598-904F-3D3275203CB3}">
      <dgm:prSet/>
      <dgm:spPr/>
      <dgm:t>
        <a:bodyPr/>
        <a:lstStyle/>
        <a:p>
          <a:endParaRPr lang="en-US"/>
        </a:p>
      </dgm:t>
    </dgm:pt>
    <dgm:pt modelId="{55BA011D-5891-433F-A762-C5DACFCA3C95}" type="sibTrans" cxnId="{52A2DDE5-3F75-4598-904F-3D3275203CB3}">
      <dgm:prSet/>
      <dgm:spPr/>
      <dgm:t>
        <a:bodyPr/>
        <a:lstStyle/>
        <a:p>
          <a:endParaRPr lang="en-US"/>
        </a:p>
      </dgm:t>
    </dgm:pt>
    <dgm:pt modelId="{EDDF3760-9CB4-42AD-806D-A2B516BD392B}">
      <dgm:prSet custT="1"/>
      <dgm:spPr/>
      <dgm:t>
        <a:bodyPr/>
        <a:lstStyle/>
        <a:p>
          <a:pPr algn="l" rtl="0">
            <a:lnSpc>
              <a:spcPct val="100000"/>
            </a:lnSpc>
          </a:pPr>
          <a:endParaRPr lang="en-US" sz="1800" b="1" dirty="0"/>
        </a:p>
      </dgm:t>
    </dgm:pt>
    <dgm:pt modelId="{8A48394E-897C-4914-B434-697CA2CFDFE5}" type="parTrans" cxnId="{8DBCB806-B445-48A2-811A-7084C132DEB6}">
      <dgm:prSet/>
      <dgm:spPr/>
      <dgm:t>
        <a:bodyPr/>
        <a:lstStyle/>
        <a:p>
          <a:endParaRPr lang="en-US"/>
        </a:p>
      </dgm:t>
    </dgm:pt>
    <dgm:pt modelId="{B368C281-6BB6-419D-B09F-A0A315BF2C14}" type="sibTrans" cxnId="{8DBCB806-B445-48A2-811A-7084C132DEB6}">
      <dgm:prSet/>
      <dgm:spPr/>
      <dgm:t>
        <a:bodyPr/>
        <a:lstStyle/>
        <a:p>
          <a:endParaRPr lang="en-US"/>
        </a:p>
      </dgm:t>
    </dgm:pt>
    <dgm:pt modelId="{31F38E6A-E863-4E47-924A-7B3BE5140CDA}">
      <dgm:prSet custT="1"/>
      <dgm:spPr/>
      <dgm:t>
        <a:bodyPr/>
        <a:lstStyle/>
        <a:p>
          <a:pPr algn="l" rtl="0">
            <a:lnSpc>
              <a:spcPct val="100000"/>
            </a:lnSpc>
          </a:pPr>
          <a:endParaRPr lang="en-US" sz="1800" b="1" dirty="0"/>
        </a:p>
      </dgm:t>
    </dgm:pt>
    <dgm:pt modelId="{CD60A40A-9B2C-4D22-AAC0-048161610D18}" type="parTrans" cxnId="{1B7494B9-6C0B-4919-9507-0E07A72C2D07}">
      <dgm:prSet/>
      <dgm:spPr/>
      <dgm:t>
        <a:bodyPr/>
        <a:lstStyle/>
        <a:p>
          <a:endParaRPr lang="en-US"/>
        </a:p>
      </dgm:t>
    </dgm:pt>
    <dgm:pt modelId="{649120DF-001B-46A6-A13F-2C776BF25D79}" type="sibTrans" cxnId="{1B7494B9-6C0B-4919-9507-0E07A72C2D07}">
      <dgm:prSet/>
      <dgm:spPr/>
      <dgm:t>
        <a:bodyPr/>
        <a:lstStyle/>
        <a:p>
          <a:endParaRPr lang="en-US"/>
        </a:p>
      </dgm:t>
    </dgm:pt>
    <dgm:pt modelId="{A55E0FF1-6237-4110-B00B-CBFEF6C55FCD}">
      <dgm:prSet custT="1"/>
      <dgm:spPr/>
      <dgm:t>
        <a:bodyPr/>
        <a:lstStyle/>
        <a:p>
          <a:pPr algn="l" rtl="0">
            <a:lnSpc>
              <a:spcPct val="100000"/>
            </a:lnSpc>
          </a:pPr>
          <a:endParaRPr lang="en-US" sz="1800" b="1" dirty="0"/>
        </a:p>
      </dgm:t>
    </dgm:pt>
    <dgm:pt modelId="{3A83A917-3108-430D-BEF0-1646B023A39F}" type="parTrans" cxnId="{0DCF7799-9DD7-4345-B027-43357E0FD348}">
      <dgm:prSet/>
      <dgm:spPr/>
      <dgm:t>
        <a:bodyPr/>
        <a:lstStyle/>
        <a:p>
          <a:endParaRPr lang="en-US"/>
        </a:p>
      </dgm:t>
    </dgm:pt>
    <dgm:pt modelId="{06421740-638F-44EC-85A3-974E99ED66A7}" type="sibTrans" cxnId="{0DCF7799-9DD7-4345-B027-43357E0FD348}">
      <dgm:prSet/>
      <dgm:spPr/>
      <dgm:t>
        <a:bodyPr/>
        <a:lstStyle/>
        <a:p>
          <a:endParaRPr lang="en-US"/>
        </a:p>
      </dgm:t>
    </dgm:pt>
    <dgm:pt modelId="{F039789C-37C1-498C-B007-F2948A27E6CD}" type="pres">
      <dgm:prSet presAssocID="{EA88E065-6DF8-48C9-8643-59E47A9D2D5F}" presName="linear" presStyleCnt="0">
        <dgm:presLayoutVars>
          <dgm:dir/>
          <dgm:animLvl val="lvl"/>
          <dgm:resizeHandles val="exact"/>
        </dgm:presLayoutVars>
      </dgm:prSet>
      <dgm:spPr/>
    </dgm:pt>
    <dgm:pt modelId="{9C9FA1CC-96AC-4EE9-ACB1-D31A0046B0E4}" type="pres">
      <dgm:prSet presAssocID="{F05D5820-F2F8-4CDF-989D-EF77EB6BB111}" presName="parentLin" presStyleCnt="0"/>
      <dgm:spPr/>
    </dgm:pt>
    <dgm:pt modelId="{D3C75B76-4F2D-44DC-ABEB-89066BDAC5A9}" type="pres">
      <dgm:prSet presAssocID="{F05D5820-F2F8-4CDF-989D-EF77EB6BB111}" presName="parentLeftMargin" presStyleLbl="node1" presStyleIdx="0" presStyleCnt="1"/>
      <dgm:spPr/>
    </dgm:pt>
    <dgm:pt modelId="{844FDA5F-3551-4CA1-9CF2-70B9DF1B4617}" type="pres">
      <dgm:prSet presAssocID="{F05D5820-F2F8-4CDF-989D-EF77EB6BB111}" presName="parentText" presStyleLbl="node1" presStyleIdx="0" presStyleCnt="1" custScaleY="35182" custLinFactNeighborY="-29045">
        <dgm:presLayoutVars>
          <dgm:chMax val="0"/>
          <dgm:bulletEnabled val="1"/>
        </dgm:presLayoutVars>
      </dgm:prSet>
      <dgm:spPr/>
    </dgm:pt>
    <dgm:pt modelId="{515CBDB7-7D21-4134-93F7-A41FCA89A972}" type="pres">
      <dgm:prSet presAssocID="{F05D5820-F2F8-4CDF-989D-EF77EB6BB111}" presName="negativeSpace" presStyleCnt="0"/>
      <dgm:spPr/>
    </dgm:pt>
    <dgm:pt modelId="{ABC2FFE7-D1AE-41CE-9C70-49EAE92FCE12}" type="pres">
      <dgm:prSet presAssocID="{F05D5820-F2F8-4CDF-989D-EF77EB6BB111}" presName="childText" presStyleLbl="conFgAcc1" presStyleIdx="0" presStyleCnt="1" custScaleY="81118" custLinFactNeighborY="17225">
        <dgm:presLayoutVars>
          <dgm:bulletEnabled val="1"/>
        </dgm:presLayoutVars>
      </dgm:prSet>
      <dgm:spPr/>
    </dgm:pt>
  </dgm:ptLst>
  <dgm:cxnLst>
    <dgm:cxn modelId="{C053D405-1642-4495-8CD8-1EAD0D71BAA9}" type="presOf" srcId="{66F3F71B-99EF-4248-A7C1-74CD1607B6D1}" destId="{ABC2FFE7-D1AE-41CE-9C70-49EAE92FCE12}" srcOrd="0" destOrd="5" presId="urn:microsoft.com/office/officeart/2005/8/layout/list1"/>
    <dgm:cxn modelId="{8DBCB806-B445-48A2-811A-7084C132DEB6}" srcId="{F05D5820-F2F8-4CDF-989D-EF77EB6BB111}" destId="{EDDF3760-9CB4-42AD-806D-A2B516BD392B}" srcOrd="6" destOrd="0" parTransId="{8A48394E-897C-4914-B434-697CA2CFDFE5}" sibTransId="{B368C281-6BB6-419D-B09F-A0A315BF2C14}"/>
    <dgm:cxn modelId="{00C24826-CF10-401F-8532-D9DCDC3523B2}" type="presOf" srcId="{2B35E954-4E07-4744-8146-C28EBEB9C95B}" destId="{ABC2FFE7-D1AE-41CE-9C70-49EAE92FCE12}" srcOrd="0" destOrd="1" presId="urn:microsoft.com/office/officeart/2005/8/layout/list1"/>
    <dgm:cxn modelId="{8C510234-DABF-4F52-943C-70D05A73328C}" type="presOf" srcId="{49827E84-0714-4243-A93C-06A8650E2E22}" destId="{ABC2FFE7-D1AE-41CE-9C70-49EAE92FCE12}" srcOrd="0" destOrd="3" presId="urn:microsoft.com/office/officeart/2005/8/layout/list1"/>
    <dgm:cxn modelId="{7948003F-1974-4C11-ACE7-BA3C535F08B4}" srcId="{EA88E065-6DF8-48C9-8643-59E47A9D2D5F}" destId="{F05D5820-F2F8-4CDF-989D-EF77EB6BB111}" srcOrd="0" destOrd="0" parTransId="{5889BD9C-C084-45E6-A2D5-9209C09EE56C}" sibTransId="{C55EBC40-06BE-4FE0-A700-259D2A51EE80}"/>
    <dgm:cxn modelId="{58E4415C-10E5-47B5-9C85-59CDAAE32DA0}" type="presOf" srcId="{EDDF3760-9CB4-42AD-806D-A2B516BD392B}" destId="{ABC2FFE7-D1AE-41CE-9C70-49EAE92FCE12}" srcOrd="0" destOrd="6" presId="urn:microsoft.com/office/officeart/2005/8/layout/list1"/>
    <dgm:cxn modelId="{8AA35F60-36DF-4775-AC3C-B8CBFC263619}" type="presOf" srcId="{7F2BAD7C-F800-465C-98C3-D123A311288B}" destId="{ABC2FFE7-D1AE-41CE-9C70-49EAE92FCE12}" srcOrd="0" destOrd="4" presId="urn:microsoft.com/office/officeart/2005/8/layout/list1"/>
    <dgm:cxn modelId="{C0563542-9F4E-4CC5-9CE3-6025EC8AB2C9}" type="presOf" srcId="{7C3B3ABB-BE6E-47F4-B4DC-301766B20B4B}" destId="{ABC2FFE7-D1AE-41CE-9C70-49EAE92FCE12}" srcOrd="0" destOrd="2" presId="urn:microsoft.com/office/officeart/2005/8/layout/list1"/>
    <dgm:cxn modelId="{27570343-77A5-4EB6-AC57-96793B2A7914}" srcId="{F05D5820-F2F8-4CDF-989D-EF77EB6BB111}" destId="{7F2BAD7C-F800-465C-98C3-D123A311288B}" srcOrd="4" destOrd="0" parTransId="{1B021162-2401-4626-B749-2600A9D4688F}" sibTransId="{9A822C55-4032-4342-A4A4-42C8B931ACC4}"/>
    <dgm:cxn modelId="{2C037766-726F-40C0-8C75-C9A1C173CE2A}" srcId="{F05D5820-F2F8-4CDF-989D-EF77EB6BB111}" destId="{2B35E954-4E07-4744-8146-C28EBEB9C95B}" srcOrd="1" destOrd="0" parTransId="{E370DEF4-D8CD-4B51-B070-14C14252431D}" sibTransId="{B4A3F432-4773-4C01-876F-94F5653DD355}"/>
    <dgm:cxn modelId="{F9EBB972-C322-4711-BC76-C5BFB2C4D9D4}" type="presOf" srcId="{31F38E6A-E863-4E47-924A-7B3BE5140CDA}" destId="{ABC2FFE7-D1AE-41CE-9C70-49EAE92FCE12}" srcOrd="0" destOrd="7" presId="urn:microsoft.com/office/officeart/2005/8/layout/list1"/>
    <dgm:cxn modelId="{199B0975-8F5B-44C4-A310-82C1A274DC77}" srcId="{F05D5820-F2F8-4CDF-989D-EF77EB6BB111}" destId="{0AB58671-65E1-4C69-98EB-B1CB8E06E41F}" srcOrd="9" destOrd="0" parTransId="{67B97987-A6D6-4470-BA71-EC10CF944E6D}" sibTransId="{950586D9-B516-48DD-9302-7FEB9E452E47}"/>
    <dgm:cxn modelId="{9FFCBC7F-0605-4780-BFC8-FCB235D7ADA6}" srcId="{F05D5820-F2F8-4CDF-989D-EF77EB6BB111}" destId="{49827E84-0714-4243-A93C-06A8650E2E22}" srcOrd="3" destOrd="0" parTransId="{07639068-743E-41C3-A707-5FCC03F8736F}" sibTransId="{4CD19FDB-B26D-4895-9902-4BEE33B5D8D2}"/>
    <dgm:cxn modelId="{0DCF7799-9DD7-4345-B027-43357E0FD348}" srcId="{F05D5820-F2F8-4CDF-989D-EF77EB6BB111}" destId="{A55E0FF1-6237-4110-B00B-CBFEF6C55FCD}" srcOrd="8" destOrd="0" parTransId="{3A83A917-3108-430D-BEF0-1646B023A39F}" sibTransId="{06421740-638F-44EC-85A3-974E99ED66A7}"/>
    <dgm:cxn modelId="{78D155AE-720C-4C50-89B7-678213090866}" type="presOf" srcId="{A55E0FF1-6237-4110-B00B-CBFEF6C55FCD}" destId="{ABC2FFE7-D1AE-41CE-9C70-49EAE92FCE12}" srcOrd="0" destOrd="8" presId="urn:microsoft.com/office/officeart/2005/8/layout/list1"/>
    <dgm:cxn modelId="{247B57B1-CB20-42AD-895F-385765627EE5}" type="presOf" srcId="{90F733F5-2DE8-435A-8F21-863C06E07F51}" destId="{ABC2FFE7-D1AE-41CE-9C70-49EAE92FCE12}" srcOrd="0" destOrd="0" presId="urn:microsoft.com/office/officeart/2005/8/layout/list1"/>
    <dgm:cxn modelId="{1B7494B9-6C0B-4919-9507-0E07A72C2D07}" srcId="{F05D5820-F2F8-4CDF-989D-EF77EB6BB111}" destId="{31F38E6A-E863-4E47-924A-7B3BE5140CDA}" srcOrd="7" destOrd="0" parTransId="{CD60A40A-9B2C-4D22-AAC0-048161610D18}" sibTransId="{649120DF-001B-46A6-A13F-2C776BF25D79}"/>
    <dgm:cxn modelId="{76C015C0-EB6A-4FD3-A068-8668C5F8D1CA}" type="presOf" srcId="{EA88E065-6DF8-48C9-8643-59E47A9D2D5F}" destId="{F039789C-37C1-498C-B007-F2948A27E6CD}" srcOrd="0" destOrd="0" presId="urn:microsoft.com/office/officeart/2005/8/layout/list1"/>
    <dgm:cxn modelId="{825212CB-325D-41AB-8611-5D6EF25405B2}" type="presOf" srcId="{0AB58671-65E1-4C69-98EB-B1CB8E06E41F}" destId="{ABC2FFE7-D1AE-41CE-9C70-49EAE92FCE12}" srcOrd="0" destOrd="9" presId="urn:microsoft.com/office/officeart/2005/8/layout/list1"/>
    <dgm:cxn modelId="{4D08D1CE-6DD6-45C7-9F4D-041268BFDBD6}" srcId="{F05D5820-F2F8-4CDF-989D-EF77EB6BB111}" destId="{90F733F5-2DE8-435A-8F21-863C06E07F51}" srcOrd="0" destOrd="0" parTransId="{9AA01D44-4D5E-44FE-93F7-4693D583285F}" sibTransId="{78742D6C-4172-4792-B56F-63569211FD95}"/>
    <dgm:cxn modelId="{52A2DDE5-3F75-4598-904F-3D3275203CB3}" srcId="{F05D5820-F2F8-4CDF-989D-EF77EB6BB111}" destId="{66F3F71B-99EF-4248-A7C1-74CD1607B6D1}" srcOrd="5" destOrd="0" parTransId="{0437EA7E-C678-4BE4-91C2-A438F8AB9C60}" sibTransId="{55BA011D-5891-433F-A762-C5DACFCA3C95}"/>
    <dgm:cxn modelId="{90B33AE6-4E97-49E7-A5C5-FA0280CB9B8C}" type="presOf" srcId="{F05D5820-F2F8-4CDF-989D-EF77EB6BB111}" destId="{D3C75B76-4F2D-44DC-ABEB-89066BDAC5A9}" srcOrd="0" destOrd="0" presId="urn:microsoft.com/office/officeart/2005/8/layout/list1"/>
    <dgm:cxn modelId="{C83A85E7-6ECA-496F-89D1-F6C9CBD7598F}" type="presOf" srcId="{F05D5820-F2F8-4CDF-989D-EF77EB6BB111}" destId="{844FDA5F-3551-4CA1-9CF2-70B9DF1B4617}" srcOrd="1" destOrd="0" presId="urn:microsoft.com/office/officeart/2005/8/layout/list1"/>
    <dgm:cxn modelId="{E069E7ED-030D-4CC5-B93C-DA9116B940FC}" srcId="{F05D5820-F2F8-4CDF-989D-EF77EB6BB111}" destId="{7C3B3ABB-BE6E-47F4-B4DC-301766B20B4B}" srcOrd="2" destOrd="0" parTransId="{50C14D76-E66D-4B23-9CB2-DC7975866A0B}" sibTransId="{34D3213D-9F65-4B79-98EE-DFD53C4A5853}"/>
    <dgm:cxn modelId="{DEDB8FFA-AE6E-47F4-9334-BE58ACD98B81}" type="presParOf" srcId="{F039789C-37C1-498C-B007-F2948A27E6CD}" destId="{9C9FA1CC-96AC-4EE9-ACB1-D31A0046B0E4}" srcOrd="0" destOrd="0" presId="urn:microsoft.com/office/officeart/2005/8/layout/list1"/>
    <dgm:cxn modelId="{A81AC07B-5FBE-434A-AD02-9897C1B26727}" type="presParOf" srcId="{9C9FA1CC-96AC-4EE9-ACB1-D31A0046B0E4}" destId="{D3C75B76-4F2D-44DC-ABEB-89066BDAC5A9}" srcOrd="0" destOrd="0" presId="urn:microsoft.com/office/officeart/2005/8/layout/list1"/>
    <dgm:cxn modelId="{5EB96D15-FEC8-4AA2-B044-73332F11ADC3}" type="presParOf" srcId="{9C9FA1CC-96AC-4EE9-ACB1-D31A0046B0E4}" destId="{844FDA5F-3551-4CA1-9CF2-70B9DF1B4617}" srcOrd="1" destOrd="0" presId="urn:microsoft.com/office/officeart/2005/8/layout/list1"/>
    <dgm:cxn modelId="{0A8C219E-67DC-4444-89C8-35E0DF6FA7EB}" type="presParOf" srcId="{F039789C-37C1-498C-B007-F2948A27E6CD}" destId="{515CBDB7-7D21-4134-93F7-A41FCA89A972}" srcOrd="1" destOrd="0" presId="urn:microsoft.com/office/officeart/2005/8/layout/list1"/>
    <dgm:cxn modelId="{CDF0F2E0-E787-47FC-A42D-2BCC976DF788}" type="presParOf" srcId="{F039789C-37C1-498C-B007-F2948A27E6CD}" destId="{ABC2FFE7-D1AE-41CE-9C70-49EAE92FCE1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2E138E-EE19-456C-9596-EDBFA3785FA1}">
      <dsp:nvSpPr>
        <dsp:cNvPr id="0" name=""/>
        <dsp:cNvSpPr/>
      </dsp:nvSpPr>
      <dsp:spPr>
        <a:xfrm>
          <a:off x="0" y="0"/>
          <a:ext cx="8229600" cy="4114800"/>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rtl="0">
            <a:lnSpc>
              <a:spcPct val="90000"/>
            </a:lnSpc>
            <a:spcBef>
              <a:spcPct val="0"/>
            </a:spcBef>
            <a:spcAft>
              <a:spcPct val="35000"/>
            </a:spcAft>
            <a:buNone/>
          </a:pPr>
          <a:r>
            <a:rPr lang="en-US" sz="2800" kern="1200" dirty="0"/>
            <a:t>Review the Scouting America Eagle Scout – Venturing Summit-Sea Scout Quartermaster Service Project Requirements</a:t>
          </a:r>
        </a:p>
      </dsp:txBody>
      <dsp:txXfrm>
        <a:off x="0" y="1645920"/>
        <a:ext cx="8229600" cy="1645920"/>
      </dsp:txXfrm>
    </dsp:sp>
    <dsp:sp modelId="{ACE6AFD9-526F-42A0-BB1D-C68FF710FB2B}">
      <dsp:nvSpPr>
        <dsp:cNvPr id="0" name=""/>
        <dsp:cNvSpPr/>
      </dsp:nvSpPr>
      <dsp:spPr>
        <a:xfrm>
          <a:off x="3429685" y="246888"/>
          <a:ext cx="1370228" cy="1370228"/>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CB438C-518B-4BFF-BB72-FD15F624C516}">
      <dsp:nvSpPr>
        <dsp:cNvPr id="0" name=""/>
        <dsp:cNvSpPr/>
      </dsp:nvSpPr>
      <dsp:spPr>
        <a:xfrm>
          <a:off x="329183" y="3291840"/>
          <a:ext cx="7571232" cy="617220"/>
        </a:xfrm>
        <a:prstGeom prst="leftRightArrow">
          <a:avLst/>
        </a:prstGeom>
        <a:solidFill>
          <a:schemeClr val="accent6">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497456"/>
          <a:ext cx="8534400" cy="4262854"/>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62364" tIns="458216" rIns="662364"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Planning and developing are part of the project.  Even before you start work! Keep track of the time you spend on this.</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Develop a proposal that meets these 5 requirements (</a:t>
          </a:r>
          <a:r>
            <a:rPr lang="en-US" altLang="en-US" sz="1400" kern="1200" dirty="0">
              <a:ea typeface="ＭＳ Ｐゴシック" pitchFamily="34" charset="-128"/>
            </a:rPr>
            <a:t>9.0.2.7)</a:t>
          </a:r>
          <a:r>
            <a:rPr lang="en-US" altLang="en-US" sz="1800" kern="1200" dirty="0">
              <a:ea typeface="ＭＳ Ｐゴシック" pitchFamily="34" charset="-128"/>
            </a:rPr>
            <a:t>:</a:t>
          </a:r>
        </a:p>
        <a:p>
          <a:pPr marL="342900" lvl="2" indent="-171450" algn="l" defTabSz="711200">
            <a:lnSpc>
              <a:spcPct val="90000"/>
            </a:lnSpc>
            <a:spcBef>
              <a:spcPct val="0"/>
            </a:spcBef>
            <a:spcAft>
              <a:spcPct val="15000"/>
            </a:spcAft>
            <a:buChar char="•"/>
          </a:pPr>
          <a:r>
            <a:rPr lang="en-US" altLang="en-US" sz="1600" kern="1200" dirty="0">
              <a:ea typeface="ＭＳ Ｐゴシック" pitchFamily="34" charset="-128"/>
            </a:rPr>
            <a:t>Your project provides sufficient opportunity to meet the requirements. </a:t>
          </a:r>
        </a:p>
        <a:p>
          <a:pPr marL="342900" lvl="2" indent="-171450" algn="l" defTabSz="711200">
            <a:lnSpc>
              <a:spcPct val="90000"/>
            </a:lnSpc>
            <a:spcBef>
              <a:spcPct val="0"/>
            </a:spcBef>
            <a:spcAft>
              <a:spcPct val="15000"/>
            </a:spcAft>
            <a:buChar char="•"/>
          </a:pPr>
          <a:r>
            <a:rPr lang="en-US" altLang="en-US" sz="1600" kern="1200" dirty="0">
              <a:ea typeface="ＭＳ Ｐゴシック" pitchFamily="34" charset="-128"/>
            </a:rPr>
            <a:t>Your project appears to be feasible.</a:t>
          </a:r>
        </a:p>
        <a:p>
          <a:pPr marL="342900" lvl="2" indent="-171450" algn="l" defTabSz="711200">
            <a:lnSpc>
              <a:spcPct val="90000"/>
            </a:lnSpc>
            <a:spcBef>
              <a:spcPct val="0"/>
            </a:spcBef>
            <a:spcAft>
              <a:spcPct val="15000"/>
            </a:spcAft>
            <a:buChar char="•"/>
          </a:pPr>
          <a:r>
            <a:rPr lang="en-US" altLang="en-US" sz="1600" kern="1200" dirty="0">
              <a:ea typeface="ＭＳ Ｐゴシック" pitchFamily="34" charset="-128"/>
            </a:rPr>
            <a:t>You have considered safety issues and have addressed them.</a:t>
          </a:r>
        </a:p>
        <a:p>
          <a:pPr marL="342900" lvl="2" indent="-171450" algn="l" defTabSz="711200">
            <a:lnSpc>
              <a:spcPct val="90000"/>
            </a:lnSpc>
            <a:spcBef>
              <a:spcPct val="0"/>
            </a:spcBef>
            <a:spcAft>
              <a:spcPct val="15000"/>
            </a:spcAft>
            <a:buChar char="•"/>
          </a:pPr>
          <a:r>
            <a:rPr lang="en-US" altLang="en-US" sz="1600" kern="1200" dirty="0">
              <a:ea typeface="ＭＳ Ｐゴシック" pitchFamily="34" charset="-128"/>
            </a:rPr>
            <a:t>You’ve thought through and indicated any action steps to help with further detailed planning.</a:t>
          </a:r>
        </a:p>
        <a:p>
          <a:pPr marL="342900" lvl="2" indent="-171450" algn="l" defTabSz="711200">
            <a:lnSpc>
              <a:spcPct val="90000"/>
            </a:lnSpc>
            <a:spcBef>
              <a:spcPct val="0"/>
            </a:spcBef>
            <a:spcAft>
              <a:spcPct val="15000"/>
            </a:spcAft>
            <a:buChar char="•"/>
          </a:pPr>
          <a:r>
            <a:rPr lang="en-US" altLang="en-US" sz="1600" kern="1200" dirty="0">
              <a:ea typeface="ＭＳ Ｐゴシック" pitchFamily="34" charset="-128"/>
            </a:rPr>
            <a:t>You are on the right track with a reasonable chance for a positive experience</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Your proposal, as documented in the Service Project Workbook,  must be approved </a:t>
          </a:r>
          <a:r>
            <a:rPr lang="en-US" altLang="en-US" sz="1800" b="1" kern="1200" dirty="0">
              <a:solidFill>
                <a:srgbClr val="FF0000"/>
              </a:solidFill>
              <a:ea typeface="ＭＳ Ｐゴシック" pitchFamily="34" charset="-128"/>
            </a:rPr>
            <a:t>IN WRITING </a:t>
          </a:r>
          <a:r>
            <a:rPr lang="en-US" altLang="en-US" sz="1800" kern="1200" dirty="0">
              <a:ea typeface="ＭＳ Ｐゴシック" pitchFamily="34" charset="-128"/>
            </a:rPr>
            <a:t>by the Beneficiary, your Unit Leader, Unit Committee and District Representative </a:t>
          </a:r>
          <a:r>
            <a:rPr lang="en-US" altLang="en-US" sz="1800" b="1" u="sng" kern="1200" dirty="0">
              <a:ea typeface="ＭＳ Ｐゴシック" pitchFamily="34" charset="-128"/>
            </a:rPr>
            <a:t>before you begin</a:t>
          </a:r>
          <a:r>
            <a:rPr lang="en-US" altLang="en-US" sz="1800" kern="1200" dirty="0">
              <a:ea typeface="ＭＳ Ｐゴシック" pitchFamily="34" charset="-128"/>
            </a:rPr>
            <a:t>. </a:t>
          </a:r>
          <a:r>
            <a:rPr lang="en-US" altLang="en-US" sz="1400" kern="1200" dirty="0">
              <a:ea typeface="ＭＳ Ｐゴシック" pitchFamily="34" charset="-128"/>
            </a:rPr>
            <a:t>(9.0.2.7.)</a:t>
          </a:r>
        </a:p>
      </dsp:txBody>
      <dsp:txXfrm>
        <a:off x="0" y="497456"/>
        <a:ext cx="8534400" cy="4262854"/>
      </dsp:txXfrm>
    </dsp:sp>
    <dsp:sp modelId="{A4685222-1EFB-4259-8B41-2F80C06E0DAD}">
      <dsp:nvSpPr>
        <dsp:cNvPr id="0" name=""/>
        <dsp:cNvSpPr/>
      </dsp:nvSpPr>
      <dsp:spPr>
        <a:xfrm>
          <a:off x="426720" y="74994"/>
          <a:ext cx="5974080" cy="686998"/>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5806" tIns="0" rIns="225806" bIns="0" numCol="1" spcCol="1270" anchor="ctr" anchorCtr="0">
          <a:noAutofit/>
        </a:bodyPr>
        <a:lstStyle/>
        <a:p>
          <a:pPr marL="0" lvl="0" indent="0" algn="l" defTabSz="800100">
            <a:lnSpc>
              <a:spcPct val="90000"/>
            </a:lnSpc>
            <a:spcBef>
              <a:spcPct val="0"/>
            </a:spcBef>
            <a:spcAft>
              <a:spcPct val="35000"/>
            </a:spcAft>
            <a:buNone/>
          </a:pPr>
          <a:r>
            <a:rPr lang="en-US" altLang="en-US" sz="1800" kern="1200" dirty="0">
              <a:ea typeface="ＭＳ Ｐゴシック" pitchFamily="34" charset="-128"/>
            </a:rPr>
            <a:t>“Plan, Develop…”</a:t>
          </a:r>
        </a:p>
        <a:p>
          <a:pPr marL="0" lvl="0" indent="0" algn="r" defTabSz="800100">
            <a:lnSpc>
              <a:spcPct val="90000"/>
            </a:lnSpc>
            <a:spcBef>
              <a:spcPct val="0"/>
            </a:spcBef>
            <a:spcAft>
              <a:spcPct val="35000"/>
            </a:spcAft>
            <a:buNone/>
          </a:pPr>
          <a:r>
            <a:rPr lang="en-US" altLang="en-US" sz="1400" kern="1200" dirty="0">
              <a:ea typeface="ＭＳ Ｐゴシック" pitchFamily="34" charset="-128"/>
            </a:rPr>
            <a:t>Guide to Advancement 9.0.2.3</a:t>
          </a:r>
        </a:p>
      </dsp:txBody>
      <dsp:txXfrm>
        <a:off x="460256" y="108530"/>
        <a:ext cx="5907008" cy="61992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308415"/>
          <a:ext cx="8229600" cy="2129983"/>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95732"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You must lead at least 2 other people.</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They may be Scouts/Scouters, but it’s not required.</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There is NO minimum or maximum number of volunteers or hours of work needed to carry out your Service Project (but you need to keep track of all the hours).</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There is no requirement that the project have “lasting value”</a:t>
          </a:r>
        </a:p>
      </dsp:txBody>
      <dsp:txXfrm>
        <a:off x="0" y="308415"/>
        <a:ext cx="8229600" cy="2129983"/>
      </dsp:txXfrm>
    </dsp:sp>
    <dsp:sp modelId="{844FDA5F-3551-4CA1-9CF2-70B9DF1B4617}">
      <dsp:nvSpPr>
        <dsp:cNvPr id="0" name=""/>
        <dsp:cNvSpPr/>
      </dsp:nvSpPr>
      <dsp:spPr>
        <a:xfrm>
          <a:off x="411480" y="17821"/>
          <a:ext cx="5760720" cy="553212"/>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“Give Leadership to Others…”</a:t>
          </a:r>
        </a:p>
        <a:p>
          <a:pPr marL="0" lvl="0" indent="0" algn="r" defTabSz="800100" rtl="0">
            <a:lnSpc>
              <a:spcPct val="100000"/>
            </a:lnSpc>
            <a:spcBef>
              <a:spcPct val="0"/>
            </a:spcBef>
            <a:spcAft>
              <a:spcPct val="35000"/>
            </a:spcAft>
            <a:buNone/>
          </a:pPr>
          <a:r>
            <a:rPr lang="en-US" altLang="en-US" sz="1400" kern="1200" dirty="0">
              <a:ea typeface="ＭＳ Ｐゴシック" pitchFamily="34" charset="-128"/>
            </a:rPr>
            <a:t>Guide to Advancement 9.0.2.4</a:t>
          </a:r>
          <a:endParaRPr lang="en-US" sz="1800" b="1" kern="1200" dirty="0"/>
        </a:p>
      </dsp:txBody>
      <dsp:txXfrm>
        <a:off x="438486" y="44827"/>
        <a:ext cx="5706708" cy="49920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359039"/>
          <a:ext cx="8229600" cy="28980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479044" rIns="638708" bIns="256032" numCol="1" spcCol="1270" anchor="t" anchorCtr="0">
          <a:noAutofit/>
        </a:bodyPr>
        <a:lstStyle/>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It may include both ‘for profit’ and ‘non-profit’ groups.</a:t>
          </a:r>
          <a:endParaRPr lang="en-US" altLang="en-US" sz="1400" kern="1200" dirty="0">
            <a:ea typeface="ＭＳ Ｐゴシック" pitchFamily="34" charset="-128"/>
          </a:endParaRPr>
        </a:p>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It may NOT be:</a:t>
          </a:r>
          <a:endParaRPr lang="en-US" altLang="en-US" sz="1400" kern="1200" dirty="0">
            <a:ea typeface="ＭＳ Ｐゴシック" pitchFamily="34" charset="-128"/>
          </a:endParaRPr>
        </a:p>
        <a:p>
          <a:pPr marL="571500" lvl="2" indent="-285750" algn="l" defTabSz="1600200">
            <a:lnSpc>
              <a:spcPct val="90000"/>
            </a:lnSpc>
            <a:spcBef>
              <a:spcPct val="0"/>
            </a:spcBef>
            <a:spcAft>
              <a:spcPct val="15000"/>
            </a:spcAft>
            <a:buChar char="•"/>
          </a:pPr>
          <a:r>
            <a:rPr lang="en-US" altLang="en-US" kern="1200" dirty="0">
              <a:ea typeface="ＭＳ Ｐゴシック" pitchFamily="34" charset="-128"/>
            </a:rPr>
            <a:t>Performed for a business (unless the business is in support of the community), </a:t>
          </a:r>
          <a:endParaRPr lang="en-US" altLang="en-US" sz="1800" kern="1200" dirty="0">
            <a:ea typeface="ＭＳ Ｐゴシック" pitchFamily="34" charset="-128"/>
          </a:endParaRPr>
        </a:p>
        <a:p>
          <a:pPr marL="571500" lvl="2" indent="-285750" algn="l" defTabSz="1600200">
            <a:lnSpc>
              <a:spcPct val="90000"/>
            </a:lnSpc>
            <a:spcBef>
              <a:spcPct val="0"/>
            </a:spcBef>
            <a:spcAft>
              <a:spcPct val="15000"/>
            </a:spcAft>
            <a:buChar char="•"/>
          </a:pPr>
          <a:r>
            <a:rPr lang="en-US" altLang="en-US" kern="1200" dirty="0">
              <a:ea typeface="ＭＳ Ｐゴシック" pitchFamily="34" charset="-128"/>
            </a:rPr>
            <a:t>Of a commercial nature, or</a:t>
          </a:r>
          <a:endParaRPr lang="en-US" altLang="en-US" sz="1800" kern="1200" dirty="0">
            <a:ea typeface="ＭＳ Ｐゴシック" pitchFamily="34" charset="-128"/>
          </a:endParaRPr>
        </a:p>
        <a:p>
          <a:pPr marL="571500" lvl="2" indent="-285750" algn="l" defTabSz="1600200">
            <a:lnSpc>
              <a:spcPct val="90000"/>
            </a:lnSpc>
            <a:spcBef>
              <a:spcPct val="0"/>
            </a:spcBef>
            <a:spcAft>
              <a:spcPct val="15000"/>
            </a:spcAft>
            <a:buChar char="•"/>
          </a:pPr>
          <a:r>
            <a:rPr lang="en-US" altLang="en-US" kern="1200" dirty="0">
              <a:ea typeface="ＭＳ Ｐゴシック" pitchFamily="34" charset="-128"/>
            </a:rPr>
            <a:t>For the benefit of an individual.</a:t>
          </a:r>
          <a:endParaRPr lang="en-US" altLang="en-US" sz="1800" kern="1200" dirty="0">
            <a:ea typeface="ＭＳ Ｐゴシック" pitchFamily="34" charset="-128"/>
          </a:endParaRP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The Project may not involve Council or National Scouting America properties.</a:t>
          </a:r>
          <a:endParaRPr lang="en-US" altLang="en-US" sz="1400" kern="1200" dirty="0">
            <a:ea typeface="ＭＳ Ｐゴシック" pitchFamily="34" charset="-128"/>
          </a:endParaRPr>
        </a:p>
      </dsp:txBody>
      <dsp:txXfrm>
        <a:off x="0" y="359039"/>
        <a:ext cx="8229600" cy="2898000"/>
      </dsp:txXfrm>
    </dsp:sp>
    <dsp:sp modelId="{A4685222-1EFB-4259-8B41-2F80C06E0DAD}">
      <dsp:nvSpPr>
        <dsp:cNvPr id="0" name=""/>
        <dsp:cNvSpPr/>
      </dsp:nvSpPr>
      <dsp:spPr>
        <a:xfrm>
          <a:off x="411480" y="19559"/>
          <a:ext cx="5760720" cy="67896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kern="1200" dirty="0">
              <a:ea typeface="ＭＳ Ｐゴシック" pitchFamily="34" charset="-128"/>
            </a:rPr>
            <a:t>“Helpful to any Religious Institution, School, or Your Community.” </a:t>
          </a:r>
        </a:p>
        <a:p>
          <a:pPr marL="0" lvl="0" indent="0" algn="r" defTabSz="800100">
            <a:lnSpc>
              <a:spcPct val="90000"/>
            </a:lnSpc>
            <a:spcBef>
              <a:spcPct val="0"/>
            </a:spcBef>
            <a:spcAft>
              <a:spcPct val="35000"/>
            </a:spcAft>
            <a:buNone/>
          </a:pPr>
          <a:r>
            <a:rPr lang="en-US" altLang="en-US" sz="1400" kern="1200" dirty="0">
              <a:ea typeface="ＭＳ Ｐゴシック" pitchFamily="34" charset="-128"/>
            </a:rPr>
            <a:t>Guide to Advancement 9.0.2.5, 9.0.2.6</a:t>
          </a:r>
        </a:p>
      </dsp:txBody>
      <dsp:txXfrm>
        <a:off x="444624" y="52703"/>
        <a:ext cx="5694432" cy="61267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1716C4-7020-4A17-92A6-910323C2B9CE}">
      <dsp:nvSpPr>
        <dsp:cNvPr id="0" name=""/>
        <dsp:cNvSpPr/>
      </dsp:nvSpPr>
      <dsp:spPr>
        <a:xfrm>
          <a:off x="0" y="437069"/>
          <a:ext cx="8229600" cy="42021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604012"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Routine labor, a job normally rendered, is not normally appropriate for a project. </a:t>
          </a:r>
          <a:r>
            <a:rPr lang="en-US" altLang="en-US" sz="1400" kern="1200" dirty="0">
              <a:ea typeface="ＭＳ Ｐゴシック" pitchFamily="34" charset="-128"/>
            </a:rPr>
            <a:t>(4.3.2.2-Summit, 9.0.2.11 Eagle)</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Can you demonstrate leadership?</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Is planning and development required?</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Must satisfy your beneficiary and adhere to their rules.</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This is YOUR project alone.</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The Scout must plan the work, organize the personnel needed, and direct the project to completion. </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A candidate may not use participation in the project of another candidate to satisfy the Service Project requirement</a:t>
          </a:r>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You may not copy or otherwise share your responsibilities for planning, developing or providing leadership to others</a:t>
          </a:r>
          <a:endParaRPr lang="en-US" altLang="en-US" sz="3200" kern="1200" dirty="0">
            <a:ea typeface="ＭＳ Ｐゴシック" pitchFamily="34" charset="-128"/>
          </a:endParaRPr>
        </a:p>
      </dsp:txBody>
      <dsp:txXfrm>
        <a:off x="0" y="437069"/>
        <a:ext cx="8229600" cy="4202100"/>
      </dsp:txXfrm>
    </dsp:sp>
    <dsp:sp modelId="{BC78E829-BA51-435C-814B-41D20629005E}">
      <dsp:nvSpPr>
        <dsp:cNvPr id="0" name=""/>
        <dsp:cNvSpPr/>
      </dsp:nvSpPr>
      <dsp:spPr>
        <a:xfrm>
          <a:off x="411480" y="9029"/>
          <a:ext cx="5760720" cy="85608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kern="1200" dirty="0">
              <a:ea typeface="ＭＳ Ｐゴシック" pitchFamily="34" charset="-128"/>
            </a:rPr>
            <a:t>What makes an acceptable project?</a:t>
          </a:r>
        </a:p>
      </dsp:txBody>
      <dsp:txXfrm>
        <a:off x="453270" y="50819"/>
        <a:ext cx="5677140" cy="77250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572114"/>
          <a:ext cx="8229600" cy="269325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791464" rIns="638708" bIns="256032" numCol="1" spcCol="1270" anchor="t" anchorCtr="0">
          <a:noAutofit/>
        </a:bodyPr>
        <a:lstStyle/>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Following the Workbook ensures you:</a:t>
          </a:r>
          <a:endParaRPr lang="en-US" altLang="en-US" sz="1400" kern="1200" dirty="0">
            <a:ea typeface="ＭＳ Ｐゴシック" pitchFamily="34" charset="-128"/>
          </a:endParaRPr>
        </a:p>
        <a:p>
          <a:pPr marL="571500" lvl="2" indent="-285750" algn="l" defTabSz="1600200">
            <a:lnSpc>
              <a:spcPct val="90000"/>
            </a:lnSpc>
            <a:spcBef>
              <a:spcPct val="0"/>
            </a:spcBef>
            <a:spcAft>
              <a:spcPct val="15000"/>
            </a:spcAft>
            <a:buChar char="•"/>
          </a:pPr>
          <a:r>
            <a:rPr lang="en-US" altLang="en-US" kern="1200" dirty="0">
              <a:ea typeface="ＭＳ Ｐゴシック" pitchFamily="34" charset="-128"/>
            </a:rPr>
            <a:t>Are following the correct process.</a:t>
          </a:r>
          <a:endParaRPr lang="en-US" altLang="en-US" sz="1400" kern="1200" dirty="0">
            <a:ea typeface="ＭＳ Ｐゴシック" pitchFamily="34" charset="-128"/>
          </a:endParaRPr>
        </a:p>
        <a:p>
          <a:pPr marL="571500" lvl="2" indent="-285750" algn="l" defTabSz="1600200">
            <a:lnSpc>
              <a:spcPct val="90000"/>
            </a:lnSpc>
            <a:spcBef>
              <a:spcPct val="0"/>
            </a:spcBef>
            <a:spcAft>
              <a:spcPct val="15000"/>
            </a:spcAft>
            <a:buChar char="•"/>
          </a:pPr>
          <a:r>
            <a:rPr lang="en-US" altLang="en-US" kern="1200" dirty="0">
              <a:ea typeface="ＭＳ Ｐゴシック" pitchFamily="34" charset="-128"/>
            </a:rPr>
            <a:t>Have captured the appropriate approvals.</a:t>
          </a:r>
          <a:endParaRPr lang="en-US" altLang="en-US" sz="1400" kern="1200" dirty="0">
            <a:ea typeface="ＭＳ Ｐゴシック" pitchFamily="34" charset="-128"/>
          </a:endParaRPr>
        </a:p>
        <a:p>
          <a:pPr marL="571500" lvl="2" indent="-285750" algn="l" defTabSz="1600200">
            <a:lnSpc>
              <a:spcPct val="90000"/>
            </a:lnSpc>
            <a:spcBef>
              <a:spcPct val="0"/>
            </a:spcBef>
            <a:spcAft>
              <a:spcPct val="15000"/>
            </a:spcAft>
            <a:buChar char="•"/>
          </a:pPr>
          <a:r>
            <a:rPr lang="en-US" altLang="en-US" kern="1200" dirty="0">
              <a:ea typeface="ＭＳ Ｐゴシック" pitchFamily="34" charset="-128"/>
            </a:rPr>
            <a:t>Have Documented appropriate details.</a:t>
          </a:r>
          <a:endParaRPr lang="en-US" altLang="en-US" sz="1400" kern="1200" dirty="0">
            <a:ea typeface="ＭＳ Ｐゴシック" pitchFamily="34" charset="-128"/>
          </a:endParaRPr>
        </a:p>
        <a:p>
          <a:pPr marL="571500" lvl="2" indent="-285750" algn="l" defTabSz="1600200">
            <a:lnSpc>
              <a:spcPct val="90000"/>
            </a:lnSpc>
            <a:spcBef>
              <a:spcPct val="0"/>
            </a:spcBef>
            <a:spcAft>
              <a:spcPct val="15000"/>
            </a:spcAft>
            <a:buChar char="•"/>
          </a:pPr>
          <a:r>
            <a:rPr lang="en-US" altLang="en-US" kern="1200" dirty="0">
              <a:ea typeface="ＭＳ Ｐゴシック" pitchFamily="34" charset="-128"/>
            </a:rPr>
            <a:t>Provide your Board of Review the information to determine if you have met the requirements.</a:t>
          </a:r>
          <a:endParaRPr lang="en-US" altLang="en-US" sz="1400" kern="1200" dirty="0">
            <a:ea typeface="ＭＳ Ｐゴシック" pitchFamily="34" charset="-128"/>
          </a:endParaRPr>
        </a:p>
      </dsp:txBody>
      <dsp:txXfrm>
        <a:off x="0" y="572114"/>
        <a:ext cx="8229600" cy="2693250"/>
      </dsp:txXfrm>
    </dsp:sp>
    <dsp:sp modelId="{A4685222-1EFB-4259-8B41-2F80C06E0DAD}">
      <dsp:nvSpPr>
        <dsp:cNvPr id="0" name=""/>
        <dsp:cNvSpPr/>
      </dsp:nvSpPr>
      <dsp:spPr>
        <a:xfrm>
          <a:off x="411480" y="11234"/>
          <a:ext cx="5760720" cy="112176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“Use the Service Project Workbook”</a:t>
          </a:r>
        </a:p>
        <a:p>
          <a:pPr marL="0" lvl="0" indent="0" algn="r" defTabSz="800100" rtl="0">
            <a:lnSpc>
              <a:spcPct val="90000"/>
            </a:lnSpc>
            <a:spcBef>
              <a:spcPct val="0"/>
            </a:spcBef>
            <a:spcAft>
              <a:spcPct val="35000"/>
            </a:spcAft>
            <a:buNone/>
          </a:pPr>
          <a:r>
            <a:rPr lang="en-US" altLang="en-US" sz="1400" kern="1200" dirty="0">
              <a:ea typeface="ＭＳ Ｐゴシック" pitchFamily="34" charset="-128"/>
            </a:rPr>
            <a:t>Guide to Advancement 9.0.2.8.</a:t>
          </a:r>
          <a:endParaRPr lang="en-US" altLang="en-US" sz="1100" kern="1200" dirty="0">
            <a:ea typeface="ＭＳ Ｐゴシック" pitchFamily="34" charset="-128"/>
          </a:endParaRPr>
        </a:p>
      </dsp:txBody>
      <dsp:txXfrm>
        <a:off x="466240" y="65994"/>
        <a:ext cx="5651200" cy="101224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224721"/>
          <a:ext cx="8229600" cy="802476"/>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29108" rIns="638708" bIns="256032" numCol="1" spcCol="1270" anchor="t" anchorCtr="0">
          <a:noAutofit/>
        </a:bodyPr>
        <a:lstStyle/>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Name, Unit information (Committee Chair, Advancement Coordinator, Beneficiary, Council, District Representative</a:t>
          </a:r>
          <a:endParaRPr lang="en-US" altLang="en-US" sz="1400" kern="1200" dirty="0">
            <a:ea typeface="ＭＳ Ｐゴシック" pitchFamily="34" charset="-128"/>
          </a:endParaRPr>
        </a:p>
      </dsp:txBody>
      <dsp:txXfrm>
        <a:off x="0" y="224721"/>
        <a:ext cx="8229600" cy="802476"/>
      </dsp:txXfrm>
    </dsp:sp>
    <dsp:sp modelId="{A4685222-1EFB-4259-8B41-2F80C06E0DAD}">
      <dsp:nvSpPr>
        <dsp:cNvPr id="0" name=""/>
        <dsp:cNvSpPr/>
      </dsp:nvSpPr>
      <dsp:spPr>
        <a:xfrm>
          <a:off x="411480" y="18081"/>
          <a:ext cx="5760720" cy="41328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Section: Contact Information</a:t>
          </a:r>
        </a:p>
      </dsp:txBody>
      <dsp:txXfrm>
        <a:off x="431655" y="38256"/>
        <a:ext cx="5720370" cy="372930"/>
      </dsp:txXfrm>
    </dsp:sp>
    <dsp:sp modelId="{D12ACF2E-F42F-4546-AE81-9A22A49EC8FC}">
      <dsp:nvSpPr>
        <dsp:cNvPr id="0" name=""/>
        <dsp:cNvSpPr/>
      </dsp:nvSpPr>
      <dsp:spPr>
        <a:xfrm>
          <a:off x="0" y="1283521"/>
          <a:ext cx="8229600" cy="1263279"/>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29108" rIns="638708" bIns="256032" numCol="1" spcCol="1270" anchor="t" anchorCtr="0">
          <a:noAutofit/>
        </a:bodyPr>
        <a:lstStyle/>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Describe project broadly</a:t>
          </a:r>
          <a:endParaRPr lang="en-US" altLang="en-US" sz="1400" kern="1200" dirty="0">
            <a:ea typeface="ＭＳ Ｐゴシック" pitchFamily="34" charset="-128"/>
          </a:endParaRPr>
        </a:p>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This is the part that needs 4 Approvals for Eagle and Quartermaster and 3 approvals for Summit</a:t>
          </a:r>
          <a:endParaRPr lang="en-US" altLang="en-US" sz="1400" kern="1200" dirty="0">
            <a:ea typeface="ＭＳ Ｐゴシック" pitchFamily="34" charset="-128"/>
          </a:endParaRPr>
        </a:p>
      </dsp:txBody>
      <dsp:txXfrm>
        <a:off x="0" y="1283521"/>
        <a:ext cx="8229600" cy="1263279"/>
      </dsp:txXfrm>
    </dsp:sp>
    <dsp:sp modelId="{15544445-C6A7-4FE4-B2FE-D642A65AAD63}">
      <dsp:nvSpPr>
        <dsp:cNvPr id="0" name=""/>
        <dsp:cNvSpPr/>
      </dsp:nvSpPr>
      <dsp:spPr>
        <a:xfrm>
          <a:off x="411480" y="1123536"/>
          <a:ext cx="5760720" cy="41328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488950">
            <a:lnSpc>
              <a:spcPct val="90000"/>
            </a:lnSpc>
            <a:spcBef>
              <a:spcPct val="0"/>
            </a:spcBef>
            <a:spcAft>
              <a:spcPct val="35000"/>
            </a:spcAft>
            <a:buNone/>
          </a:pPr>
          <a:r>
            <a:rPr lang="en-US" altLang="en-US" kern="1200" dirty="0">
              <a:ea typeface="ＭＳ Ｐゴシック" pitchFamily="34" charset="-128"/>
            </a:rPr>
            <a:t>Section: Project Proposal</a:t>
          </a:r>
          <a:endParaRPr lang="en-US" altLang="en-US" sz="1400" kern="1200" dirty="0">
            <a:ea typeface="ＭＳ Ｐゴシック" pitchFamily="34" charset="-128"/>
          </a:endParaRPr>
        </a:p>
      </dsp:txBody>
      <dsp:txXfrm>
        <a:off x="431655" y="1143711"/>
        <a:ext cx="5720370" cy="37293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D92CDE-3877-4209-ABE9-8062FD220873}">
      <dsp:nvSpPr>
        <dsp:cNvPr id="0" name=""/>
        <dsp:cNvSpPr/>
      </dsp:nvSpPr>
      <dsp:spPr>
        <a:xfrm>
          <a:off x="0" y="279239"/>
          <a:ext cx="8229600" cy="32886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74904"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This is your </a:t>
          </a:r>
          <a:r>
            <a:rPr lang="en-US" altLang="en-US" sz="1800" b="1" kern="1200" dirty="0">
              <a:solidFill>
                <a:srgbClr val="FF0000"/>
              </a:solidFill>
              <a:ea typeface="ＭＳ Ｐゴシック" pitchFamily="34" charset="-128"/>
            </a:rPr>
            <a:t>detailed</a:t>
          </a:r>
          <a:r>
            <a:rPr lang="en-US" altLang="en-US" sz="1800" kern="1200" dirty="0">
              <a:ea typeface="ＭＳ Ｐゴシック" pitchFamily="34" charset="-128"/>
            </a:rPr>
            <a:t> plan (after approval)</a:t>
          </a:r>
        </a:p>
        <a:p>
          <a:pPr marL="342900" lvl="2" indent="-171450" algn="l" defTabSz="800100">
            <a:lnSpc>
              <a:spcPct val="90000"/>
            </a:lnSpc>
            <a:spcBef>
              <a:spcPct val="0"/>
            </a:spcBef>
            <a:spcAft>
              <a:spcPct val="15000"/>
            </a:spcAft>
            <a:buChar char="•"/>
          </a:pPr>
          <a:r>
            <a:rPr lang="en-US" sz="1800" kern="1200" dirty="0"/>
            <a:t>Material, </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sz="1800" kern="1200" dirty="0"/>
            <a:t>Time, labor, and schedule, </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sz="1800" kern="1200" dirty="0"/>
            <a:t>Safety, </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sz="1800" kern="1200" dirty="0"/>
            <a:t>Tools, </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sz="1800" kern="1200" dirty="0"/>
            <a:t>Expenses, </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sz="1800" kern="1200" dirty="0"/>
            <a:t>Permits, </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sz="1800" kern="1200" dirty="0"/>
            <a:t>Logistics, </a:t>
          </a:r>
          <a:endParaRPr lang="en-US" altLang="en-US" sz="1800" kern="1200" dirty="0">
            <a:ea typeface="ＭＳ Ｐゴシック" pitchFamily="34" charset="-128"/>
          </a:endParaRPr>
        </a:p>
        <a:p>
          <a:pPr marL="342900" lvl="2" indent="-171450" algn="l" defTabSz="800100">
            <a:lnSpc>
              <a:spcPct val="90000"/>
            </a:lnSpc>
            <a:spcBef>
              <a:spcPct val="0"/>
            </a:spcBef>
            <a:spcAft>
              <a:spcPct val="15000"/>
            </a:spcAft>
            <a:buChar char="•"/>
          </a:pPr>
          <a:r>
            <a:rPr lang="en-US" sz="1800" kern="1200" dirty="0"/>
            <a:t>Contingency plans, etc..</a:t>
          </a:r>
          <a:endParaRPr lang="en-US" altLang="en-US" sz="1800" kern="1200" dirty="0">
            <a:ea typeface="ＭＳ Ｐゴシック" pitchFamily="34" charset="-128"/>
          </a:endParaRPr>
        </a:p>
        <a:p>
          <a:pPr marL="171450" lvl="1" indent="-171450" algn="l" defTabSz="800100">
            <a:lnSpc>
              <a:spcPct val="90000"/>
            </a:lnSpc>
            <a:spcBef>
              <a:spcPct val="0"/>
            </a:spcBef>
            <a:spcAft>
              <a:spcPct val="15000"/>
            </a:spcAft>
            <a:buChar char="•"/>
          </a:pPr>
          <a:r>
            <a:rPr lang="en-US" kern="1200" dirty="0"/>
            <a:t>Detail how you will demonstrate Leadership</a:t>
          </a:r>
          <a:endParaRPr lang="en-US" altLang="en-US" sz="1800" kern="1200" dirty="0">
            <a:ea typeface="ＭＳ Ｐゴシック" pitchFamily="34" charset="-128"/>
          </a:endParaRPr>
        </a:p>
      </dsp:txBody>
      <dsp:txXfrm>
        <a:off x="0" y="279239"/>
        <a:ext cx="8229600" cy="3288600"/>
      </dsp:txXfrm>
    </dsp:sp>
    <dsp:sp modelId="{712F1FC7-773B-4C40-9B3E-7838F5DC9D2A}">
      <dsp:nvSpPr>
        <dsp:cNvPr id="0" name=""/>
        <dsp:cNvSpPr/>
      </dsp:nvSpPr>
      <dsp:spPr>
        <a:xfrm>
          <a:off x="411480" y="13559"/>
          <a:ext cx="5760720" cy="53136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kern="1200" dirty="0">
              <a:ea typeface="ＭＳ Ｐゴシック" pitchFamily="34" charset="-128"/>
            </a:rPr>
            <a:t>Section: Project Final Plan</a:t>
          </a:r>
        </a:p>
      </dsp:txBody>
      <dsp:txXfrm>
        <a:off x="437419" y="39498"/>
        <a:ext cx="5708842" cy="47948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324576-BAD6-4DC7-A51F-4FEB7934BDC6}">
      <dsp:nvSpPr>
        <dsp:cNvPr id="0" name=""/>
        <dsp:cNvSpPr/>
      </dsp:nvSpPr>
      <dsp:spPr>
        <a:xfrm>
          <a:off x="0" y="252603"/>
          <a:ext cx="8229600" cy="736312"/>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54076"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Describe the results; What happened?</a:t>
          </a:r>
        </a:p>
      </dsp:txBody>
      <dsp:txXfrm>
        <a:off x="0" y="252603"/>
        <a:ext cx="8229600" cy="736312"/>
      </dsp:txXfrm>
    </dsp:sp>
    <dsp:sp modelId="{199F22F6-DDF1-48DB-9045-86C3ED9177BA}">
      <dsp:nvSpPr>
        <dsp:cNvPr id="0" name=""/>
        <dsp:cNvSpPr/>
      </dsp:nvSpPr>
      <dsp:spPr>
        <a:xfrm>
          <a:off x="411480" y="1683"/>
          <a:ext cx="5760720" cy="50184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en-US" altLang="en-US" sz="1800" kern="1200" dirty="0">
              <a:ea typeface="ＭＳ Ｐゴシック" pitchFamily="34" charset="-128"/>
            </a:rPr>
            <a:t>Section: Project Report</a:t>
          </a:r>
        </a:p>
      </dsp:txBody>
      <dsp:txXfrm>
        <a:off x="435978" y="26181"/>
        <a:ext cx="5711724" cy="45284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328109"/>
          <a:ext cx="8229600" cy="2564099"/>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458216" rIns="638708" bIns="256032" numCol="1" spcCol="1270" anchor="t" anchorCtr="0">
          <a:noAutofit/>
        </a:bodyPr>
        <a:lstStyle/>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Fundraising is not required but can provide evidence of Leadership.</a:t>
          </a:r>
          <a:endParaRPr lang="en-US" altLang="en-US" sz="1400" kern="1200" dirty="0">
            <a:ea typeface="ＭＳ Ｐゴシック" pitchFamily="34" charset="-128"/>
          </a:endParaRPr>
        </a:p>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Projects may not be Fundraisers</a:t>
          </a:r>
          <a:endParaRPr lang="en-US" altLang="en-US" sz="1400" kern="1200" dirty="0">
            <a:ea typeface="ＭＳ Ｐゴシック" pitchFamily="34" charset="-128"/>
          </a:endParaRPr>
        </a:p>
        <a:p>
          <a:pPr marL="571500" lvl="2" indent="-285750" algn="l" defTabSz="1600200">
            <a:lnSpc>
              <a:spcPct val="90000"/>
            </a:lnSpc>
            <a:spcBef>
              <a:spcPct val="0"/>
            </a:spcBef>
            <a:spcAft>
              <a:spcPct val="15000"/>
            </a:spcAft>
            <a:buChar char="•"/>
          </a:pPr>
          <a:r>
            <a:rPr lang="en-US" altLang="en-US" kern="1200" dirty="0">
              <a:ea typeface="ＭＳ Ｐゴシック" pitchFamily="34" charset="-128"/>
            </a:rPr>
            <a:t>Fund raising is permitted only for the purpose of acquiring the materials and supplies needed to carry out your project.</a:t>
          </a:r>
          <a:endParaRPr lang="en-US" altLang="en-US" sz="1400" kern="1200" dirty="0">
            <a:ea typeface="ＭＳ Ｐゴシック" pitchFamily="34" charset="-128"/>
          </a:endParaRPr>
        </a:p>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Fundraising must conform to the Guide to Safe Scouting</a:t>
          </a:r>
          <a:endParaRPr lang="en-US" altLang="en-US" sz="1400" kern="1200" dirty="0">
            <a:ea typeface="ＭＳ Ｐゴシック" pitchFamily="34" charset="-128"/>
          </a:endParaRPr>
        </a:p>
      </dsp:txBody>
      <dsp:txXfrm>
        <a:off x="0" y="328109"/>
        <a:ext cx="8229600" cy="2564099"/>
      </dsp:txXfrm>
    </dsp:sp>
    <dsp:sp modelId="{A4685222-1EFB-4259-8B41-2F80C06E0DAD}">
      <dsp:nvSpPr>
        <dsp:cNvPr id="0" name=""/>
        <dsp:cNvSpPr/>
      </dsp:nvSpPr>
      <dsp:spPr>
        <a:xfrm>
          <a:off x="411480" y="3389"/>
          <a:ext cx="5760720" cy="64944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Fundraising</a:t>
          </a:r>
        </a:p>
        <a:p>
          <a:pPr marL="0" lvl="0" indent="0" algn="r" defTabSz="800100" rtl="0">
            <a:lnSpc>
              <a:spcPct val="90000"/>
            </a:lnSpc>
            <a:spcBef>
              <a:spcPct val="0"/>
            </a:spcBef>
            <a:spcAft>
              <a:spcPct val="35000"/>
            </a:spcAft>
            <a:buNone/>
          </a:pPr>
          <a:r>
            <a:rPr lang="en-US" altLang="en-US" sz="1400" kern="1200" dirty="0">
              <a:ea typeface="ＭＳ Ｐゴシック" pitchFamily="34" charset="-128"/>
            </a:rPr>
            <a:t>Guide to Advancement section 9.0.2.10.</a:t>
          </a:r>
          <a:endParaRPr lang="en-US" altLang="en-US" sz="1100" kern="1200" dirty="0">
            <a:ea typeface="ＭＳ Ｐゴシック" pitchFamily="34" charset="-128"/>
          </a:endParaRPr>
        </a:p>
      </dsp:txBody>
      <dsp:txXfrm>
        <a:off x="443183" y="35092"/>
        <a:ext cx="5697314" cy="58603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304798"/>
          <a:ext cx="8229600" cy="369495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479044" rIns="638708" bIns="256032" numCol="1" spcCol="1270" anchor="t" anchorCtr="0">
          <a:noAutofit/>
        </a:bodyPr>
        <a:lstStyle/>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Any Service Project Fundraising effort that is expected to raise less than $1000.00 from other than exempt parties (the Scout, the Scout’s parents, relatives, unit members, its chartered organization, parents of unit members, or the beneficiary) does not require a Service Project Fundraising Application. There are no limits on funds raised from exempt parties. </a:t>
          </a:r>
          <a:endParaRPr lang="en-US" altLang="en-US" sz="1400" kern="1200" dirty="0">
            <a:ea typeface="ＭＳ Ｐゴシック" pitchFamily="34" charset="-128"/>
          </a:endParaRPr>
        </a:p>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Service Projects that are expected to raise more than $1000.00 (except from exempt parties) must utilize the appropriate Service Project Fundraising Application. This $1000.00 limit of non-exempt funds applies to the total of cash and gifts in kind. </a:t>
          </a:r>
          <a:endParaRPr lang="en-US" altLang="en-US" sz="1400" kern="1200" dirty="0">
            <a:ea typeface="ＭＳ Ｐゴシック" pitchFamily="34" charset="-128"/>
          </a:endParaRPr>
        </a:p>
      </dsp:txBody>
      <dsp:txXfrm>
        <a:off x="0" y="304798"/>
        <a:ext cx="8229600" cy="3694950"/>
      </dsp:txXfrm>
    </dsp:sp>
    <dsp:sp modelId="{A4685222-1EFB-4259-8B41-2F80C06E0DAD}">
      <dsp:nvSpPr>
        <dsp:cNvPr id="0" name=""/>
        <dsp:cNvSpPr/>
      </dsp:nvSpPr>
      <dsp:spPr>
        <a:xfrm>
          <a:off x="411480" y="2084"/>
          <a:ext cx="5760720" cy="67896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Fundraising</a:t>
          </a:r>
        </a:p>
        <a:p>
          <a:pPr marL="0" lvl="0" indent="0" algn="r" defTabSz="800100" rtl="0">
            <a:lnSpc>
              <a:spcPct val="90000"/>
            </a:lnSpc>
            <a:spcBef>
              <a:spcPct val="0"/>
            </a:spcBef>
            <a:spcAft>
              <a:spcPct val="35000"/>
            </a:spcAft>
            <a:buNone/>
          </a:pPr>
          <a:r>
            <a:rPr lang="en-US" altLang="en-US" sz="1400" kern="1200" dirty="0">
              <a:ea typeface="ＭＳ Ｐゴシック" pitchFamily="34" charset="-128"/>
            </a:rPr>
            <a:t>Orange County Council Policy</a:t>
          </a:r>
          <a:endParaRPr lang="en-US" altLang="en-US" sz="1100" kern="1200" dirty="0">
            <a:ea typeface="ＭＳ Ｐゴシック" pitchFamily="34" charset="-128"/>
          </a:endParaRPr>
        </a:p>
      </dsp:txBody>
      <dsp:txXfrm>
        <a:off x="444624" y="35228"/>
        <a:ext cx="5694432" cy="6126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283612"/>
          <a:ext cx="8229600" cy="14490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416560" rIns="638708" bIns="106680" numCol="1" spcCol="1270" anchor="t" anchorCtr="0">
          <a:noAutofit/>
        </a:bodyPr>
        <a:lstStyle/>
        <a:p>
          <a:pPr marL="114300" lvl="1" indent="-114300" algn="l" defTabSz="666750" rtl="0">
            <a:lnSpc>
              <a:spcPct val="90000"/>
            </a:lnSpc>
            <a:spcBef>
              <a:spcPct val="0"/>
            </a:spcBef>
            <a:spcAft>
              <a:spcPct val="15000"/>
            </a:spcAft>
            <a:buChar char="•"/>
          </a:pPr>
          <a:r>
            <a:rPr lang="en-US" sz="1500" b="1" kern="1200" baseline="0" dirty="0"/>
            <a:t>Guide to Advancement, 2025, #33088</a:t>
          </a:r>
        </a:p>
        <a:p>
          <a:pPr marL="114300" lvl="1" indent="-114300" algn="l" defTabSz="666750" rtl="0">
            <a:lnSpc>
              <a:spcPct val="90000"/>
            </a:lnSpc>
            <a:spcBef>
              <a:spcPct val="0"/>
            </a:spcBef>
            <a:spcAft>
              <a:spcPct val="15000"/>
            </a:spcAft>
            <a:buChar char="•"/>
          </a:pPr>
          <a:r>
            <a:rPr lang="en-US" sz="1500" b="1" kern="1200" baseline="0" dirty="0"/>
            <a:t>Eagle Scout Service Project Workbook, #512-927</a:t>
          </a:r>
        </a:p>
        <a:p>
          <a:pPr marL="114300" lvl="1" indent="-114300" algn="l" defTabSz="666750" rtl="0">
            <a:lnSpc>
              <a:spcPct val="90000"/>
            </a:lnSpc>
            <a:spcBef>
              <a:spcPct val="0"/>
            </a:spcBef>
            <a:spcAft>
              <a:spcPct val="15000"/>
            </a:spcAft>
            <a:buChar char="•"/>
          </a:pPr>
          <a:r>
            <a:rPr lang="en-US" sz="1500" b="1" kern="1200" dirty="0"/>
            <a:t>Venturing Summit </a:t>
          </a:r>
          <a:r>
            <a:rPr lang="en-US" sz="1500" b="1" kern="1200" baseline="0" dirty="0"/>
            <a:t>Rank</a:t>
          </a:r>
          <a:r>
            <a:rPr lang="en-US" sz="1500" b="1" kern="1200" dirty="0"/>
            <a:t> Service Project Workbook. #512-938</a:t>
          </a:r>
        </a:p>
        <a:p>
          <a:pPr marL="114300" lvl="1" indent="-114300" algn="l" defTabSz="666750" rtl="0">
            <a:lnSpc>
              <a:spcPct val="90000"/>
            </a:lnSpc>
            <a:spcBef>
              <a:spcPct val="0"/>
            </a:spcBef>
            <a:spcAft>
              <a:spcPct val="15000"/>
            </a:spcAft>
            <a:buChar char="•"/>
          </a:pPr>
          <a:r>
            <a:rPr lang="en-US" sz="1500" b="1" kern="1200" baseline="0" dirty="0"/>
            <a:t>Sea Scouting Quartermaster Service Project Workbook, #420-011</a:t>
          </a:r>
        </a:p>
      </dsp:txBody>
      <dsp:txXfrm>
        <a:off x="0" y="283612"/>
        <a:ext cx="8229600" cy="1449000"/>
      </dsp:txXfrm>
    </dsp:sp>
    <dsp:sp modelId="{844FDA5F-3551-4CA1-9CF2-70B9DF1B4617}">
      <dsp:nvSpPr>
        <dsp:cNvPr id="0" name=""/>
        <dsp:cNvSpPr/>
      </dsp:nvSpPr>
      <dsp:spPr>
        <a:xfrm>
          <a:off x="411480" y="4199"/>
          <a:ext cx="5760720" cy="5904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89000" rtl="0">
            <a:lnSpc>
              <a:spcPct val="90000"/>
            </a:lnSpc>
            <a:spcBef>
              <a:spcPct val="0"/>
            </a:spcBef>
            <a:spcAft>
              <a:spcPct val="35000"/>
            </a:spcAft>
            <a:buNone/>
          </a:pPr>
          <a:r>
            <a:rPr lang="en-US" sz="2000" b="1" kern="1200" dirty="0"/>
            <a:t>Set by Scouting America National Committee</a:t>
          </a:r>
        </a:p>
      </dsp:txBody>
      <dsp:txXfrm>
        <a:off x="440301" y="33020"/>
        <a:ext cx="5703078" cy="53275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287009"/>
          <a:ext cx="8229600" cy="31059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54076" rIns="638708" bIns="256032" numCol="1" spcCol="1270" anchor="t" anchorCtr="0">
          <a:noAutofit/>
        </a:bodyPr>
        <a:lstStyle/>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Even the best planned activities sometimes need change.  You will not necessarily be penalized if you had to vary from your plan.</a:t>
          </a:r>
          <a:endParaRPr lang="en-US" altLang="en-US" sz="1400" kern="1200" dirty="0">
            <a:ea typeface="ＭＳ Ｐゴシック" pitchFamily="34" charset="-128"/>
          </a:endParaRPr>
        </a:p>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On the other hand, if your project did not substantially follow your plan . . . then have you truly demonstrated the leadership skills expected of a Quartermaster/Summit/Eagle Scout?</a:t>
          </a:r>
          <a:endParaRPr lang="en-US" altLang="en-US" sz="1400" kern="1200" dirty="0">
            <a:ea typeface="ＭＳ Ｐゴシック" pitchFamily="34" charset="-128"/>
          </a:endParaRPr>
        </a:p>
        <a:p>
          <a:pPr marL="285750" lvl="1" indent="-285750" algn="l" defTabSz="1600200">
            <a:lnSpc>
              <a:spcPct val="90000"/>
            </a:lnSpc>
            <a:spcBef>
              <a:spcPct val="0"/>
            </a:spcBef>
            <a:spcAft>
              <a:spcPct val="15000"/>
            </a:spcAft>
            <a:buChar char="•"/>
          </a:pPr>
          <a:r>
            <a:rPr lang="en-US" altLang="en-US" kern="1200" dirty="0">
              <a:ea typeface="ＭＳ Ｐゴシック" pitchFamily="34" charset="-128"/>
            </a:rPr>
            <a:t>Your project must be completed according to the wishes of your beneficiary.  If you need to make substantial changes, you must verify they are acceptable to your beneficiary.  </a:t>
          </a:r>
          <a:endParaRPr lang="en-US" altLang="en-US" sz="1400" kern="1200" dirty="0">
            <a:ea typeface="ＭＳ Ｐゴシック" pitchFamily="34" charset="-128"/>
          </a:endParaRPr>
        </a:p>
      </dsp:txBody>
      <dsp:txXfrm>
        <a:off x="0" y="287009"/>
        <a:ext cx="8229600" cy="3105900"/>
      </dsp:txXfrm>
    </dsp:sp>
    <dsp:sp modelId="{A4685222-1EFB-4259-8B41-2F80C06E0DAD}">
      <dsp:nvSpPr>
        <dsp:cNvPr id="0" name=""/>
        <dsp:cNvSpPr/>
      </dsp:nvSpPr>
      <dsp:spPr>
        <a:xfrm>
          <a:off x="411480" y="36089"/>
          <a:ext cx="5760720" cy="50184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What if things go wrong with my project?</a:t>
          </a:r>
        </a:p>
      </dsp:txBody>
      <dsp:txXfrm>
        <a:off x="435978" y="60587"/>
        <a:ext cx="5711724" cy="45284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187198"/>
          <a:ext cx="8229600" cy="43848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49936"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Get HELP: (Quickly, do not wait for it to get better on its own)</a:t>
          </a:r>
          <a:endParaRPr lang="en-US" altLang="en-US" sz="1800" b="0" i="0" kern="1200" dirty="0"/>
        </a:p>
        <a:p>
          <a:pPr marL="342900" lvl="2" indent="-171450" algn="l" defTabSz="800100">
            <a:lnSpc>
              <a:spcPct val="90000"/>
            </a:lnSpc>
            <a:spcBef>
              <a:spcPct val="0"/>
            </a:spcBef>
            <a:spcAft>
              <a:spcPct val="15000"/>
            </a:spcAft>
            <a:buChar char="•"/>
          </a:pPr>
          <a:r>
            <a:rPr lang="en-US" altLang="en-US" sz="1800" kern="1200" dirty="0">
              <a:ea typeface="ＭＳ Ｐゴシック" pitchFamily="34" charset="-128"/>
            </a:rPr>
            <a:t>Do not delay, the more promptly problems can be resolved the better.</a:t>
          </a:r>
          <a:endParaRPr lang="en-US" altLang="en-US" sz="1800" b="0" i="0" kern="1200" dirty="0"/>
        </a:p>
        <a:p>
          <a:pPr marL="171450" lvl="1" indent="-171450" algn="l" defTabSz="800100">
            <a:lnSpc>
              <a:spcPct val="90000"/>
            </a:lnSpc>
            <a:spcBef>
              <a:spcPct val="0"/>
            </a:spcBef>
            <a:spcAft>
              <a:spcPct val="15000"/>
            </a:spcAft>
            <a:buChar char="•"/>
          </a:pPr>
          <a:r>
            <a:rPr lang="en-US" altLang="en-US" kern="1200" dirty="0">
              <a:ea typeface="ＭＳ Ｐゴシック" pitchFamily="34" charset="-128"/>
            </a:rPr>
            <a:t>Talk to your Scoutmaster, Ship Skipper, or Venture Crew Advisor.</a:t>
          </a:r>
          <a:endParaRPr lang="en-US" altLang="en-US" sz="1800" b="0" i="0" kern="1200" dirty="0"/>
        </a:p>
        <a:p>
          <a:pPr marL="171450" lvl="1" indent="-171450" algn="l" defTabSz="800100">
            <a:lnSpc>
              <a:spcPct val="90000"/>
            </a:lnSpc>
            <a:spcBef>
              <a:spcPct val="0"/>
            </a:spcBef>
            <a:spcAft>
              <a:spcPct val="15000"/>
            </a:spcAft>
            <a:buChar char="•"/>
          </a:pPr>
          <a:r>
            <a:rPr lang="en-US" altLang="en-US" kern="1200" dirty="0">
              <a:ea typeface="ＭＳ Ｐゴシック" pitchFamily="34" charset="-128"/>
            </a:rPr>
            <a:t>All Scouts have the right to ask for a board of review at any time.  If you are having a problem within your unit:</a:t>
          </a:r>
          <a:endParaRPr lang="en-US" altLang="en-US" sz="1800" b="0" i="0" kern="1200" dirty="0"/>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Talk to your Unit Advancement Chairperson.</a:t>
          </a:r>
          <a:endParaRPr lang="en-US" altLang="en-US" sz="1800" b="0" i="0" kern="1200" dirty="0"/>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Talk to your Unit or District Coach</a:t>
          </a:r>
          <a:endParaRPr lang="en-US" altLang="en-US" sz="1800" b="0" i="0" kern="1200" dirty="0"/>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Talk to your Unit Committee Chairperson.</a:t>
          </a:r>
          <a:endParaRPr lang="en-US" altLang="en-US" sz="1800" b="0" i="0" kern="1200" dirty="0"/>
        </a:p>
        <a:p>
          <a:pPr marL="342900" lvl="2" indent="-171450" algn="l" defTabSz="800100">
            <a:lnSpc>
              <a:spcPct val="90000"/>
            </a:lnSpc>
            <a:spcBef>
              <a:spcPct val="0"/>
            </a:spcBef>
            <a:spcAft>
              <a:spcPct val="15000"/>
            </a:spcAft>
            <a:buChar char="•"/>
          </a:pPr>
          <a:r>
            <a:rPr lang="en-US" altLang="en-US" kern="1200" dirty="0">
              <a:ea typeface="ＭＳ Ｐゴシック" pitchFamily="34" charset="-128"/>
            </a:rPr>
            <a:t>Talk to your District Advancement Chairperson.</a:t>
          </a:r>
          <a:endParaRPr lang="en-US" altLang="en-US" sz="1800" b="0" i="0" kern="1200" dirty="0"/>
        </a:p>
        <a:p>
          <a:pPr marL="171450" lvl="1" indent="-171450" algn="l" defTabSz="800100">
            <a:lnSpc>
              <a:spcPct val="90000"/>
            </a:lnSpc>
            <a:spcBef>
              <a:spcPct val="0"/>
            </a:spcBef>
            <a:spcAft>
              <a:spcPct val="15000"/>
            </a:spcAft>
            <a:buChar char="•"/>
          </a:pPr>
          <a:r>
            <a:rPr lang="en-US" altLang="en-US" kern="1200" dirty="0">
              <a:ea typeface="ＭＳ Ｐゴシック" pitchFamily="34" charset="-128"/>
            </a:rPr>
            <a:t>If you think you are not being treated fairly or that you are being held to extraordinary standards, contact the District Advancement Chairperson or the District Chairperson.</a:t>
          </a:r>
          <a:endParaRPr lang="en-US" altLang="en-US" sz="1800" b="0" i="0" kern="1200" dirty="0"/>
        </a:p>
      </dsp:txBody>
      <dsp:txXfrm>
        <a:off x="0" y="187198"/>
        <a:ext cx="8229600" cy="4384800"/>
      </dsp:txXfrm>
    </dsp:sp>
    <dsp:sp modelId="{A4685222-1EFB-4259-8B41-2F80C06E0DAD}">
      <dsp:nvSpPr>
        <dsp:cNvPr id="0" name=""/>
        <dsp:cNvSpPr/>
      </dsp:nvSpPr>
      <dsp:spPr>
        <a:xfrm>
          <a:off x="411480" y="5039"/>
          <a:ext cx="5760720" cy="35424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sz="1800" b="0" i="0" kern="1200" dirty="0"/>
            <a:t>What if you are having problems?</a:t>
          </a:r>
          <a:endParaRPr lang="en-US" altLang="en-US" sz="1100" kern="1200" dirty="0">
            <a:ea typeface="ＭＳ Ｐゴシック" pitchFamily="34" charset="-128"/>
          </a:endParaRPr>
        </a:p>
      </dsp:txBody>
      <dsp:txXfrm>
        <a:off x="428773" y="22332"/>
        <a:ext cx="5726134" cy="319654"/>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296398"/>
          <a:ext cx="8229600" cy="21420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416560" rIns="638708" bIns="128016" numCol="1" spcCol="1270" anchor="t" anchorCtr="0">
          <a:noAutofit/>
        </a:bodyPr>
        <a:lstStyle/>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Work hard to complete your requirements.</a:t>
          </a:r>
          <a:endParaRPr lang="en-US" altLang="en-US" sz="1800" b="0" i="0" kern="1200" dirty="0"/>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Talk to your leaders now so that they can help you and warn you of problems.</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Remember that adult leaders have busy lives.  Be respectful of others’ schedules. </a:t>
          </a:r>
        </a:p>
        <a:p>
          <a:pPr marL="171450" lvl="1" indent="-171450" algn="l" defTabSz="800100">
            <a:lnSpc>
              <a:spcPct val="90000"/>
            </a:lnSpc>
            <a:spcBef>
              <a:spcPct val="0"/>
            </a:spcBef>
            <a:spcAft>
              <a:spcPct val="15000"/>
            </a:spcAft>
            <a:buChar char="•"/>
          </a:pPr>
          <a:r>
            <a:rPr lang="en-US" altLang="en-US" sz="1800" kern="1200" dirty="0">
              <a:ea typeface="ＭＳ Ｐゴシック" pitchFamily="34" charset="-128"/>
            </a:rPr>
            <a:t>Know your deadlines in advance.</a:t>
          </a:r>
        </a:p>
      </dsp:txBody>
      <dsp:txXfrm>
        <a:off x="0" y="296398"/>
        <a:ext cx="8229600" cy="2142000"/>
      </dsp:txXfrm>
    </dsp:sp>
    <dsp:sp modelId="{A4685222-1EFB-4259-8B41-2F80C06E0DAD}">
      <dsp:nvSpPr>
        <dsp:cNvPr id="0" name=""/>
        <dsp:cNvSpPr/>
      </dsp:nvSpPr>
      <dsp:spPr>
        <a:xfrm>
          <a:off x="411480" y="599"/>
          <a:ext cx="5760720" cy="5904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If you are almost 18 – or 21 for Quartermaster and Summit…</a:t>
          </a:r>
          <a:endParaRPr lang="en-US" altLang="en-US" sz="1100" kern="1200" dirty="0">
            <a:ea typeface="ＭＳ Ｐゴシック" pitchFamily="34" charset="-128"/>
          </a:endParaRPr>
        </a:p>
      </dsp:txBody>
      <dsp:txXfrm>
        <a:off x="440301" y="29420"/>
        <a:ext cx="5703078" cy="53275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296407"/>
          <a:ext cx="8229600" cy="3437929"/>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70764" rIns="638708"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ea typeface="ＭＳ Ｐゴシック" pitchFamily="34" charset="-128"/>
            </a:rPr>
            <a:t>The Scout can not receive help from their parents</a:t>
          </a:r>
          <a:endParaRPr lang="en-US" altLang="en-US" sz="1800" b="0" i="0" kern="1200" dirty="0"/>
        </a:p>
        <a:p>
          <a:pPr marL="171450" lvl="1" indent="-171450" algn="l" defTabSz="800100">
            <a:lnSpc>
              <a:spcPct val="90000"/>
            </a:lnSpc>
            <a:spcBef>
              <a:spcPct val="0"/>
            </a:spcBef>
            <a:spcAft>
              <a:spcPct val="15000"/>
            </a:spcAft>
            <a:buChar char="•"/>
          </a:pPr>
          <a:r>
            <a:rPr lang="en-US" kern="1200" dirty="0">
              <a:ea typeface="ＭＳ Ｐゴシック" pitchFamily="34" charset="-128"/>
            </a:rPr>
            <a:t>The project must involve wood construction</a:t>
          </a:r>
          <a:endParaRPr lang="en-US" altLang="en-US" sz="1800" b="0" i="0" kern="1200" dirty="0"/>
        </a:p>
        <a:p>
          <a:pPr marL="171450" lvl="1" indent="-171450" algn="l" defTabSz="800100">
            <a:lnSpc>
              <a:spcPct val="90000"/>
            </a:lnSpc>
            <a:spcBef>
              <a:spcPct val="0"/>
            </a:spcBef>
            <a:spcAft>
              <a:spcPct val="15000"/>
            </a:spcAft>
            <a:buChar char="•"/>
          </a:pPr>
          <a:r>
            <a:rPr lang="en-US" kern="1200" dirty="0">
              <a:ea typeface="ＭＳ Ｐゴシック" pitchFamily="34" charset="-128"/>
            </a:rPr>
            <a:t>Can not involve any volunteers from outside the unit</a:t>
          </a:r>
          <a:endParaRPr lang="en-US" altLang="en-US" sz="1800" b="0" i="0" kern="1200" dirty="0"/>
        </a:p>
        <a:p>
          <a:pPr marL="171450" lvl="1" indent="-171450" algn="l" defTabSz="800100">
            <a:lnSpc>
              <a:spcPct val="90000"/>
            </a:lnSpc>
            <a:spcBef>
              <a:spcPct val="0"/>
            </a:spcBef>
            <a:spcAft>
              <a:spcPct val="15000"/>
            </a:spcAft>
            <a:buChar char="•"/>
          </a:pPr>
          <a:r>
            <a:rPr lang="en-US" kern="1200" dirty="0">
              <a:ea typeface="ＭＳ Ｐゴシック" pitchFamily="34" charset="-128"/>
            </a:rPr>
            <a:t>Must include multi-media presentations</a:t>
          </a:r>
          <a:endParaRPr lang="en-US" altLang="en-US" sz="1800" b="0" i="0" kern="1200" dirty="0"/>
        </a:p>
        <a:p>
          <a:pPr marL="171450" lvl="1" indent="-171450" algn="l" defTabSz="800100">
            <a:lnSpc>
              <a:spcPct val="90000"/>
            </a:lnSpc>
            <a:spcBef>
              <a:spcPct val="0"/>
            </a:spcBef>
            <a:spcAft>
              <a:spcPct val="15000"/>
            </a:spcAft>
            <a:buChar char="•"/>
          </a:pPr>
          <a:r>
            <a:rPr lang="en-US" kern="1200" dirty="0">
              <a:ea typeface="ＭＳ Ｐゴシック" pitchFamily="34" charset="-128"/>
            </a:rPr>
            <a:t>The project must be completed within 30 days</a:t>
          </a:r>
          <a:endParaRPr lang="en-US" altLang="en-US" sz="1800" b="0" i="0" kern="1200" dirty="0"/>
        </a:p>
        <a:p>
          <a:pPr marL="171450" lvl="1" indent="-171450" algn="l" defTabSz="800100">
            <a:lnSpc>
              <a:spcPct val="90000"/>
            </a:lnSpc>
            <a:spcBef>
              <a:spcPct val="0"/>
            </a:spcBef>
            <a:spcAft>
              <a:spcPct val="15000"/>
            </a:spcAft>
            <a:buChar char="•"/>
          </a:pPr>
          <a:r>
            <a:rPr lang="en-US" kern="1200" dirty="0">
              <a:ea typeface="ＭＳ Ｐゴシック" pitchFamily="34" charset="-128"/>
            </a:rPr>
            <a:t>The project must be completed as the last requirement</a:t>
          </a:r>
          <a:endParaRPr lang="en-US" altLang="en-US" sz="1800" b="0" i="0" kern="1200" dirty="0"/>
        </a:p>
        <a:p>
          <a:pPr marL="171450" lvl="1" indent="-171450" algn="l" defTabSz="800100">
            <a:lnSpc>
              <a:spcPct val="90000"/>
            </a:lnSpc>
            <a:spcBef>
              <a:spcPct val="0"/>
            </a:spcBef>
            <a:spcAft>
              <a:spcPct val="15000"/>
            </a:spcAft>
            <a:buChar char="•"/>
          </a:pPr>
          <a:r>
            <a:rPr lang="en-US" kern="1200" dirty="0">
              <a:ea typeface="ＭＳ Ｐゴシック" pitchFamily="34" charset="-128"/>
            </a:rPr>
            <a:t>The project write-up must be done in such a way that any other Scout could complete it</a:t>
          </a:r>
          <a:endParaRPr lang="en-US" altLang="en-US" sz="1800" b="0" i="0" kern="1200" dirty="0"/>
        </a:p>
        <a:p>
          <a:pPr marL="171450" lvl="1" indent="-171450" algn="l" defTabSz="800100">
            <a:lnSpc>
              <a:spcPct val="90000"/>
            </a:lnSpc>
            <a:spcBef>
              <a:spcPct val="0"/>
            </a:spcBef>
            <a:spcAft>
              <a:spcPct val="15000"/>
            </a:spcAft>
            <a:buChar char="•"/>
          </a:pPr>
          <a:r>
            <a:rPr lang="en-US" kern="1200" dirty="0">
              <a:ea typeface="ＭＳ Ｐゴシック" pitchFamily="34" charset="-128"/>
            </a:rPr>
            <a:t>The Scout must be 16 years of age before beginning work</a:t>
          </a:r>
          <a:endParaRPr lang="en-US" altLang="en-US" sz="1800" b="0" i="0" kern="1200" dirty="0"/>
        </a:p>
        <a:p>
          <a:pPr marL="171450" lvl="1" indent="-171450" algn="l" defTabSz="800100">
            <a:lnSpc>
              <a:spcPct val="90000"/>
            </a:lnSpc>
            <a:spcBef>
              <a:spcPct val="0"/>
            </a:spcBef>
            <a:spcAft>
              <a:spcPct val="15000"/>
            </a:spcAft>
            <a:buChar char="•"/>
          </a:pPr>
          <a:r>
            <a:rPr lang="en-US" kern="1200" dirty="0">
              <a:ea typeface="ＭＳ Ｐゴシック" pitchFamily="34" charset="-128"/>
            </a:rPr>
            <a:t>The project must have a minimum of 200 hours</a:t>
          </a:r>
          <a:endParaRPr lang="en-US" altLang="en-US" sz="1800" b="0" i="0" kern="1200" dirty="0"/>
        </a:p>
        <a:p>
          <a:pPr marL="171450" lvl="1" indent="-171450" algn="l" defTabSz="800100">
            <a:lnSpc>
              <a:spcPct val="90000"/>
            </a:lnSpc>
            <a:spcBef>
              <a:spcPct val="0"/>
            </a:spcBef>
            <a:spcAft>
              <a:spcPct val="15000"/>
            </a:spcAft>
            <a:buChar char="•"/>
          </a:pPr>
          <a:r>
            <a:rPr lang="en-US" kern="1200" dirty="0">
              <a:ea typeface="ＭＳ Ｐゴシック" pitchFamily="34" charset="-128"/>
            </a:rPr>
            <a:t>The project must have “lasting value”</a:t>
          </a:r>
          <a:endParaRPr lang="en-US" altLang="en-US" sz="1800" b="0" i="0" kern="1200" dirty="0"/>
        </a:p>
      </dsp:txBody>
      <dsp:txXfrm>
        <a:off x="0" y="296407"/>
        <a:ext cx="8229600" cy="3437929"/>
      </dsp:txXfrm>
    </dsp:sp>
    <dsp:sp modelId="{A4685222-1EFB-4259-8B41-2F80C06E0DAD}">
      <dsp:nvSpPr>
        <dsp:cNvPr id="0" name=""/>
        <dsp:cNvSpPr/>
      </dsp:nvSpPr>
      <dsp:spPr>
        <a:xfrm>
          <a:off x="411078" y="0"/>
          <a:ext cx="5755094" cy="43635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Myths</a:t>
          </a:r>
          <a:endParaRPr lang="en-US" altLang="en-US" sz="1100" kern="1200" dirty="0">
            <a:ea typeface="ＭＳ Ｐゴシック" pitchFamily="34" charset="-128"/>
          </a:endParaRPr>
        </a:p>
      </dsp:txBody>
      <dsp:txXfrm>
        <a:off x="432379" y="21301"/>
        <a:ext cx="5712492" cy="393751"/>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E5720-5F8D-4CB0-B21F-9574061B3C2E}">
      <dsp:nvSpPr>
        <dsp:cNvPr id="0" name=""/>
        <dsp:cNvSpPr/>
      </dsp:nvSpPr>
      <dsp:spPr>
        <a:xfrm>
          <a:off x="0" y="174206"/>
          <a:ext cx="8229600" cy="416865"/>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A4685222-1EFB-4259-8B41-2F80C06E0DAD}">
      <dsp:nvSpPr>
        <dsp:cNvPr id="0" name=""/>
        <dsp:cNvSpPr/>
      </dsp:nvSpPr>
      <dsp:spPr>
        <a:xfrm>
          <a:off x="411480" y="0"/>
          <a:ext cx="5760720" cy="42636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Any Questions?</a:t>
          </a:r>
          <a:endParaRPr lang="en-US" altLang="en-US" sz="1100" kern="1200" dirty="0">
            <a:ea typeface="ＭＳ Ｐゴシック" pitchFamily="34" charset="-128"/>
          </a:endParaRPr>
        </a:p>
      </dsp:txBody>
      <dsp:txXfrm>
        <a:off x="432293" y="20813"/>
        <a:ext cx="5719094" cy="384737"/>
      </dsp:txXfrm>
    </dsp:sp>
    <dsp:sp modelId="{D24C5B89-0712-47B1-8842-C8E8F0311569}">
      <dsp:nvSpPr>
        <dsp:cNvPr id="0" name=""/>
        <dsp:cNvSpPr/>
      </dsp:nvSpPr>
      <dsp:spPr>
        <a:xfrm>
          <a:off x="0" y="933002"/>
          <a:ext cx="8229600" cy="968625"/>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12420" rIns="638708" bIns="128016" numCol="1" spcCol="1270" anchor="t" anchorCtr="0">
          <a:noAutofit/>
        </a:bodyPr>
        <a:lstStyle/>
        <a:p>
          <a:pPr marL="171450" lvl="1" indent="-171450" algn="l" defTabSz="800100" rtl="0">
            <a:lnSpc>
              <a:spcPct val="90000"/>
            </a:lnSpc>
            <a:spcBef>
              <a:spcPct val="0"/>
            </a:spcBef>
            <a:spcAft>
              <a:spcPct val="15000"/>
            </a:spcAft>
            <a:buChar char="•"/>
          </a:pPr>
          <a:r>
            <a:rPr lang="en-US" altLang="en-US" sz="1800" kern="1200" dirty="0">
              <a:ea typeface="ＭＳ Ｐゴシック" pitchFamily="34" charset="-128"/>
              <a:hlinkClick xmlns:r="http://schemas.openxmlformats.org/officeDocument/2006/relationships" r:id="rId1"/>
            </a:rPr>
            <a:t>www.ocbsa.org</a:t>
          </a:r>
          <a:endParaRPr lang="en-US" altLang="en-US" sz="1800" kern="1200" dirty="0">
            <a:ea typeface="ＭＳ Ｐゴシック" pitchFamily="34" charset="-128"/>
          </a:endParaRPr>
        </a:p>
        <a:p>
          <a:pPr marL="171450" lvl="1" indent="-171450" algn="l" defTabSz="800100" rtl="0">
            <a:lnSpc>
              <a:spcPct val="90000"/>
            </a:lnSpc>
            <a:spcBef>
              <a:spcPct val="0"/>
            </a:spcBef>
            <a:spcAft>
              <a:spcPct val="15000"/>
            </a:spcAft>
            <a:buChar char="•"/>
          </a:pPr>
          <a:r>
            <a:rPr lang="en-US" altLang="en-US" sz="1800" kern="1200" dirty="0">
              <a:ea typeface="ＭＳ Ｐゴシック" pitchFamily="34" charset="-128"/>
              <a:hlinkClick xmlns:r="http://schemas.openxmlformats.org/officeDocument/2006/relationships" r:id="rId2"/>
            </a:rPr>
            <a:t>www.ocbsa.org/advancement/</a:t>
          </a:r>
          <a:endParaRPr lang="en-US" altLang="en-US" sz="1800" kern="1200" dirty="0">
            <a:ea typeface="ＭＳ Ｐゴシック" pitchFamily="34" charset="-128"/>
          </a:endParaRPr>
        </a:p>
      </dsp:txBody>
      <dsp:txXfrm>
        <a:off x="0" y="933002"/>
        <a:ext cx="8229600" cy="968625"/>
      </dsp:txXfrm>
    </dsp:sp>
    <dsp:sp modelId="{5813EE3B-6008-4A57-B155-5C86EC2A9BCE}">
      <dsp:nvSpPr>
        <dsp:cNvPr id="0" name=""/>
        <dsp:cNvSpPr/>
      </dsp:nvSpPr>
      <dsp:spPr>
        <a:xfrm>
          <a:off x="411480" y="711602"/>
          <a:ext cx="5760720" cy="442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OCC Website</a:t>
          </a:r>
        </a:p>
      </dsp:txBody>
      <dsp:txXfrm>
        <a:off x="433096" y="733218"/>
        <a:ext cx="5717488" cy="399568"/>
      </dsp:txXfrm>
    </dsp:sp>
    <dsp:sp modelId="{6CF2ACB0-5E87-4626-A9C3-E7BAF6BD341B}">
      <dsp:nvSpPr>
        <dsp:cNvPr id="0" name=""/>
        <dsp:cNvSpPr/>
      </dsp:nvSpPr>
      <dsp:spPr>
        <a:xfrm>
          <a:off x="0" y="2204027"/>
          <a:ext cx="8229600" cy="378000"/>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BC3F4FEF-AF45-4BBA-B5F4-DFB9EBD67664}">
      <dsp:nvSpPr>
        <dsp:cNvPr id="0" name=""/>
        <dsp:cNvSpPr/>
      </dsp:nvSpPr>
      <dsp:spPr>
        <a:xfrm>
          <a:off x="411480" y="1982627"/>
          <a:ext cx="5760720" cy="442800"/>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90000"/>
            </a:lnSpc>
            <a:spcBef>
              <a:spcPct val="0"/>
            </a:spcBef>
            <a:spcAft>
              <a:spcPct val="35000"/>
            </a:spcAft>
            <a:buNone/>
          </a:pPr>
          <a:r>
            <a:rPr lang="en-US" altLang="en-US" sz="1800" kern="1200" dirty="0">
              <a:ea typeface="ＭＳ Ｐゴシック" pitchFamily="34" charset="-128"/>
            </a:rPr>
            <a:t>Thanks!</a:t>
          </a:r>
        </a:p>
      </dsp:txBody>
      <dsp:txXfrm>
        <a:off x="433096" y="2004243"/>
        <a:ext cx="5717488" cy="3995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87BA04-533F-4DC8-8158-64D1DDB3EDFB}">
      <dsp:nvSpPr>
        <dsp:cNvPr id="0" name=""/>
        <dsp:cNvSpPr/>
      </dsp:nvSpPr>
      <dsp:spPr>
        <a:xfrm>
          <a:off x="0" y="1316771"/>
          <a:ext cx="8229600" cy="3082399"/>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354076" rIns="638708" bIns="128016" numCol="1" spcCol="1270" anchor="t" anchorCtr="0">
          <a:noAutofit/>
        </a:bodyPr>
        <a:lstStyle/>
        <a:p>
          <a:pPr marL="171450" lvl="1" indent="-171450" algn="l" defTabSz="800100" rtl="0">
            <a:lnSpc>
              <a:spcPct val="100000"/>
            </a:lnSpc>
            <a:spcBef>
              <a:spcPct val="0"/>
            </a:spcBef>
            <a:spcAft>
              <a:spcPct val="15000"/>
            </a:spcAft>
            <a:buChar char="•"/>
          </a:pPr>
          <a:r>
            <a:rPr lang="en-US" sz="1800" b="0" i="0" kern="1200" dirty="0"/>
            <a:t>The project must benefit an organization other than Scouting America.</a:t>
          </a:r>
        </a:p>
        <a:p>
          <a:pPr marL="171450" lvl="1" indent="-171450" algn="l" defTabSz="800100" rtl="0">
            <a:lnSpc>
              <a:spcPct val="100000"/>
            </a:lnSpc>
            <a:spcBef>
              <a:spcPct val="0"/>
            </a:spcBef>
            <a:spcAft>
              <a:spcPct val="15000"/>
            </a:spcAft>
            <a:buChar char="•"/>
          </a:pPr>
          <a:r>
            <a:rPr lang="en-US" sz="1800" b="0" i="0" kern="1200" dirty="0"/>
            <a:t>A project proposal must be approved by the organization benefiting from the effort, your unit leader and unit committee, and the district before you start. </a:t>
          </a:r>
        </a:p>
        <a:p>
          <a:pPr marL="171450" lvl="1" indent="-171450" algn="l" defTabSz="800100" rtl="0">
            <a:lnSpc>
              <a:spcPct val="100000"/>
            </a:lnSpc>
            <a:spcBef>
              <a:spcPct val="0"/>
            </a:spcBef>
            <a:spcAft>
              <a:spcPct val="15000"/>
            </a:spcAft>
            <a:buChar char="•"/>
          </a:pPr>
          <a:r>
            <a:rPr lang="en-US" sz="1800" b="0" i="0" kern="1200" dirty="0"/>
            <a:t>You must use the Eagle Scout Service Project Workbook, Scouting America publication No. 512-927, in meeting this requirement.</a:t>
          </a:r>
        </a:p>
      </dsp:txBody>
      <dsp:txXfrm>
        <a:off x="0" y="1316771"/>
        <a:ext cx="8229600" cy="3082399"/>
      </dsp:txXfrm>
    </dsp:sp>
    <dsp:sp modelId="{8CA82FFB-1A33-4577-9646-334538B5EDDF}">
      <dsp:nvSpPr>
        <dsp:cNvPr id="0" name=""/>
        <dsp:cNvSpPr/>
      </dsp:nvSpPr>
      <dsp:spPr>
        <a:xfrm>
          <a:off x="411078" y="20428"/>
          <a:ext cx="5755094" cy="1547263"/>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While a Life Scout, plan, develop, and give leadership to others in a service project helpful to any religious institution, any school, or your community. </a:t>
          </a:r>
        </a:p>
        <a:p>
          <a:pPr marL="0" lvl="0" indent="0" algn="r" defTabSz="800100" rtl="0">
            <a:lnSpc>
              <a:spcPct val="100000"/>
            </a:lnSpc>
            <a:spcBef>
              <a:spcPct val="0"/>
            </a:spcBef>
            <a:spcAft>
              <a:spcPct val="35000"/>
            </a:spcAft>
            <a:buNone/>
          </a:pPr>
          <a:r>
            <a:rPr lang="en-US" sz="1400" b="0" i="0" kern="1200" dirty="0"/>
            <a:t>Guide to Advancement 9.0.2.0, Eagle Scout requirement 5</a:t>
          </a:r>
        </a:p>
      </dsp:txBody>
      <dsp:txXfrm>
        <a:off x="486609" y="95959"/>
        <a:ext cx="5604032" cy="13962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87BA04-533F-4DC8-8158-64D1DDB3EDFB}">
      <dsp:nvSpPr>
        <dsp:cNvPr id="0" name=""/>
        <dsp:cNvSpPr/>
      </dsp:nvSpPr>
      <dsp:spPr>
        <a:xfrm>
          <a:off x="0" y="1041604"/>
          <a:ext cx="8229600" cy="3327711"/>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70764" rIns="638708" bIns="128016" numCol="1" spcCol="1270" anchor="t" anchorCtr="0">
          <a:noAutofit/>
        </a:bodyPr>
        <a:lstStyle/>
        <a:p>
          <a:pPr marL="171450" lvl="1" indent="-171450" algn="l" defTabSz="800100" rtl="0">
            <a:lnSpc>
              <a:spcPct val="100000"/>
            </a:lnSpc>
            <a:spcBef>
              <a:spcPct val="0"/>
            </a:spcBef>
            <a:spcAft>
              <a:spcPct val="15000"/>
            </a:spcAft>
            <a:buChar char="•"/>
          </a:pPr>
          <a:r>
            <a:rPr lang="en-US" sz="1800" b="0" i="0" kern="1200" dirty="0"/>
            <a:t>The project must benefit an organization other than Scouting America.</a:t>
          </a:r>
        </a:p>
        <a:p>
          <a:pPr marL="171450" lvl="1" indent="-171450" algn="l" defTabSz="800100" rtl="0">
            <a:lnSpc>
              <a:spcPct val="100000"/>
            </a:lnSpc>
            <a:spcBef>
              <a:spcPct val="0"/>
            </a:spcBef>
            <a:spcAft>
              <a:spcPct val="15000"/>
            </a:spcAft>
            <a:buChar char="•"/>
          </a:pPr>
          <a:r>
            <a:rPr lang="en-US" sz="1800" b="0" i="0" kern="1200" dirty="0"/>
            <a:t>A project proposal must be approved by the organization benefiting from the effort, and the </a:t>
          </a:r>
          <a:r>
            <a:rPr lang="en-US" sz="1800" kern="1200" dirty="0"/>
            <a:t>Council Representative for the Older Youth Programs, Elizabeth Morgan,</a:t>
          </a:r>
          <a:r>
            <a:rPr lang="en-US" sz="1800" b="0" i="0" kern="1200" dirty="0"/>
            <a:t> before you start. </a:t>
          </a:r>
        </a:p>
        <a:p>
          <a:pPr marL="171450" lvl="1" indent="-171450" algn="l" defTabSz="800100" rtl="0">
            <a:lnSpc>
              <a:spcPct val="100000"/>
            </a:lnSpc>
            <a:spcBef>
              <a:spcPct val="0"/>
            </a:spcBef>
            <a:spcAft>
              <a:spcPct val="15000"/>
            </a:spcAft>
            <a:buChar char="•"/>
          </a:pPr>
          <a:r>
            <a:rPr lang="en-US" sz="1800" b="0" i="0" kern="1200" dirty="0"/>
            <a:t>You must use the Sea Scout Service Project Workbook, Scouting America publication No. 420-011, in meeting this requirement.</a:t>
          </a:r>
        </a:p>
      </dsp:txBody>
      <dsp:txXfrm>
        <a:off x="0" y="1041604"/>
        <a:ext cx="8229600" cy="3327711"/>
      </dsp:txXfrm>
    </dsp:sp>
    <dsp:sp modelId="{8CA82FFB-1A33-4577-9646-334538B5EDDF}">
      <dsp:nvSpPr>
        <dsp:cNvPr id="0" name=""/>
        <dsp:cNvSpPr/>
      </dsp:nvSpPr>
      <dsp:spPr>
        <a:xfrm>
          <a:off x="411078" y="50283"/>
          <a:ext cx="5755094" cy="1183201"/>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While an Able Sea Scout, plan, develop, and demonstrate leadership to others in a service project that is helpful to any religious institution, any school, or your community. </a:t>
          </a:r>
        </a:p>
        <a:p>
          <a:pPr marL="0" lvl="0" indent="0" algn="r" defTabSz="800100" rtl="0">
            <a:lnSpc>
              <a:spcPct val="100000"/>
            </a:lnSpc>
            <a:spcBef>
              <a:spcPct val="0"/>
            </a:spcBef>
            <a:spcAft>
              <a:spcPct val="35000"/>
            </a:spcAft>
            <a:buNone/>
          </a:pPr>
          <a:r>
            <a:rPr lang="en-US" sz="1400" b="0" i="0" kern="1200" dirty="0"/>
            <a:t>Quartermaster Application Requirement 2</a:t>
          </a:r>
        </a:p>
      </dsp:txBody>
      <dsp:txXfrm>
        <a:off x="468837" y="108042"/>
        <a:ext cx="5639576" cy="10676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87BA04-533F-4DC8-8158-64D1DDB3EDFB}">
      <dsp:nvSpPr>
        <dsp:cNvPr id="0" name=""/>
        <dsp:cNvSpPr/>
      </dsp:nvSpPr>
      <dsp:spPr>
        <a:xfrm>
          <a:off x="0" y="1041604"/>
          <a:ext cx="8229600" cy="3327711"/>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270764" rIns="638708" bIns="128016" numCol="1" spcCol="1270" anchor="t" anchorCtr="0">
          <a:noAutofit/>
        </a:bodyPr>
        <a:lstStyle/>
        <a:p>
          <a:pPr marL="171450" lvl="1" indent="-171450" algn="l" defTabSz="800100" rtl="0">
            <a:lnSpc>
              <a:spcPct val="100000"/>
            </a:lnSpc>
            <a:spcBef>
              <a:spcPct val="0"/>
            </a:spcBef>
            <a:spcAft>
              <a:spcPct val="15000"/>
            </a:spcAft>
            <a:buChar char="•"/>
          </a:pPr>
          <a:r>
            <a:rPr lang="en-US" sz="1800" b="0" i="0" kern="1200" dirty="0"/>
            <a:t>The project must benefit an organization other than Scouting America.</a:t>
          </a:r>
        </a:p>
        <a:p>
          <a:pPr marL="171450" lvl="1" indent="-171450" algn="l" defTabSz="800100" rtl="0">
            <a:lnSpc>
              <a:spcPct val="100000"/>
            </a:lnSpc>
            <a:spcBef>
              <a:spcPct val="0"/>
            </a:spcBef>
            <a:spcAft>
              <a:spcPct val="15000"/>
            </a:spcAft>
            <a:buChar char="•"/>
          </a:pPr>
          <a:r>
            <a:rPr lang="en-US" sz="1800" b="0" i="0" kern="1200" dirty="0"/>
            <a:t>A project proposal must be approved by the organization benefiting from the effort, and the </a:t>
          </a:r>
          <a:r>
            <a:rPr lang="en-US" sz="1800" kern="1200" dirty="0"/>
            <a:t>Council Representative for the Older Youth Programs, Elizabeth Morgan</a:t>
          </a:r>
          <a:r>
            <a:rPr lang="en-US" sz="1800" b="0" i="0" kern="1200" dirty="0"/>
            <a:t> before you start. </a:t>
          </a:r>
        </a:p>
        <a:p>
          <a:pPr marL="171450" lvl="1" indent="-171450" algn="l" defTabSz="800100" rtl="0">
            <a:lnSpc>
              <a:spcPct val="100000"/>
            </a:lnSpc>
            <a:spcBef>
              <a:spcPct val="0"/>
            </a:spcBef>
            <a:spcAft>
              <a:spcPct val="15000"/>
            </a:spcAft>
            <a:buChar char="•"/>
          </a:pPr>
          <a:r>
            <a:rPr lang="en-US" sz="1800" b="0" i="0" kern="1200" dirty="0"/>
            <a:t>You must use the Venturing Summit Rank Service Project Workbook, Scouting America publication No. 512-938, in meeting this requirement.</a:t>
          </a:r>
        </a:p>
      </dsp:txBody>
      <dsp:txXfrm>
        <a:off x="0" y="1041604"/>
        <a:ext cx="8229600" cy="3327711"/>
      </dsp:txXfrm>
    </dsp:sp>
    <dsp:sp modelId="{8CA82FFB-1A33-4577-9646-334538B5EDDF}">
      <dsp:nvSpPr>
        <dsp:cNvPr id="0" name=""/>
        <dsp:cNvSpPr/>
      </dsp:nvSpPr>
      <dsp:spPr>
        <a:xfrm>
          <a:off x="411078" y="50283"/>
          <a:ext cx="5755094" cy="1183201"/>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Since earning the Pathfinder Rank, plan and conduct a service project as described in the Venturing Summit Rank Service Project Workbook. </a:t>
          </a:r>
        </a:p>
        <a:p>
          <a:pPr marL="0" lvl="0" indent="0" algn="r" defTabSz="800100" rtl="0">
            <a:lnSpc>
              <a:spcPct val="100000"/>
            </a:lnSpc>
            <a:spcBef>
              <a:spcPct val="0"/>
            </a:spcBef>
            <a:spcAft>
              <a:spcPct val="35000"/>
            </a:spcAft>
            <a:buNone/>
          </a:pPr>
          <a:r>
            <a:rPr lang="en-US" sz="1400" b="0" i="0" kern="1200" dirty="0"/>
            <a:t>Venturing Summit Rank Application, requirement 8</a:t>
          </a:r>
        </a:p>
      </dsp:txBody>
      <dsp:txXfrm>
        <a:off x="468837" y="108042"/>
        <a:ext cx="5639576" cy="10676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753817"/>
          <a:ext cx="8229600" cy="3149286"/>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1353820" rIns="638708" bIns="128016" numCol="1" spcCol="1270" anchor="t" anchorCtr="0">
          <a:noAutofit/>
        </a:bodyPr>
        <a:lstStyle/>
        <a:p>
          <a:pPr marL="171450" lvl="1" indent="-171450" algn="l" defTabSz="800100" rtl="0">
            <a:lnSpc>
              <a:spcPct val="100000"/>
            </a:lnSpc>
            <a:spcBef>
              <a:spcPct val="0"/>
            </a:spcBef>
            <a:spcAft>
              <a:spcPct val="15000"/>
            </a:spcAft>
            <a:buChar char="•"/>
          </a:pPr>
          <a:r>
            <a:rPr lang="en-US" sz="1800" b="0" i="0" kern="1200" dirty="0"/>
            <a:t>How do I pick a project?</a:t>
          </a:r>
        </a:p>
        <a:p>
          <a:pPr marL="171450" lvl="1" indent="-171450" algn="l" defTabSz="800100" rtl="0">
            <a:lnSpc>
              <a:spcPct val="100000"/>
            </a:lnSpc>
            <a:spcBef>
              <a:spcPct val="0"/>
            </a:spcBef>
            <a:spcAft>
              <a:spcPct val="15000"/>
            </a:spcAft>
            <a:buChar char="•"/>
          </a:pPr>
          <a:r>
            <a:rPr lang="en-US" sz="1800" b="0" i="0" kern="1200" dirty="0"/>
            <a:t>What rules do I need to follow?</a:t>
          </a:r>
        </a:p>
        <a:p>
          <a:pPr marL="171450" lvl="1" indent="-171450" algn="l" defTabSz="800100" rtl="0">
            <a:lnSpc>
              <a:spcPct val="100000"/>
            </a:lnSpc>
            <a:spcBef>
              <a:spcPct val="0"/>
            </a:spcBef>
            <a:spcAft>
              <a:spcPct val="15000"/>
            </a:spcAft>
            <a:buChar char="•"/>
          </a:pPr>
          <a:r>
            <a:rPr lang="en-US" sz="1800" b="0" i="0" kern="1200" dirty="0"/>
            <a:t>How do I know I’ve done everything correctly?</a:t>
          </a:r>
        </a:p>
        <a:p>
          <a:pPr marL="171450" lvl="1" indent="-171450" algn="l" defTabSz="800100" rtl="0">
            <a:lnSpc>
              <a:spcPct val="100000"/>
            </a:lnSpc>
            <a:spcBef>
              <a:spcPct val="0"/>
            </a:spcBef>
            <a:spcAft>
              <a:spcPct val="15000"/>
            </a:spcAft>
            <a:buChar char="•"/>
          </a:pPr>
          <a:r>
            <a:rPr lang="en-US" sz="1800" b="0" i="0" kern="1200" dirty="0"/>
            <a:t>Fundraising</a:t>
          </a:r>
        </a:p>
      </dsp:txBody>
      <dsp:txXfrm>
        <a:off x="0" y="753817"/>
        <a:ext cx="8229600" cy="3149286"/>
      </dsp:txXfrm>
    </dsp:sp>
    <dsp:sp modelId="{844FDA5F-3551-4CA1-9CF2-70B9DF1B4617}">
      <dsp:nvSpPr>
        <dsp:cNvPr id="0" name=""/>
        <dsp:cNvSpPr/>
      </dsp:nvSpPr>
      <dsp:spPr>
        <a:xfrm>
          <a:off x="411480" y="562532"/>
          <a:ext cx="5760720" cy="1150685"/>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A few simple steps.</a:t>
          </a:r>
        </a:p>
      </dsp:txBody>
      <dsp:txXfrm>
        <a:off x="467652" y="618704"/>
        <a:ext cx="5648376" cy="103834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571501"/>
          <a:ext cx="8229600" cy="2845269"/>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38708" tIns="624840" rIns="638708" bIns="128016" numCol="1" spcCol="1270" anchor="t" anchorCtr="0">
          <a:noAutofit/>
        </a:bodyPr>
        <a:lstStyle/>
        <a:p>
          <a:pPr marL="171450" lvl="1" indent="-171450" algn="l" defTabSz="800100" rtl="0">
            <a:lnSpc>
              <a:spcPct val="100000"/>
            </a:lnSpc>
            <a:spcBef>
              <a:spcPct val="0"/>
            </a:spcBef>
            <a:spcAft>
              <a:spcPct val="15000"/>
            </a:spcAft>
            <a:buChar char="•"/>
          </a:pPr>
          <a:r>
            <a:rPr lang="en-US" sz="1800" kern="1200" dirty="0">
              <a:ea typeface="ＭＳ Ｐゴシック" pitchFamily="34" charset="-128"/>
            </a:rPr>
            <a:t>What are your current interests outside of Scouting? </a:t>
          </a:r>
          <a:endParaRPr lang="en-US" sz="1800" b="0" i="0" kern="1200" dirty="0"/>
        </a:p>
        <a:p>
          <a:pPr marL="171450" lvl="1" indent="-171450" algn="l" defTabSz="800100" rtl="0">
            <a:lnSpc>
              <a:spcPct val="100000"/>
            </a:lnSpc>
            <a:spcBef>
              <a:spcPct val="0"/>
            </a:spcBef>
            <a:spcAft>
              <a:spcPct val="15000"/>
            </a:spcAft>
            <a:buChar char="•"/>
          </a:pPr>
          <a:r>
            <a:rPr lang="en-US" sz="1800" kern="1200" dirty="0">
              <a:ea typeface="ＭＳ Ｐゴシック" pitchFamily="34" charset="-128"/>
            </a:rPr>
            <a:t>What are your best skills?</a:t>
          </a:r>
          <a:endParaRPr lang="en-US" sz="1800" b="0" i="0" kern="1200" dirty="0"/>
        </a:p>
        <a:p>
          <a:pPr marL="171450" lvl="1" indent="-171450" algn="l" defTabSz="800100" rtl="0">
            <a:lnSpc>
              <a:spcPct val="100000"/>
            </a:lnSpc>
            <a:spcBef>
              <a:spcPct val="0"/>
            </a:spcBef>
            <a:spcAft>
              <a:spcPct val="15000"/>
            </a:spcAft>
            <a:buChar char="•"/>
          </a:pPr>
          <a:r>
            <a:rPr lang="en-US" sz="1800" kern="1200" dirty="0">
              <a:ea typeface="ＭＳ Ｐゴシック" pitchFamily="34" charset="-128"/>
            </a:rPr>
            <a:t>Outside of Scouting, what schools, churches and community groups have influenced your life?</a:t>
          </a:r>
          <a:endParaRPr lang="en-US" sz="1800" b="0" i="0" kern="1200" dirty="0"/>
        </a:p>
        <a:p>
          <a:pPr marL="171450" lvl="1" indent="-171450" algn="l" defTabSz="800100" rtl="0">
            <a:lnSpc>
              <a:spcPct val="100000"/>
            </a:lnSpc>
            <a:spcBef>
              <a:spcPct val="0"/>
            </a:spcBef>
            <a:spcAft>
              <a:spcPct val="15000"/>
            </a:spcAft>
            <a:buChar char="•"/>
          </a:pPr>
          <a:r>
            <a:rPr lang="en-US" sz="1800" kern="1200" dirty="0">
              <a:ea typeface="ＭＳ Ｐゴシック" pitchFamily="34" charset="-128"/>
            </a:rPr>
            <a:t>What needs to be done for these groups?</a:t>
          </a:r>
          <a:endParaRPr lang="en-US" sz="1800" b="0" i="0" kern="1200" dirty="0"/>
        </a:p>
        <a:p>
          <a:pPr marL="171450" lvl="1" indent="-171450" algn="l" defTabSz="800100" rtl="0">
            <a:lnSpc>
              <a:spcPct val="100000"/>
            </a:lnSpc>
            <a:spcBef>
              <a:spcPct val="0"/>
            </a:spcBef>
            <a:spcAft>
              <a:spcPct val="15000"/>
            </a:spcAft>
            <a:buChar char="•"/>
          </a:pPr>
          <a:r>
            <a:rPr lang="en-US" sz="1800" b="0" i="0" kern="1200" dirty="0"/>
            <a:t>How can you use your best skills to help?</a:t>
          </a:r>
        </a:p>
        <a:p>
          <a:pPr marL="171450" lvl="1" indent="-171450" algn="l" defTabSz="800100" rtl="0">
            <a:lnSpc>
              <a:spcPct val="100000"/>
            </a:lnSpc>
            <a:spcBef>
              <a:spcPct val="0"/>
            </a:spcBef>
            <a:spcAft>
              <a:spcPct val="15000"/>
            </a:spcAft>
            <a:buChar char="•"/>
          </a:pPr>
          <a:r>
            <a:rPr lang="en-US" sz="1800" kern="1200" dirty="0">
              <a:ea typeface="ＭＳ Ｐゴシック" pitchFamily="34" charset="-128"/>
            </a:rPr>
            <a:t>Who would you contact to find how you can help?  </a:t>
          </a:r>
          <a:endParaRPr lang="en-US" sz="1800" b="0" i="0" kern="1200" dirty="0"/>
        </a:p>
      </dsp:txBody>
      <dsp:txXfrm>
        <a:off x="0" y="571501"/>
        <a:ext cx="8229600" cy="2845269"/>
      </dsp:txXfrm>
    </dsp:sp>
    <dsp:sp modelId="{844FDA5F-3551-4CA1-9CF2-70B9DF1B4617}">
      <dsp:nvSpPr>
        <dsp:cNvPr id="0" name=""/>
        <dsp:cNvSpPr/>
      </dsp:nvSpPr>
      <dsp:spPr>
        <a:xfrm>
          <a:off x="411480" y="51354"/>
          <a:ext cx="5608291" cy="1132982"/>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rtl="0">
            <a:lnSpc>
              <a:spcPct val="100000"/>
            </a:lnSpc>
            <a:spcBef>
              <a:spcPct val="0"/>
            </a:spcBef>
            <a:spcAft>
              <a:spcPct val="35000"/>
            </a:spcAft>
            <a:buNone/>
          </a:pPr>
          <a:r>
            <a:rPr lang="en-US" sz="1800" kern="1200" dirty="0">
              <a:ea typeface="ＭＳ Ｐゴシック" pitchFamily="34" charset="-128"/>
            </a:rPr>
            <a:t>Please take a moment to think about these questions.  You may choose to write them on a separate </a:t>
          </a:r>
          <a:r>
            <a:rPr lang="en-US" sz="1800" kern="1200">
              <a:ea typeface="ＭＳ Ｐゴシック" pitchFamily="34" charset="-128"/>
            </a:rPr>
            <a:t>sheet of paper.</a:t>
          </a:r>
          <a:endParaRPr lang="en-US" sz="1800" b="0" i="0" kern="1200" dirty="0"/>
        </a:p>
      </dsp:txBody>
      <dsp:txXfrm>
        <a:off x="466788" y="106662"/>
        <a:ext cx="5497675" cy="102236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472389"/>
          <a:ext cx="8458200" cy="4333648"/>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56450" tIns="395732" rIns="656450" bIns="128016" numCol="1" spcCol="1270" anchor="t" anchorCtr="0">
          <a:noAutofit/>
        </a:bodyPr>
        <a:lstStyle/>
        <a:p>
          <a:pPr marL="171450" lvl="1" indent="-171450" algn="l" defTabSz="800100" rtl="0">
            <a:lnSpc>
              <a:spcPct val="100000"/>
            </a:lnSpc>
            <a:spcBef>
              <a:spcPct val="0"/>
            </a:spcBef>
            <a:spcAft>
              <a:spcPct val="15000"/>
            </a:spcAft>
            <a:buChar char="•"/>
          </a:pPr>
          <a:r>
            <a:rPr lang="en-US" sz="1800" b="1" kern="1200" dirty="0"/>
            <a:t>Work cannot begin until you earn the rank of Life, Able Sea Scout, Pathfinder.</a:t>
          </a:r>
        </a:p>
        <a:p>
          <a:pPr marL="171450" lvl="1" indent="-171450" algn="l" defTabSz="711200">
            <a:lnSpc>
              <a:spcPct val="90000"/>
            </a:lnSpc>
            <a:spcBef>
              <a:spcPct val="0"/>
            </a:spcBef>
            <a:spcAft>
              <a:spcPct val="15000"/>
            </a:spcAft>
            <a:buChar char="•"/>
          </a:pPr>
          <a:r>
            <a:rPr lang="en-US" sz="1600" b="0" kern="1200" dirty="0"/>
            <a:t>Contact your District Advancement staff and be assigned a District Representative for Eagle. For Quartermaster and Summit contact the </a:t>
          </a:r>
          <a:r>
            <a:rPr lang="en-US" sz="1600" kern="1200" dirty="0"/>
            <a:t>Council Representative for the Older Youth Programs, Elizabeth Morgan.</a:t>
          </a:r>
          <a:endParaRPr lang="en-US" sz="1600" b="0" kern="1200" dirty="0"/>
        </a:p>
        <a:p>
          <a:pPr marL="342900" lvl="2" indent="-171450" algn="l" defTabSz="800100">
            <a:lnSpc>
              <a:spcPct val="90000"/>
            </a:lnSpc>
            <a:spcBef>
              <a:spcPct val="0"/>
            </a:spcBef>
            <a:spcAft>
              <a:spcPct val="15000"/>
            </a:spcAft>
            <a:buChar char="•"/>
          </a:pPr>
          <a:r>
            <a:rPr lang="en-US" sz="1800" b="0" kern="1200" dirty="0"/>
            <a:t>It’s recommended that you also use a Project Coach to help you plan and execute your project. </a:t>
          </a:r>
          <a:r>
            <a:rPr lang="en-US" sz="1400" b="0" kern="1200" dirty="0"/>
            <a:t>(9.0.2.9</a:t>
          </a:r>
          <a:r>
            <a:rPr lang="en-US" sz="1800" b="0" kern="1200" dirty="0"/>
            <a:t>) After your project proposal has been approved, your Coach can:</a:t>
          </a:r>
        </a:p>
        <a:p>
          <a:pPr marL="514350" lvl="3" indent="-171450" algn="l" defTabSz="711200">
            <a:lnSpc>
              <a:spcPct val="90000"/>
            </a:lnSpc>
            <a:spcBef>
              <a:spcPct val="0"/>
            </a:spcBef>
            <a:spcAft>
              <a:spcPct val="15000"/>
            </a:spcAft>
            <a:buChar char="•"/>
          </a:pPr>
          <a:r>
            <a:rPr lang="en-US" sz="1600" b="0" kern="1200" dirty="0"/>
            <a:t>Meet with a Scout before work begins, ask the Scout to describe how to plan the project, and offer advice accordingly.</a:t>
          </a:r>
        </a:p>
        <a:p>
          <a:pPr marL="514350" lvl="3" indent="-171450" algn="l" defTabSz="711200">
            <a:lnSpc>
              <a:spcPct val="90000"/>
            </a:lnSpc>
            <a:spcBef>
              <a:spcPct val="0"/>
            </a:spcBef>
            <a:spcAft>
              <a:spcPct val="15000"/>
            </a:spcAft>
            <a:buChar char="•"/>
          </a:pPr>
          <a:r>
            <a:rPr lang="en-US" sz="1600" b="0" kern="1200" dirty="0"/>
            <a:t>Act as a consultant to point out health and safety issues, advise in the planning process,  discuss the plan strengths, weaknesses, and risks; and suggest critical improvements.</a:t>
          </a:r>
        </a:p>
        <a:p>
          <a:pPr marL="514350" lvl="3" indent="-171450" algn="l" defTabSz="711200">
            <a:lnSpc>
              <a:spcPct val="90000"/>
            </a:lnSpc>
            <a:spcBef>
              <a:spcPct val="0"/>
            </a:spcBef>
            <a:spcAft>
              <a:spcPct val="15000"/>
            </a:spcAft>
            <a:buChar char="•"/>
          </a:pPr>
          <a:r>
            <a:rPr lang="en-US" sz="1600" b="0" kern="1200" dirty="0"/>
            <a:t>Discuss the project report with the Scout and offer advice on how to make a strong presentation at their board of review.</a:t>
          </a:r>
        </a:p>
      </dsp:txBody>
      <dsp:txXfrm>
        <a:off x="0" y="472389"/>
        <a:ext cx="8458200" cy="4333648"/>
      </dsp:txXfrm>
    </dsp:sp>
    <dsp:sp modelId="{844FDA5F-3551-4CA1-9CF2-70B9DF1B4617}">
      <dsp:nvSpPr>
        <dsp:cNvPr id="0" name=""/>
        <dsp:cNvSpPr/>
      </dsp:nvSpPr>
      <dsp:spPr>
        <a:xfrm>
          <a:off x="422910" y="0"/>
          <a:ext cx="5920740" cy="90766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3790" tIns="0" rIns="223790"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“While a Life Scout /Able Sea Scout / after earning Pathfinder…”</a:t>
          </a:r>
        </a:p>
        <a:p>
          <a:pPr marL="0" lvl="0" indent="0" algn="r" defTabSz="800100" rtl="0">
            <a:lnSpc>
              <a:spcPct val="100000"/>
            </a:lnSpc>
            <a:spcBef>
              <a:spcPct val="0"/>
            </a:spcBef>
            <a:spcAft>
              <a:spcPct val="35000"/>
            </a:spcAft>
            <a:buNone/>
          </a:pPr>
          <a:r>
            <a:rPr lang="en-US" altLang="en-US" sz="1400" kern="1200" dirty="0">
              <a:ea typeface="ＭＳ Ｐゴシック" pitchFamily="34" charset="-128"/>
            </a:rPr>
            <a:t>Guide to Advancement 9.0.2.2</a:t>
          </a:r>
          <a:endParaRPr lang="en-US" sz="1800" b="1" kern="1200" dirty="0"/>
        </a:p>
      </dsp:txBody>
      <dsp:txXfrm>
        <a:off x="467219" y="44309"/>
        <a:ext cx="5832122" cy="81904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2FFE7-D1AE-41CE-9C70-49EAE92FCE12}">
      <dsp:nvSpPr>
        <dsp:cNvPr id="0" name=""/>
        <dsp:cNvSpPr/>
      </dsp:nvSpPr>
      <dsp:spPr>
        <a:xfrm>
          <a:off x="0" y="554156"/>
          <a:ext cx="8458200" cy="4170114"/>
        </a:xfrm>
        <a:prstGeom prst="rect">
          <a:avLst/>
        </a:prstGeom>
        <a:solidFill>
          <a:schemeClr val="accent2">
            <a:alpha val="90000"/>
            <a:tint val="4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56450" tIns="458216" rIns="656450" bIns="128016" numCol="1" spcCol="1270" anchor="t" anchorCtr="0">
          <a:noAutofit/>
        </a:bodyPr>
        <a:lstStyle/>
        <a:p>
          <a:pPr marL="171450" lvl="1" indent="-171450" algn="l" defTabSz="800100" rtl="0">
            <a:lnSpc>
              <a:spcPct val="100000"/>
            </a:lnSpc>
            <a:spcBef>
              <a:spcPct val="0"/>
            </a:spcBef>
            <a:spcAft>
              <a:spcPct val="15000"/>
            </a:spcAft>
            <a:buChar char="•"/>
          </a:pPr>
          <a:r>
            <a:rPr lang="en-US" altLang="en-US" sz="1800" kern="1200" dirty="0">
              <a:ea typeface="ＭＳ Ｐゴシック" pitchFamily="34" charset="-128"/>
            </a:rPr>
            <a:t>All Summit/Quartermaster/Eagle Projects are Unit events and need to follow all Safe Scouting guidelines, including Two Deep Leadership</a:t>
          </a:r>
          <a:endParaRPr lang="en-US" sz="1800" b="1" kern="1200" dirty="0"/>
        </a:p>
        <a:p>
          <a:pPr marL="171450" lvl="1" indent="-171450" algn="l" defTabSz="800100" rtl="0">
            <a:lnSpc>
              <a:spcPct val="100000"/>
            </a:lnSpc>
            <a:spcBef>
              <a:spcPct val="0"/>
            </a:spcBef>
            <a:spcAft>
              <a:spcPct val="15000"/>
            </a:spcAft>
            <a:buChar char="•"/>
          </a:pPr>
          <a:endParaRPr lang="en-US" sz="1800" b="1" kern="1200" dirty="0"/>
        </a:p>
        <a:p>
          <a:pPr marL="171450" lvl="1" indent="-171450" algn="l" defTabSz="800100" rtl="0">
            <a:lnSpc>
              <a:spcPct val="100000"/>
            </a:lnSpc>
            <a:spcBef>
              <a:spcPct val="0"/>
            </a:spcBef>
            <a:spcAft>
              <a:spcPct val="15000"/>
            </a:spcAft>
            <a:buChar char="•"/>
          </a:pPr>
          <a:endParaRPr lang="en-US" sz="1800" b="1" kern="1200" dirty="0"/>
        </a:p>
        <a:p>
          <a:pPr marL="171450" lvl="1" indent="-171450" algn="l" defTabSz="800100" rtl="0">
            <a:lnSpc>
              <a:spcPct val="100000"/>
            </a:lnSpc>
            <a:spcBef>
              <a:spcPct val="0"/>
            </a:spcBef>
            <a:spcAft>
              <a:spcPct val="15000"/>
            </a:spcAft>
            <a:buChar char="•"/>
          </a:pPr>
          <a:endParaRPr lang="en-US" sz="1800" b="1" kern="1200" dirty="0"/>
        </a:p>
        <a:p>
          <a:pPr marL="171450" lvl="1" indent="-171450" algn="l" defTabSz="800100" rtl="0">
            <a:lnSpc>
              <a:spcPct val="100000"/>
            </a:lnSpc>
            <a:spcBef>
              <a:spcPct val="0"/>
            </a:spcBef>
            <a:spcAft>
              <a:spcPct val="15000"/>
            </a:spcAft>
            <a:buChar char="•"/>
          </a:pPr>
          <a:endParaRPr lang="en-US" sz="1800" b="1" kern="1200" dirty="0"/>
        </a:p>
        <a:p>
          <a:pPr marL="171450" lvl="1" indent="-171450" algn="l" defTabSz="800100" rtl="0">
            <a:lnSpc>
              <a:spcPct val="100000"/>
            </a:lnSpc>
            <a:spcBef>
              <a:spcPct val="0"/>
            </a:spcBef>
            <a:spcAft>
              <a:spcPct val="15000"/>
            </a:spcAft>
            <a:buChar char="•"/>
          </a:pPr>
          <a:endParaRPr lang="en-US" sz="1800" b="1" kern="1200" dirty="0"/>
        </a:p>
        <a:p>
          <a:pPr marL="171450" lvl="1" indent="-171450" algn="l" defTabSz="800100" rtl="0">
            <a:lnSpc>
              <a:spcPct val="100000"/>
            </a:lnSpc>
            <a:spcBef>
              <a:spcPct val="0"/>
            </a:spcBef>
            <a:spcAft>
              <a:spcPct val="15000"/>
            </a:spcAft>
            <a:buChar char="•"/>
          </a:pPr>
          <a:endParaRPr lang="en-US" sz="1800" b="1" kern="1200" dirty="0"/>
        </a:p>
        <a:p>
          <a:pPr marL="171450" lvl="1" indent="-171450" algn="l" defTabSz="800100" rtl="0">
            <a:lnSpc>
              <a:spcPct val="100000"/>
            </a:lnSpc>
            <a:spcBef>
              <a:spcPct val="0"/>
            </a:spcBef>
            <a:spcAft>
              <a:spcPct val="15000"/>
            </a:spcAft>
            <a:buChar char="•"/>
          </a:pPr>
          <a:endParaRPr lang="en-US" sz="1800" b="1" kern="1200" dirty="0"/>
        </a:p>
        <a:p>
          <a:pPr marL="171450" lvl="1" indent="-171450" algn="l" defTabSz="800100" rtl="0">
            <a:lnSpc>
              <a:spcPct val="100000"/>
            </a:lnSpc>
            <a:spcBef>
              <a:spcPct val="0"/>
            </a:spcBef>
            <a:spcAft>
              <a:spcPct val="15000"/>
            </a:spcAft>
            <a:buChar char="•"/>
          </a:pPr>
          <a:endParaRPr lang="en-US" sz="1800" b="1" kern="1200" dirty="0"/>
        </a:p>
        <a:p>
          <a:pPr marL="171450" lvl="1" indent="-171450" algn="l" defTabSz="800100" rtl="0">
            <a:lnSpc>
              <a:spcPct val="100000"/>
            </a:lnSpc>
            <a:spcBef>
              <a:spcPct val="0"/>
            </a:spcBef>
            <a:spcAft>
              <a:spcPct val="15000"/>
            </a:spcAft>
            <a:buChar char="•"/>
          </a:pPr>
          <a:endParaRPr lang="en-US" sz="1800" b="1" kern="1200" dirty="0"/>
        </a:p>
      </dsp:txBody>
      <dsp:txXfrm>
        <a:off x="0" y="554156"/>
        <a:ext cx="8458200" cy="4170114"/>
      </dsp:txXfrm>
    </dsp:sp>
    <dsp:sp modelId="{844FDA5F-3551-4CA1-9CF2-70B9DF1B4617}">
      <dsp:nvSpPr>
        <dsp:cNvPr id="0" name=""/>
        <dsp:cNvSpPr/>
      </dsp:nvSpPr>
      <dsp:spPr>
        <a:xfrm>
          <a:off x="422910" y="122654"/>
          <a:ext cx="5920740" cy="66468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3790" tIns="0" rIns="223790" bIns="0" numCol="1" spcCol="1270" anchor="ctr" anchorCtr="0">
          <a:noAutofit/>
        </a:bodyPr>
        <a:lstStyle/>
        <a:p>
          <a:pPr marL="0" lvl="0" indent="0" algn="l" defTabSz="800100" rtl="0">
            <a:lnSpc>
              <a:spcPct val="100000"/>
            </a:lnSpc>
            <a:spcBef>
              <a:spcPct val="0"/>
            </a:spcBef>
            <a:spcAft>
              <a:spcPct val="35000"/>
            </a:spcAft>
            <a:buNone/>
          </a:pPr>
          <a:r>
            <a:rPr lang="en-US" sz="1800" b="0" i="0" kern="1200" dirty="0"/>
            <a:t>“While a Life Scout /Able Sea Scout / after earning Pathfinder…”</a:t>
          </a:r>
        </a:p>
        <a:p>
          <a:pPr marL="0" lvl="0" indent="0" algn="r" defTabSz="800100" rtl="0">
            <a:lnSpc>
              <a:spcPct val="100000"/>
            </a:lnSpc>
            <a:spcBef>
              <a:spcPct val="0"/>
            </a:spcBef>
            <a:spcAft>
              <a:spcPct val="35000"/>
            </a:spcAft>
            <a:buNone/>
          </a:pPr>
          <a:r>
            <a:rPr lang="en-US" altLang="en-US" sz="1400" kern="1200" dirty="0">
              <a:ea typeface="ＭＳ Ｐゴシック" pitchFamily="34" charset="-128"/>
            </a:rPr>
            <a:t>Guide to Advancement 9.0.2.2</a:t>
          </a:r>
          <a:endParaRPr lang="en-US" sz="1800" b="1" kern="1200" dirty="0"/>
        </a:p>
      </dsp:txBody>
      <dsp:txXfrm>
        <a:off x="455357" y="155101"/>
        <a:ext cx="5855846" cy="599792"/>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072" tIns="45536" rIns="91072" bIns="45536" numCol="1" anchor="t" anchorCtr="0" compatLnSpc="1">
            <a:prstTxWarp prst="textNoShape">
              <a:avLst/>
            </a:prstTxWarp>
          </a:bodyPr>
          <a:lstStyle>
            <a:lvl1pPr defTabSz="909638">
              <a:defRPr sz="1200">
                <a:latin typeface="Arial" charset="0"/>
                <a:ea typeface="+mn-ea"/>
                <a:cs typeface="+mn-cs"/>
              </a:defRPr>
            </a:lvl1pPr>
          </a:lstStyle>
          <a:p>
            <a:pPr>
              <a:defRPr/>
            </a:pPr>
            <a:endParaRPr lang="en-US"/>
          </a:p>
        </p:txBody>
      </p:sp>
      <p:sp>
        <p:nvSpPr>
          <p:cNvPr id="106501" name="Rectangle 5"/>
          <p:cNvSpPr>
            <a:spLocks noGrp="1" noChangeArrowheads="1"/>
          </p:cNvSpPr>
          <p:nvPr>
            <p:ph type="sldNum" sz="quarter" idx="3"/>
          </p:nvPr>
        </p:nvSpPr>
        <p:spPr bwMode="auto">
          <a:xfrm>
            <a:off x="3884613" y="8624888"/>
            <a:ext cx="2971800" cy="454025"/>
          </a:xfrm>
          <a:prstGeom prst="rect">
            <a:avLst/>
          </a:prstGeom>
          <a:noFill/>
          <a:ln w="9525">
            <a:noFill/>
            <a:miter lim="800000"/>
            <a:headEnd/>
            <a:tailEnd/>
          </a:ln>
          <a:effectLst/>
        </p:spPr>
        <p:txBody>
          <a:bodyPr vert="horz" wrap="square" lIns="91072" tIns="45536" rIns="91072" bIns="45536" numCol="1" anchor="b" anchorCtr="0" compatLnSpc="1">
            <a:prstTxWarp prst="textNoShape">
              <a:avLst/>
            </a:prstTxWarp>
          </a:bodyPr>
          <a:lstStyle>
            <a:lvl1pPr algn="r" defTabSz="909638">
              <a:defRPr sz="1200">
                <a:latin typeface="Arial" pitchFamily="34" charset="0"/>
              </a:defRPr>
            </a:lvl1pPr>
          </a:lstStyle>
          <a:p>
            <a:pPr>
              <a:defRPr/>
            </a:pPr>
            <a:fld id="{B46C8314-622A-41AD-9455-B24DBA348CD0}" type="slidenum">
              <a:rPr lang="en-US"/>
              <a:pPr>
                <a:defRPr/>
              </a:pPr>
              <a:t>‹#›</a:t>
            </a:fld>
            <a:endParaRPr lang="en-US" dirty="0"/>
          </a:p>
        </p:txBody>
      </p:sp>
    </p:spTree>
    <p:extLst>
      <p:ext uri="{BB962C8B-B14F-4D97-AF65-F5344CB8AC3E}">
        <p14:creationId xmlns:p14="http://schemas.microsoft.com/office/powerpoint/2010/main" val="334660380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072" tIns="45536" rIns="91072" bIns="45536" numCol="1" anchor="t" anchorCtr="0" compatLnSpc="1">
            <a:prstTxWarp prst="textNoShape">
              <a:avLst/>
            </a:prstTxWarp>
          </a:bodyPr>
          <a:lstStyle>
            <a:lvl1pPr defTabSz="909638">
              <a:defRPr sz="1200">
                <a:latin typeface="Arial" charset="0"/>
                <a:ea typeface="+mn-ea"/>
                <a:cs typeface="+mn-cs"/>
              </a:defRPr>
            </a:lvl1pPr>
          </a:lstStyle>
          <a:p>
            <a:pPr>
              <a:defRPr/>
            </a:pPr>
            <a:endParaRPr lang="en-US"/>
          </a:p>
        </p:txBody>
      </p:sp>
      <p:sp>
        <p:nvSpPr>
          <p:cNvPr id="106499" name="Rectangle 4"/>
          <p:cNvSpPr>
            <a:spLocks noGrp="1" noRot="1" noChangeAspect="1"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3" name="Rectangle 5"/>
          <p:cNvSpPr>
            <a:spLocks noGrp="1" noChangeArrowheads="1"/>
          </p:cNvSpPr>
          <p:nvPr>
            <p:ph type="body" sz="quarter" idx="3"/>
          </p:nvPr>
        </p:nvSpPr>
        <p:spPr bwMode="auto">
          <a:xfrm>
            <a:off x="685800" y="4313238"/>
            <a:ext cx="5486400" cy="4086225"/>
          </a:xfrm>
          <a:prstGeom prst="rect">
            <a:avLst/>
          </a:prstGeom>
          <a:noFill/>
          <a:ln w="9525">
            <a:noFill/>
            <a:miter lim="800000"/>
            <a:headEnd/>
            <a:tailEnd/>
          </a:ln>
          <a:effectLst/>
        </p:spPr>
        <p:txBody>
          <a:bodyPr vert="horz" wrap="square" lIns="91072" tIns="45536" rIns="91072" bIns="4553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4454" name="Rectangle 6"/>
          <p:cNvSpPr>
            <a:spLocks noGrp="1" noChangeArrowheads="1"/>
          </p:cNvSpPr>
          <p:nvPr>
            <p:ph type="ftr" sz="quarter" idx="4"/>
          </p:nvPr>
        </p:nvSpPr>
        <p:spPr bwMode="auto">
          <a:xfrm>
            <a:off x="0" y="8624888"/>
            <a:ext cx="2971800" cy="454025"/>
          </a:xfrm>
          <a:prstGeom prst="rect">
            <a:avLst/>
          </a:prstGeom>
          <a:noFill/>
          <a:ln w="9525">
            <a:noFill/>
            <a:miter lim="800000"/>
            <a:headEnd/>
            <a:tailEnd/>
          </a:ln>
          <a:effectLst/>
        </p:spPr>
        <p:txBody>
          <a:bodyPr vert="horz" wrap="square" lIns="91072" tIns="45536" rIns="91072" bIns="45536" numCol="1" anchor="b" anchorCtr="0" compatLnSpc="1">
            <a:prstTxWarp prst="textNoShape">
              <a:avLst/>
            </a:prstTxWarp>
          </a:bodyPr>
          <a:lstStyle>
            <a:lvl1pPr defTabSz="909638">
              <a:defRPr sz="1200">
                <a:latin typeface="Arial" charset="0"/>
                <a:ea typeface="+mn-ea"/>
                <a:cs typeface="+mn-cs"/>
              </a:defRPr>
            </a:lvl1pPr>
          </a:lstStyle>
          <a:p>
            <a:pPr>
              <a:defRPr/>
            </a:pPr>
            <a:endParaRPr lang="en-US"/>
          </a:p>
        </p:txBody>
      </p:sp>
      <p:sp>
        <p:nvSpPr>
          <p:cNvPr id="104455" name="Rectangle 7"/>
          <p:cNvSpPr>
            <a:spLocks noGrp="1" noChangeArrowheads="1"/>
          </p:cNvSpPr>
          <p:nvPr>
            <p:ph type="sldNum" sz="quarter" idx="5"/>
          </p:nvPr>
        </p:nvSpPr>
        <p:spPr bwMode="auto">
          <a:xfrm>
            <a:off x="3884613" y="8624888"/>
            <a:ext cx="2971800" cy="454025"/>
          </a:xfrm>
          <a:prstGeom prst="rect">
            <a:avLst/>
          </a:prstGeom>
          <a:noFill/>
          <a:ln w="9525">
            <a:noFill/>
            <a:miter lim="800000"/>
            <a:headEnd/>
            <a:tailEnd/>
          </a:ln>
          <a:effectLst/>
        </p:spPr>
        <p:txBody>
          <a:bodyPr vert="horz" wrap="square" lIns="91072" tIns="45536" rIns="91072" bIns="45536" numCol="1" anchor="b" anchorCtr="0" compatLnSpc="1">
            <a:prstTxWarp prst="textNoShape">
              <a:avLst/>
            </a:prstTxWarp>
          </a:bodyPr>
          <a:lstStyle>
            <a:lvl1pPr algn="r" defTabSz="909638">
              <a:defRPr sz="1200">
                <a:latin typeface="Arial" pitchFamily="34" charset="0"/>
              </a:defRPr>
            </a:lvl1pPr>
          </a:lstStyle>
          <a:p>
            <a:pPr>
              <a:defRPr/>
            </a:pPr>
            <a:fld id="{451D03BF-CE2D-41CA-9162-3E90AC494002}" type="slidenum">
              <a:rPr lang="en-US"/>
              <a:pPr>
                <a:defRPr/>
              </a:pPr>
              <a:t>‹#›</a:t>
            </a:fld>
            <a:endParaRPr lang="en-US" dirty="0"/>
          </a:p>
        </p:txBody>
      </p:sp>
    </p:spTree>
    <p:extLst>
      <p:ext uri="{BB962C8B-B14F-4D97-AF65-F5344CB8AC3E}">
        <p14:creationId xmlns:p14="http://schemas.microsoft.com/office/powerpoint/2010/main" val="4219536088"/>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eaLnBrk="0" hangingPunct="0">
              <a:defRPr>
                <a:solidFill>
                  <a:schemeClr val="tx1"/>
                </a:solidFill>
                <a:latin typeface="Arial" charset="0"/>
                <a:ea typeface="ＭＳ Ｐゴシック" pitchFamily="34" charset="-128"/>
              </a:defRPr>
            </a:lvl1pPr>
            <a:lvl2pPr marL="742950" indent="-285750" defTabSz="909638" eaLnBrk="0" hangingPunct="0">
              <a:defRPr>
                <a:solidFill>
                  <a:schemeClr val="tx1"/>
                </a:solidFill>
                <a:latin typeface="Arial" charset="0"/>
                <a:ea typeface="ＭＳ Ｐゴシック" pitchFamily="34" charset="-128"/>
              </a:defRPr>
            </a:lvl2pPr>
            <a:lvl3pPr marL="1143000" indent="-228600" defTabSz="909638" eaLnBrk="0" hangingPunct="0">
              <a:defRPr>
                <a:solidFill>
                  <a:schemeClr val="tx1"/>
                </a:solidFill>
                <a:latin typeface="Arial" charset="0"/>
                <a:ea typeface="ＭＳ Ｐゴシック" pitchFamily="34" charset="-128"/>
              </a:defRPr>
            </a:lvl3pPr>
            <a:lvl4pPr marL="1600200" indent="-228600" defTabSz="909638" eaLnBrk="0" hangingPunct="0">
              <a:defRPr>
                <a:solidFill>
                  <a:schemeClr val="tx1"/>
                </a:solidFill>
                <a:latin typeface="Arial" charset="0"/>
                <a:ea typeface="ＭＳ Ｐゴシック" pitchFamily="34" charset="-128"/>
              </a:defRPr>
            </a:lvl4pPr>
            <a:lvl5pPr marL="2057400" indent="-228600" defTabSz="909638" eaLnBrk="0" hangingPunct="0">
              <a:defRPr>
                <a:solidFill>
                  <a:schemeClr val="tx1"/>
                </a:solidFill>
                <a:latin typeface="Arial" charset="0"/>
                <a:ea typeface="ＭＳ Ｐゴシック" pitchFamily="34" charset="-128"/>
              </a:defRPr>
            </a:lvl5pPr>
            <a:lvl6pPr marL="2514600" indent="-228600" defTabSz="909638"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909638"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909638"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909638"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9F2E555F-983C-4065-995B-80E6C2A472F0}" type="slidenum">
              <a:rPr lang="en-US" altLang="en-US" smtClean="0"/>
              <a:pPr eaLnBrk="1" hangingPunct="1"/>
              <a:t>1</a:t>
            </a:fld>
            <a:endParaRPr lang="en-US" alt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kern="1200" dirty="0">
                <a:solidFill>
                  <a:schemeClr val="tx1"/>
                </a:solidFill>
                <a:effectLst/>
                <a:latin typeface="Arial" charset="0"/>
                <a:ea typeface="ＭＳ Ｐゴシック" charset="0"/>
                <a:cs typeface="ＭＳ Ｐゴシック" charset="0"/>
              </a:rPr>
              <a:t>The Eagle, Summit, and Quartermaster Ranks are all the top rank of each program and considered</a:t>
            </a:r>
            <a:r>
              <a:rPr lang="en-US" sz="1200" kern="1200" baseline="0" dirty="0">
                <a:solidFill>
                  <a:schemeClr val="tx1"/>
                </a:solidFill>
                <a:effectLst/>
                <a:latin typeface="Arial" charset="0"/>
                <a:ea typeface="ＭＳ Ｐゴシック" charset="0"/>
                <a:cs typeface="ＭＳ Ｐゴシック" charset="0"/>
              </a:rPr>
              <a:t> to be equal</a:t>
            </a:r>
            <a:endParaRPr lang="en-US" altLang="en-US" dirty="0">
              <a:ea typeface="ＭＳ Ｐゴシック" pitchFamily="34" charset="-128"/>
            </a:endParaRPr>
          </a:p>
        </p:txBody>
      </p:sp>
      <p:sp>
        <p:nvSpPr>
          <p:cNvPr id="107525" name="Date Placeholder 1"/>
          <p:cNvSpPr>
            <a:spLocks noGrp="1"/>
          </p:cNvSpPr>
          <p:nvPr>
            <p:ph type="dt" sz="quarter" idx="4294967295"/>
          </p:nvPr>
        </p:nvSpPr>
        <p:spPr bwMode="auto">
          <a:xfrm>
            <a:off x="3884613" y="0"/>
            <a:ext cx="2971800" cy="454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endParaRPr lang="en-US" altLang="en-US"/>
          </a:p>
        </p:txBody>
      </p:sp>
      <p:sp>
        <p:nvSpPr>
          <p:cNvPr id="3" name="Footer Placeholder 2"/>
          <p:cNvSpPr>
            <a:spLocks noGrp="1"/>
          </p:cNvSpPr>
          <p:nvPr>
            <p:ph type="ftr" sz="quarter" idx="4"/>
          </p:nvPr>
        </p:nvSpPr>
        <p:spPr/>
        <p:txBody>
          <a:bodyPr/>
          <a:lstStyle/>
          <a:p>
            <a:pPr>
              <a:defRP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i="0" kern="1200" dirty="0">
                <a:solidFill>
                  <a:schemeClr val="tx1"/>
                </a:solidFill>
                <a:effectLst/>
                <a:latin typeface="Arial" charset="0"/>
                <a:ea typeface="ＭＳ Ｐゴシック" charset="0"/>
                <a:cs typeface="ＭＳ Ｐゴシック" charset="0"/>
              </a:rPr>
              <a:t>Two registered adult leaders 21 years of age or over are required at all Scouting activities, including meetings. There must be a registered female adult leader 21 years of age or over in every unit serving females. A registered female adult leader 21 years of age or over must be present for any activity involving female youth. </a:t>
            </a:r>
            <a:r>
              <a:rPr lang="en-US" sz="1200" b="1" i="0" kern="1200">
                <a:solidFill>
                  <a:schemeClr val="tx1"/>
                </a:solidFill>
                <a:effectLst/>
                <a:latin typeface="Arial" charset="0"/>
                <a:ea typeface="ＭＳ Ｐゴシック" charset="0"/>
                <a:cs typeface="ＭＳ Ｐゴシック" charset="0"/>
              </a:rPr>
              <a:t>Notwithstanding the minimum leader requirements, age- and program-appropriate supervision must always be provided. </a:t>
            </a:r>
            <a:endParaRPr lang="en-US" altLang="en-US" sz="1800" dirty="0">
              <a:ea typeface="ＭＳ Ｐゴシック" pitchFamily="34" charset="-128"/>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11</a:t>
            </a:fld>
            <a:endParaRPr lang="en-US" dirty="0"/>
          </a:p>
        </p:txBody>
      </p:sp>
    </p:spTree>
    <p:extLst>
      <p:ext uri="{BB962C8B-B14F-4D97-AF65-F5344CB8AC3E}">
        <p14:creationId xmlns:p14="http://schemas.microsoft.com/office/powerpoint/2010/main" val="2444523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Everything you do for your project IS PART OF THE PROJECT.</a:t>
            </a:r>
            <a:r>
              <a:rPr lang="en-US" baseline="0" dirty="0"/>
              <a:t>  Keep track of who you talk with, the time you spend actively thinking about the project, any research or discussions with your leaders, parents or other Scouts and, of course, the time actually performing the project.  All that time is captured as time spent on your project and will be recorded in your project workbook.</a:t>
            </a:r>
          </a:p>
          <a:p>
            <a:endParaRPr lang="en-US" baseline="0" dirty="0"/>
          </a:p>
          <a:p>
            <a:pPr lvl="0"/>
            <a:r>
              <a:rPr lang="en-US" baseline="0" dirty="0"/>
              <a:t>But even before you have a defined project, you must develop a proposal and have it approved IN WRITING, before you begin doing actual work.  The approvals are from your </a:t>
            </a:r>
            <a:r>
              <a:rPr lang="en-US" altLang="en-US" sz="1200" dirty="0">
                <a:ea typeface="ＭＳ Ｐゴシック" pitchFamily="34" charset="-128"/>
              </a:rPr>
              <a:t>Beneficiary, your Unit Leader, Unit Committee and District Representative.</a:t>
            </a:r>
            <a:r>
              <a:rPr lang="en-US" altLang="en-US" sz="1200" baseline="0" dirty="0">
                <a:ea typeface="ＭＳ Ｐゴシック" pitchFamily="34" charset="-128"/>
              </a:rPr>
              <a:t>  Your District Representative is the last one to approve and he or she will be looking to know whether you meet 5 requirements.</a:t>
            </a:r>
          </a:p>
          <a:p>
            <a:pPr lvl="0"/>
            <a:endParaRPr lang="en-US" sz="1200" baseline="0" dirty="0">
              <a:ea typeface="ＭＳ Ｐゴシック" pitchFamily="34" charset="-128"/>
            </a:endParaRPr>
          </a:p>
          <a:p>
            <a:pPr lvl="0"/>
            <a:r>
              <a:rPr lang="en-US" sz="1200" baseline="0" dirty="0">
                <a:ea typeface="ＭＳ Ｐゴシック" pitchFamily="34" charset="-128"/>
              </a:rPr>
              <a:t>For Summit and Quartermaster Projects “The District Representative” is the Council Advancement Committee </a:t>
            </a:r>
            <a:r>
              <a:rPr lang="en-US" sz="1200" b="0" i="0" kern="1200" dirty="0">
                <a:solidFill>
                  <a:schemeClr val="tx1"/>
                </a:solidFill>
                <a:effectLst/>
                <a:latin typeface="Arial" charset="0"/>
                <a:ea typeface="ＭＳ Ｐゴシック" charset="0"/>
                <a:cs typeface="ＭＳ Ｐゴシック" charset="0"/>
              </a:rPr>
              <a:t>Venturing and Sea Scouting Advancement Advisor</a:t>
            </a:r>
            <a:r>
              <a:rPr lang="en-US" sz="1200" baseline="0" dirty="0">
                <a:ea typeface="ＭＳ Ｐゴシック" pitchFamily="34" charset="-128"/>
              </a:rPr>
              <a:t>  </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12</a:t>
            </a:fld>
            <a:endParaRPr lang="en-US" dirty="0"/>
          </a:p>
        </p:txBody>
      </p:sp>
    </p:spTree>
    <p:extLst>
      <p:ext uri="{BB962C8B-B14F-4D97-AF65-F5344CB8AC3E}">
        <p14:creationId xmlns:p14="http://schemas.microsoft.com/office/powerpoint/2010/main" val="23907754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Leadership requirement</a:t>
            </a:r>
            <a:r>
              <a:rPr lang="en-US" baseline="0" dirty="0"/>
              <a:t> is simple: You must lead 2 other people.  While there is no set number of hours necessary, as we discussed in the last slide, hours add up quickly.  If you discuss a potential project with your SM for 15 minutes, then discuss it with your proposed beneficiary for another 15 minutes, although that seems like only 30 minutes, it’s at least twice that because there are at least 2 people in each discussion.</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13</a:t>
            </a:fld>
            <a:endParaRPr lang="en-US" dirty="0"/>
          </a:p>
        </p:txBody>
      </p:sp>
    </p:spTree>
    <p:extLst>
      <p:ext uri="{BB962C8B-B14F-4D97-AF65-F5344CB8AC3E}">
        <p14:creationId xmlns:p14="http://schemas.microsoft.com/office/powerpoint/2010/main" val="2923298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lot of misconceptions about for whom the project</a:t>
            </a:r>
            <a:r>
              <a:rPr lang="en-US" baseline="0" dirty="0"/>
              <a:t> can be conducted.  As we said earlier, it cannot be done for the Scouting America or on any Scouting America property.</a:t>
            </a:r>
          </a:p>
          <a:p>
            <a:endParaRPr lang="en-US" baseline="0" dirty="0"/>
          </a:p>
          <a:p>
            <a:r>
              <a:rPr lang="en-US" baseline="0" dirty="0"/>
              <a:t>Other than that, it can be done for a non-profit OR a for profit organization.  If it’s for a ‘profit-based’ company, take care that it’s not a commercial based nature.  T</a:t>
            </a:r>
            <a:r>
              <a:rPr lang="en-US" dirty="0"/>
              <a:t>he key test is whether the project primarily benefits the community, as opposed to the profits of the business.</a:t>
            </a:r>
            <a:endParaRPr lang="en-US" baseline="0" dirty="0"/>
          </a:p>
          <a:p>
            <a:endParaRPr lang="en-US" baseline="0" dirty="0"/>
          </a:p>
          <a:p>
            <a:r>
              <a:rPr lang="en-US" dirty="0"/>
              <a:t>Normally “your community” would not refer to a single individual.</a:t>
            </a:r>
            <a:r>
              <a:rPr lang="en-US" baseline="0" dirty="0"/>
              <a:t> However, an approved opportunity may be </a:t>
            </a:r>
            <a:r>
              <a:rPr lang="en-US" dirty="0"/>
              <a:t> where an individual in need can affect a community, such as an elderly person able to live at home but unable to maintain their property causing a related dangerous situation. The challenge</a:t>
            </a:r>
            <a:r>
              <a:rPr lang="en-US" baseline="0" dirty="0"/>
              <a:t> lies in </a:t>
            </a:r>
            <a:r>
              <a:rPr lang="en-US" dirty="0"/>
              <a:t>who will provide approvals. They must come from a source representing the “community,” such as a neighborhood association, watch group, home-owners association, or perhaps a division of a town or county. </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14</a:t>
            </a:fld>
            <a:endParaRPr lang="en-US" dirty="0"/>
          </a:p>
        </p:txBody>
      </p:sp>
    </p:spTree>
    <p:extLst>
      <p:ext uri="{BB962C8B-B14F-4D97-AF65-F5344CB8AC3E}">
        <p14:creationId xmlns:p14="http://schemas.microsoft.com/office/powerpoint/2010/main" val="1556178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real key to determining an acceptable</a:t>
            </a:r>
            <a:r>
              <a:rPr lang="en-US" baseline="0" dirty="0"/>
              <a:t> project is can you demonstrate leadership thorough planning, development and execution?</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Remember, this is your time to shine. You may not share your project with another. You alone must satisfy your beneficiary’s needs. </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15</a:t>
            </a:fld>
            <a:endParaRPr lang="en-US" dirty="0"/>
          </a:p>
        </p:txBody>
      </p:sp>
    </p:spTree>
    <p:extLst>
      <p:ext uri="{BB962C8B-B14F-4D97-AF65-F5344CB8AC3E}">
        <p14:creationId xmlns:p14="http://schemas.microsoft.com/office/powerpoint/2010/main" val="3959649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last rule we want</a:t>
            </a:r>
            <a:r>
              <a:rPr lang="en-US" baseline="0" dirty="0"/>
              <a:t> to tell you about is that you must use the Service Project Workbook.  MAKE SURE YOU USE THE CURRENT VERSION.</a:t>
            </a:r>
          </a:p>
          <a:p>
            <a:endParaRPr lang="en-US" baseline="0" dirty="0"/>
          </a:p>
          <a:p>
            <a:r>
              <a:rPr lang="en-US" baseline="0" dirty="0"/>
              <a:t>You can obtain the Workbook on-line and even fill it in electronically.  Using the workbook almost guarantees your success because it will walk you through all the appropriate steps and approvals.</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16</a:t>
            </a:fld>
            <a:endParaRPr lang="en-US" dirty="0"/>
          </a:p>
        </p:txBody>
      </p:sp>
    </p:spTree>
    <p:extLst>
      <p:ext uri="{BB962C8B-B14F-4D97-AF65-F5344CB8AC3E}">
        <p14:creationId xmlns:p14="http://schemas.microsoft.com/office/powerpoint/2010/main" val="12964636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a:t>
            </a:r>
            <a:r>
              <a:rPr lang="en-US" baseline="0" dirty="0"/>
              <a:t> using the workbook, you’ll be asked to identify contact information to help ensure you meet all the necessary steps.  The first step in the project is to develop a proposal. Extreme details are not necessary.  You just need to describe the project broadly in order to get the 4 approvals necessary for you to begin work.   Your District Representative must be the final approval. The insert on this pages and the following are taken from the Eagle Scout Service Project Workbook and are similar but not identical to the Quartermaster and Summit Service Project Workbooks.</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17</a:t>
            </a:fld>
            <a:endParaRPr lang="en-US" dirty="0"/>
          </a:p>
        </p:txBody>
      </p:sp>
    </p:spTree>
    <p:extLst>
      <p:ext uri="{BB962C8B-B14F-4D97-AF65-F5344CB8AC3E}">
        <p14:creationId xmlns:p14="http://schemas.microsoft.com/office/powerpoint/2010/main" val="21357491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Proposal</a:t>
            </a:r>
            <a:r>
              <a:rPr lang="en-US" baseline="0" dirty="0"/>
              <a:t> </a:t>
            </a:r>
            <a:r>
              <a:rPr lang="en-US" dirty="0"/>
              <a:t>approval, you need to develop your detailed</a:t>
            </a:r>
            <a:r>
              <a:rPr lang="en-US" baseline="0" dirty="0"/>
              <a:t> plan.  This is the heart of your project.</a:t>
            </a:r>
          </a:p>
          <a:p>
            <a:endParaRPr lang="en-US" baseline="0" dirty="0"/>
          </a:p>
          <a:p>
            <a:r>
              <a:rPr lang="en-US" baseline="0" dirty="0"/>
              <a:t>Then [CLICK]  Carry out your project.</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18</a:t>
            </a:fld>
            <a:endParaRPr lang="en-US" dirty="0"/>
          </a:p>
        </p:txBody>
      </p:sp>
    </p:spTree>
    <p:extLst>
      <p:ext uri="{BB962C8B-B14F-4D97-AF65-F5344CB8AC3E}">
        <p14:creationId xmlns:p14="http://schemas.microsoft.com/office/powerpoint/2010/main" val="20437150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we know this will take time, once you complete your project, you’re not finished yet.  </a:t>
            </a:r>
          </a:p>
          <a:p>
            <a:endParaRPr lang="en-US" dirty="0"/>
          </a:p>
          <a:p>
            <a:r>
              <a:rPr lang="en-US" dirty="0"/>
              <a:t>The Service</a:t>
            </a:r>
            <a:r>
              <a:rPr lang="en-US" baseline="0" dirty="0"/>
              <a:t> Project Report lets you describe the differences between your Final Plan and what actually happened.  You can describe what went well, what was challenging and generally, how you led the project.</a:t>
            </a:r>
          </a:p>
          <a:p>
            <a:endParaRPr lang="en-US" baseline="0" dirty="0"/>
          </a:p>
          <a:p>
            <a:r>
              <a:rPr lang="en-US" baseline="0" dirty="0"/>
              <a:t>You must sign the promise that you completed and were the leader of the project and your beneficiary must sign that they are happy with what you did.</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19</a:t>
            </a:fld>
            <a:endParaRPr lang="en-US" dirty="0"/>
          </a:p>
        </p:txBody>
      </p:sp>
    </p:spTree>
    <p:extLst>
      <p:ext uri="{BB962C8B-B14F-4D97-AF65-F5344CB8AC3E}">
        <p14:creationId xmlns:p14="http://schemas.microsoft.com/office/powerpoint/2010/main" val="25087134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talk about how you fund your project.  One common myth is that a Scout must raise funds to carry out a </a:t>
            </a:r>
            <a:r>
              <a:rPr lang="en-US" baseline="0" dirty="0"/>
              <a:t>project.  That’s not necessarily true, but fundraising does demonstrate evidence of leadership.</a:t>
            </a:r>
          </a:p>
          <a:p>
            <a:r>
              <a:rPr lang="en-US" baseline="0" dirty="0"/>
              <a:t>When done, Fundraising is only for the purpose of acquiring materials and supplies.  Your project may not simply be a fundraiser.</a:t>
            </a:r>
          </a:p>
          <a:p>
            <a:endParaRPr lang="en-US" baseline="0"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20</a:t>
            </a:fld>
            <a:endParaRPr lang="en-US" dirty="0"/>
          </a:p>
        </p:txBody>
      </p:sp>
    </p:spTree>
    <p:extLst>
      <p:ext uri="{BB962C8B-B14F-4D97-AF65-F5344CB8AC3E}">
        <p14:creationId xmlns:p14="http://schemas.microsoft.com/office/powerpoint/2010/main" val="2147272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achieving Eagle, Summit, and Quartermaster begins when you join </a:t>
            </a:r>
            <a:r>
              <a:rPr lang="en-US" baseline="0" dirty="0"/>
              <a:t>Scouts, we’ll focus this workshop o</a:t>
            </a:r>
            <a:r>
              <a:rPr lang="en-US" dirty="0"/>
              <a:t>n the respective Service Project Workbooks.</a:t>
            </a:r>
            <a:r>
              <a:rPr lang="en-US" baseline="0" dirty="0"/>
              <a:t> W</a:t>
            </a:r>
            <a:r>
              <a:rPr lang="en-US" dirty="0"/>
              <a:t>e’ll review the requirements for the Service</a:t>
            </a:r>
            <a:r>
              <a:rPr lang="en-US" baseline="0" dirty="0"/>
              <a:t> Project and </a:t>
            </a:r>
            <a:r>
              <a:rPr lang="en-US" dirty="0"/>
              <a:t>explain</a:t>
            </a:r>
            <a:r>
              <a:rPr lang="en-US" baseline="0" dirty="0"/>
              <a:t> the procedures used in the Orange County Council.</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3</a:t>
            </a:fld>
            <a:endParaRPr lang="en-US" dirty="0"/>
          </a:p>
        </p:txBody>
      </p:sp>
    </p:spTree>
    <p:extLst>
      <p:ext uri="{BB962C8B-B14F-4D97-AF65-F5344CB8AC3E}">
        <p14:creationId xmlns:p14="http://schemas.microsoft.com/office/powerpoint/2010/main" val="4959195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Guide</a:t>
            </a:r>
            <a:r>
              <a:rPr lang="en-US" baseline="0" dirty="0"/>
              <a:t> to Advancement allows Councils to set their own rules on how fundraising can be performed.  </a:t>
            </a:r>
            <a:r>
              <a:rPr lang="en-US" dirty="0"/>
              <a:t>Orange County Council has adopted some special rules that we show here.</a:t>
            </a:r>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21</a:t>
            </a:fld>
            <a:endParaRPr lang="en-US" dirty="0"/>
          </a:p>
        </p:txBody>
      </p:sp>
    </p:spTree>
    <p:extLst>
      <p:ext uri="{BB962C8B-B14F-4D97-AF65-F5344CB8AC3E}">
        <p14:creationId xmlns:p14="http://schemas.microsoft.com/office/powerpoint/2010/main" val="21657133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Nobody</a:t>
            </a:r>
            <a:r>
              <a:rPr lang="en-US" baseline="0" dirty="0"/>
              <a:t> expects you to be perfect.  Remember, Do Your Best and Be Prepared are the lynchpins of </a:t>
            </a:r>
            <a:r>
              <a:rPr lang="en-US" baseline="0"/>
              <a:t>the Scouting </a:t>
            </a:r>
            <a:r>
              <a:rPr lang="en-US" baseline="0" dirty="0"/>
              <a:t>program.  Things may go wrong.  How you handle them is a testament to your leadership.</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22</a:t>
            </a:fld>
            <a:endParaRPr lang="en-US" dirty="0"/>
          </a:p>
        </p:txBody>
      </p:sp>
    </p:spTree>
    <p:extLst>
      <p:ext uri="{BB962C8B-B14F-4D97-AF65-F5344CB8AC3E}">
        <p14:creationId xmlns:p14="http://schemas.microsoft.com/office/powerpoint/2010/main" val="7123006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Finally, your leaders are there to help you.  If you are</a:t>
            </a:r>
            <a:r>
              <a:rPr lang="en-US" baseline="0" dirty="0"/>
              <a:t> having difficulty, talk to them as soon as possible. </a:t>
            </a:r>
            <a:r>
              <a:rPr lang="en-US" altLang="en-US" dirty="0">
                <a:ea typeface="ＭＳ Ｐゴシック" pitchFamily="34" charset="-128"/>
              </a:rPr>
              <a:t>If you think you are not being treated fairly or that you are being held to extraordinary standards, contact the District Advancement Chairperson or the District Chairperson.</a:t>
            </a:r>
            <a:endParaRPr lang="en-US" altLang="en-US" sz="1200" b="0" i="0" dirty="0"/>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23</a:t>
            </a:fld>
            <a:endParaRPr lang="en-US" dirty="0"/>
          </a:p>
        </p:txBody>
      </p:sp>
    </p:spTree>
    <p:extLst>
      <p:ext uri="{BB962C8B-B14F-4D97-AF65-F5344CB8AC3E}">
        <p14:creationId xmlns:p14="http://schemas.microsoft.com/office/powerpoint/2010/main" val="4631083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keep working, keep talking and remember your deadlines.</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24</a:t>
            </a:fld>
            <a:endParaRPr lang="en-US" dirty="0"/>
          </a:p>
        </p:txBody>
      </p:sp>
    </p:spTree>
    <p:extLst>
      <p:ext uri="{BB962C8B-B14F-4D97-AF65-F5344CB8AC3E}">
        <p14:creationId xmlns:p14="http://schemas.microsoft.com/office/powerpoint/2010/main" val="7474797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a:t>
            </a:r>
            <a:r>
              <a:rPr lang="en-US" baseline="0" dirty="0"/>
              <a:t> time, we’d like to dispel some common myths about the Eagle/Quartermaster/Summit rank and project. </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25</a:t>
            </a:fld>
            <a:endParaRPr lang="en-US" dirty="0"/>
          </a:p>
        </p:txBody>
      </p:sp>
    </p:spTree>
    <p:extLst>
      <p:ext uri="{BB962C8B-B14F-4D97-AF65-F5344CB8AC3E}">
        <p14:creationId xmlns:p14="http://schemas.microsoft.com/office/powerpoint/2010/main" val="33019716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concludes</a:t>
            </a:r>
            <a:r>
              <a:rPr lang="en-US" baseline="0" dirty="0"/>
              <a:t> todays workshop.</a:t>
            </a:r>
          </a:p>
          <a:p>
            <a:endParaRPr lang="en-US" baseline="0" dirty="0"/>
          </a:p>
          <a:p>
            <a:r>
              <a:rPr lang="en-US" baseline="0" dirty="0"/>
              <a:t>We’ll be happy to take any questions and also to point you to the Orange County Council Advancement Website.</a:t>
            </a:r>
          </a:p>
          <a:p>
            <a:endParaRPr lang="en-US" baseline="0" dirty="0"/>
          </a:p>
          <a:p>
            <a:r>
              <a:rPr lang="en-US" baseline="0" dirty="0"/>
              <a:t>Thanks.</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26</a:t>
            </a:fld>
            <a:endParaRPr lang="en-US" dirty="0"/>
          </a:p>
        </p:txBody>
      </p:sp>
    </p:spTree>
    <p:extLst>
      <p:ext uri="{BB962C8B-B14F-4D97-AF65-F5344CB8AC3E}">
        <p14:creationId xmlns:p14="http://schemas.microsoft.com/office/powerpoint/2010/main" val="3595257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want you to know that what we present to you today is not simply our understanding of the process.  Everything we will be telling you is found in official Scouting America publications.  In fact, for most of the presentation, we’ll tell you where to find it.</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4</a:t>
            </a:fld>
            <a:endParaRPr lang="en-US" dirty="0"/>
          </a:p>
        </p:txBody>
      </p:sp>
    </p:spTree>
    <p:extLst>
      <p:ext uri="{BB962C8B-B14F-4D97-AF65-F5344CB8AC3E}">
        <p14:creationId xmlns:p14="http://schemas.microsoft.com/office/powerpoint/2010/main" val="2454551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talk</a:t>
            </a:r>
            <a:r>
              <a:rPr lang="en-US" baseline="0" dirty="0"/>
              <a:t> about the Project. The three most important things we want you to remember are that:</a:t>
            </a:r>
          </a:p>
          <a:p>
            <a:pPr lvl="0" algn="l" rtl="0">
              <a:lnSpc>
                <a:spcPct val="100000"/>
              </a:lnSpc>
            </a:pPr>
            <a:r>
              <a:rPr lang="en-US" sz="1200" b="0" i="0" dirty="0"/>
              <a:t>1) The project cannot be done for Scouting America. </a:t>
            </a:r>
            <a:r>
              <a:rPr lang="en-US" sz="1200" b="0" i="0" baseline="0" dirty="0"/>
              <a:t> Almost any other organization qualifies, but we’ll give you some details in a few slides.</a:t>
            </a:r>
            <a:endParaRPr lang="en-US" sz="1200" b="0" i="0" dirty="0"/>
          </a:p>
          <a:p>
            <a:pPr lvl="0" algn="l" rtl="0">
              <a:lnSpc>
                <a:spcPct val="100000"/>
              </a:lnSpc>
            </a:pPr>
            <a:r>
              <a:rPr lang="en-US" sz="1200" b="0" i="0" dirty="0"/>
              <a:t>2) Before you start anything, a project proposal must be approved by the organization benefiting from the effort, your unit leader and unit committee, and your district.  And finally, </a:t>
            </a:r>
          </a:p>
          <a:p>
            <a:pPr lvl="0" algn="l" rtl="0">
              <a:lnSpc>
                <a:spcPct val="100000"/>
              </a:lnSpc>
            </a:pPr>
            <a:r>
              <a:rPr lang="en-US" sz="1200" b="0" i="0" dirty="0"/>
              <a:t>3) You must use the Appropriate Service Project Workbook, in meeting this requirement.</a:t>
            </a:r>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5</a:t>
            </a:fld>
            <a:endParaRPr lang="en-US" dirty="0"/>
          </a:p>
        </p:txBody>
      </p:sp>
    </p:spTree>
    <p:extLst>
      <p:ext uri="{BB962C8B-B14F-4D97-AF65-F5344CB8AC3E}">
        <p14:creationId xmlns:p14="http://schemas.microsoft.com/office/powerpoint/2010/main" val="3820694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talk</a:t>
            </a:r>
            <a:r>
              <a:rPr lang="en-US" baseline="0" dirty="0"/>
              <a:t> about the Project. The three most important things we want you to remember are that:</a:t>
            </a:r>
          </a:p>
          <a:p>
            <a:pPr lvl="0" algn="l" rtl="0">
              <a:lnSpc>
                <a:spcPct val="100000"/>
              </a:lnSpc>
            </a:pPr>
            <a:r>
              <a:rPr lang="en-US" sz="1200" b="0" i="0" dirty="0"/>
              <a:t>1) The project cannot be done for Scouting America. </a:t>
            </a:r>
            <a:r>
              <a:rPr lang="en-US" sz="1200" b="0" i="0" baseline="0" dirty="0"/>
              <a:t> Almost any other organization qualifies, but we’ll give you some details in a few slides.</a:t>
            </a:r>
            <a:endParaRPr lang="en-US" sz="1200" b="0" i="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dirty="0"/>
              <a:t>2) Before you start anything, a project proposal must be approved by the organization benefiting from the effort, and the </a:t>
            </a:r>
            <a:r>
              <a:rPr lang="en-US" sz="1200" dirty="0"/>
              <a:t>Council Representative for the Older Youth Programs, Elizabeth Morgan</a:t>
            </a:r>
            <a:r>
              <a:rPr lang="en-US" sz="1200" b="0" i="0" dirty="0"/>
              <a:t>.</a:t>
            </a:r>
            <a:r>
              <a:rPr lang="en-US" sz="1200" b="0" i="0" kern="1200" dirty="0">
                <a:solidFill>
                  <a:schemeClr val="tx1"/>
                </a:solidFill>
                <a:effectLst/>
                <a:latin typeface="Arial" charset="0"/>
                <a:ea typeface="ＭＳ Ｐゴシック" charset="0"/>
                <a:cs typeface="ＭＳ Ｐゴシック" charset="0"/>
              </a:rPr>
              <a:t>  </a:t>
            </a:r>
            <a:r>
              <a:rPr lang="en-US" sz="1200" b="0" i="0" dirty="0"/>
              <a:t>And finally,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dirty="0"/>
              <a:t>3) You must use the appropriate Service Project Workbook, in meeting this requirement.</a:t>
            </a:r>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6</a:t>
            </a:fld>
            <a:endParaRPr lang="en-US" dirty="0"/>
          </a:p>
        </p:txBody>
      </p:sp>
    </p:spTree>
    <p:extLst>
      <p:ext uri="{BB962C8B-B14F-4D97-AF65-F5344CB8AC3E}">
        <p14:creationId xmlns:p14="http://schemas.microsoft.com/office/powerpoint/2010/main" val="3820694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talk</a:t>
            </a:r>
            <a:r>
              <a:rPr lang="en-US" baseline="0" dirty="0"/>
              <a:t> about the Project. The three most important things we want you to remember are that:</a:t>
            </a:r>
          </a:p>
          <a:p>
            <a:pPr lvl="0" algn="l" rtl="0">
              <a:lnSpc>
                <a:spcPct val="100000"/>
              </a:lnSpc>
            </a:pPr>
            <a:r>
              <a:rPr lang="en-US" sz="1200" b="0" i="0" dirty="0"/>
              <a:t>1) The project cannot be done for Scouting America. </a:t>
            </a:r>
            <a:r>
              <a:rPr lang="en-US" sz="1200" b="0" i="0" baseline="0" dirty="0"/>
              <a:t> Almost any other organization qualifies, but we’ll give you some details in a few slides.</a:t>
            </a:r>
            <a:endParaRPr lang="en-US" sz="1200" b="0" i="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dirty="0"/>
              <a:t>2) Before you start anything, a project proposal must be approved by the organization benefiting from the effort, and the </a:t>
            </a:r>
            <a:r>
              <a:rPr lang="en-US" sz="1200" dirty="0"/>
              <a:t>Council Representative for the Older Youth Programs, Elizabeth Morgan</a:t>
            </a:r>
            <a:r>
              <a:rPr lang="en-US" sz="1200" b="0" i="0" dirty="0"/>
              <a:t>. And finally,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dirty="0"/>
              <a:t>3) You must use the Appropriate Service Project Workbook, in meeting this requirement.</a:t>
            </a:r>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7</a:t>
            </a:fld>
            <a:endParaRPr lang="en-US" dirty="0"/>
          </a:p>
        </p:txBody>
      </p:sp>
    </p:spTree>
    <p:extLst>
      <p:ext uri="{BB962C8B-B14F-4D97-AF65-F5344CB8AC3E}">
        <p14:creationId xmlns:p14="http://schemas.microsoft.com/office/powerpoint/2010/main" val="3820694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We’ll go through this following these few steps.</a:t>
            </a:r>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8</a:t>
            </a:fld>
            <a:endParaRPr lang="en-US" dirty="0"/>
          </a:p>
        </p:txBody>
      </p:sp>
    </p:spTree>
    <p:extLst>
      <p:ext uri="{BB962C8B-B14F-4D97-AF65-F5344CB8AC3E}">
        <p14:creationId xmlns:p14="http://schemas.microsoft.com/office/powerpoint/2010/main" val="879021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Picking a project is probabl</a:t>
            </a:r>
            <a:r>
              <a:rPr lang="en-US" baseline="0" dirty="0"/>
              <a:t>y the step that most Scouts struggle with the longest.  But it doesn’t need to be that hard.  Take out a piece of paper or write on the back of your presentation materials.  [CLICK] </a:t>
            </a:r>
            <a:r>
              <a:rPr lang="en-US" sz="1200" kern="10" dirty="0">
                <a:ln w="9525">
                  <a:solidFill>
                    <a:srgbClr val="FF0000"/>
                  </a:solidFill>
                  <a:round/>
                  <a:headEnd/>
                  <a:tailEnd/>
                </a:ln>
                <a:solidFill>
                  <a:srgbClr val="FF0000"/>
                </a:solidFill>
                <a:latin typeface="Arial Black"/>
              </a:rPr>
              <a:t>Congratulations!</a:t>
            </a:r>
          </a:p>
          <a:p>
            <a:pPr algn="l"/>
            <a:r>
              <a:rPr lang="en-US" sz="1200" kern="10" dirty="0">
                <a:ln w="9525">
                  <a:solidFill>
                    <a:srgbClr val="FF0000"/>
                  </a:solidFill>
                  <a:round/>
                  <a:headEnd/>
                  <a:tailEnd/>
                </a:ln>
                <a:solidFill>
                  <a:srgbClr val="FF0000"/>
                </a:solidFill>
                <a:latin typeface="Arial Black"/>
              </a:rPr>
              <a:t>You’ve just chosen a project and identified the beneficiary!</a:t>
            </a:r>
          </a:p>
          <a:p>
            <a:endParaRPr lang="en-US"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9</a:t>
            </a:fld>
            <a:endParaRPr lang="en-US" dirty="0"/>
          </a:p>
        </p:txBody>
      </p:sp>
    </p:spTree>
    <p:extLst>
      <p:ext uri="{BB962C8B-B14F-4D97-AF65-F5344CB8AC3E}">
        <p14:creationId xmlns:p14="http://schemas.microsoft.com/office/powerpoint/2010/main" val="2593200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There are obviously</a:t>
            </a:r>
            <a:r>
              <a:rPr lang="en-US" baseline="0" dirty="0"/>
              <a:t> some rules that you must follow:</a:t>
            </a:r>
            <a:endParaRPr lang="en-US" dirty="0"/>
          </a:p>
          <a:p>
            <a:r>
              <a:rPr lang="en-US" baseline="0" dirty="0"/>
              <a:t>Most importantly, you </a:t>
            </a:r>
            <a:r>
              <a:rPr lang="en-US" altLang="en-US" sz="1800" dirty="0">
                <a:ea typeface="ＭＳ Ｐゴシック" pitchFamily="34" charset="-128"/>
              </a:rPr>
              <a:t>cannot begin until you earn the appropriate rank.</a:t>
            </a:r>
          </a:p>
          <a:p>
            <a:pPr lvl="0"/>
            <a:r>
              <a:rPr lang="en-US" altLang="en-US" sz="1800" dirty="0">
                <a:ea typeface="ＭＳ Ｐゴシック" pitchFamily="34" charset="-128"/>
              </a:rPr>
              <a:t>When you earn Life, Able Sea Scout or Pathfinder Rank: </a:t>
            </a:r>
          </a:p>
          <a:p>
            <a:pPr marL="457200" marR="0" lvl="1" indent="0" algn="l" defTabSz="914400" rtl="0" eaLnBrk="0" fontAlgn="base" latinLnBrk="0" hangingPunct="0">
              <a:lnSpc>
                <a:spcPct val="100000"/>
              </a:lnSpc>
              <a:spcBef>
                <a:spcPct val="30000"/>
              </a:spcBef>
              <a:spcAft>
                <a:spcPct val="0"/>
              </a:spcAft>
              <a:buClrTx/>
              <a:buSzTx/>
              <a:buFontTx/>
              <a:buNone/>
              <a:tabLst/>
              <a:defRPr/>
            </a:pPr>
            <a:r>
              <a:rPr lang="en-US" altLang="en-US" sz="1800" dirty="0">
                <a:ea typeface="ＭＳ Ｐゴシック" pitchFamily="34" charset="-128"/>
              </a:rPr>
              <a:t>1)Contact your Unit Advancement Chair or (Eagle /Quartermaster/Summit Coordinator) and get an appropriate Rank Packet.  It will contain</a:t>
            </a:r>
            <a:r>
              <a:rPr lang="en-US" altLang="en-US" sz="1800" baseline="0" dirty="0">
                <a:ea typeface="ＭＳ Ｐゴシック" pitchFamily="34" charset="-128"/>
              </a:rPr>
              <a:t> a lot of this material and help you get started.</a:t>
            </a:r>
            <a:endParaRPr lang="en-US" altLang="en-US" sz="1800" dirty="0">
              <a:ea typeface="ＭＳ Ｐゴシック" pitchFamily="34" charset="-128"/>
            </a:endParaRPr>
          </a:p>
          <a:p>
            <a:pPr marL="457200" marR="0" lvl="1" indent="0" algn="l" defTabSz="914400" rtl="0" eaLnBrk="0" fontAlgn="base" latinLnBrk="0" hangingPunct="0">
              <a:lnSpc>
                <a:spcPct val="100000"/>
              </a:lnSpc>
              <a:spcBef>
                <a:spcPct val="30000"/>
              </a:spcBef>
              <a:spcAft>
                <a:spcPct val="0"/>
              </a:spcAft>
              <a:buClrTx/>
              <a:buSzTx/>
              <a:buFontTx/>
              <a:buNone/>
              <a:tabLst/>
              <a:defRPr/>
            </a:pPr>
            <a:r>
              <a:rPr lang="en-US" altLang="en-US" sz="1800" dirty="0">
                <a:ea typeface="ＭＳ Ｐゴシック" pitchFamily="34" charset="-128"/>
              </a:rPr>
              <a:t>2) Contact your District Advancement staff and be assigned a District Representative for Eagle </a:t>
            </a:r>
            <a:r>
              <a:rPr lang="en-US" altLang="en-US" sz="1800" baseline="0" dirty="0">
                <a:ea typeface="ＭＳ Ｐゴシック" pitchFamily="34" charset="-128"/>
              </a:rPr>
              <a:t>to help you with the process. For Quartermaster and Summit contact the </a:t>
            </a:r>
            <a:r>
              <a:rPr lang="en-US" sz="1800" dirty="0"/>
              <a:t>Council Representative for the Older Youth Programs, Elizabeth Morgan.</a:t>
            </a:r>
            <a:endParaRPr lang="en-US" altLang="en-US" sz="1800" dirty="0">
              <a:ea typeface="ＭＳ Ｐゴシック" pitchFamily="34" charset="-128"/>
            </a:endParaRPr>
          </a:p>
          <a:p>
            <a:pPr lvl="1"/>
            <a:r>
              <a:rPr lang="en-US" altLang="en-US" sz="1800" dirty="0">
                <a:ea typeface="ＭＳ Ｐゴシック" pitchFamily="34" charset="-128"/>
              </a:rPr>
              <a:t>3)</a:t>
            </a:r>
            <a:r>
              <a:rPr lang="en-US" altLang="en-US" sz="1800" baseline="0" dirty="0">
                <a:ea typeface="ＭＳ Ｐゴシック" pitchFamily="34" charset="-128"/>
              </a:rPr>
              <a:t> We strongly rec</a:t>
            </a:r>
            <a:r>
              <a:rPr lang="en-US" altLang="en-US" sz="1800" dirty="0">
                <a:ea typeface="ＭＳ Ｐゴシック" pitchFamily="34" charset="-128"/>
              </a:rPr>
              <a:t>ommend you use an appropriate Project Coach to help you plan and execute your project. Your Coach may be from</a:t>
            </a:r>
            <a:r>
              <a:rPr lang="en-US" altLang="en-US" sz="1800" baseline="0" dirty="0">
                <a:ea typeface="ＭＳ Ｐゴシック" pitchFamily="34" charset="-128"/>
              </a:rPr>
              <a:t> your unit or not but should be a subject matter expert </a:t>
            </a:r>
            <a:r>
              <a:rPr lang="en-US" sz="1800" dirty="0"/>
              <a:t>on the processes and standards of the service project. </a:t>
            </a:r>
            <a:r>
              <a:rPr lang="en-US" altLang="en-US" sz="1800" dirty="0">
                <a:ea typeface="ＭＳ Ｐゴシック" pitchFamily="34" charset="-128"/>
              </a:rPr>
              <a:t>No one expects you to be an expert in all the things you will need to do to perform</a:t>
            </a:r>
            <a:r>
              <a:rPr lang="en-US" altLang="en-US" sz="1800" baseline="0" dirty="0">
                <a:ea typeface="ＭＳ Ｐゴシック" pitchFamily="34" charset="-128"/>
              </a:rPr>
              <a:t> your project.  But Leadership is identifying and using all the necessary resources to help you be successful.</a:t>
            </a:r>
            <a:endParaRPr lang="en-US" altLang="en-US" sz="1800" dirty="0">
              <a:ea typeface="ＭＳ Ｐゴシック" pitchFamily="34" charset="-128"/>
            </a:endParaRP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451D03BF-CE2D-41CA-9162-3E90AC494002}" type="slidenum">
              <a:rPr lang="en-US" smtClean="0"/>
              <a:pPr>
                <a:defRPr/>
              </a:pPr>
              <a:t>10</a:t>
            </a:fld>
            <a:endParaRPr lang="en-US" dirty="0"/>
          </a:p>
        </p:txBody>
      </p:sp>
    </p:spTree>
    <p:extLst>
      <p:ext uri="{BB962C8B-B14F-4D97-AF65-F5344CB8AC3E}">
        <p14:creationId xmlns:p14="http://schemas.microsoft.com/office/powerpoint/2010/main" val="2444523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B31B561A-3D3E-4515-9F55-E749255317EC}"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530652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8878003F-89FB-4902-8F7B-775FD1002AE5}"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680832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76FBFCD2-1122-4E29-8814-2592D2195C37}"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8880444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0"/>
          </p:nvPr>
        </p:nvSpPr>
        <p:spPr>
          <a:ln/>
        </p:spPr>
        <p:txBody>
          <a:bodyPr/>
          <a:lstStyle>
            <a:lvl1pPr>
              <a:defRPr/>
            </a:lvl1pPr>
          </a:lstStyle>
          <a:p>
            <a:pPr>
              <a:defRPr/>
            </a:pPr>
            <a:fld id="{5FBBE75C-7069-41BB-867F-0A38993B4792}" type="slidenum">
              <a:rPr lang="en-US"/>
              <a:pPr>
                <a:defRPr/>
              </a:pPr>
              <a:t>‹#›</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31967628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0B0BD6DA-BC4C-451F-9BA8-863CB1823702}"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4287591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endParaRPr lang="en-US" noProof="0" dirty="0"/>
          </a:p>
        </p:txBody>
      </p:sp>
      <p:sp>
        <p:nvSpPr>
          <p:cNvPr id="5" name="Rectangle 6"/>
          <p:cNvSpPr>
            <a:spLocks noGrp="1" noChangeArrowheads="1"/>
          </p:cNvSpPr>
          <p:nvPr>
            <p:ph type="sldNum" sz="quarter" idx="10"/>
          </p:nvPr>
        </p:nvSpPr>
        <p:spPr>
          <a:ln/>
        </p:spPr>
        <p:txBody>
          <a:bodyPr/>
          <a:lstStyle>
            <a:lvl1pPr>
              <a:defRPr/>
            </a:lvl1pPr>
          </a:lstStyle>
          <a:p>
            <a:pPr>
              <a:defRPr/>
            </a:pPr>
            <a:fld id="{A111A6AE-7CE9-4330-97F5-B7C26A6DFCCB}"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323116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5ECFB2AC-D573-4689-977A-0F8974B0D1FF}"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2920491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6"/>
          <p:cNvSpPr>
            <a:spLocks noGrp="1" noChangeArrowheads="1"/>
          </p:cNvSpPr>
          <p:nvPr>
            <p:ph type="sldNum" sz="quarter" idx="10"/>
          </p:nvPr>
        </p:nvSpPr>
        <p:spPr>
          <a:ln/>
        </p:spPr>
        <p:txBody>
          <a:bodyPr/>
          <a:lstStyle>
            <a:lvl1pPr>
              <a:defRPr/>
            </a:lvl1pPr>
          </a:lstStyle>
          <a:p>
            <a:pPr>
              <a:defRPr/>
            </a:pPr>
            <a:fld id="{2E496709-52D2-4903-9176-18357F6B2E22}" type="slidenum">
              <a:rPr lang="en-US"/>
              <a:pPr>
                <a:defRPr/>
              </a:pPr>
              <a:t>‹#›</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2519727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ABAD34EE-8B04-46F8-ABC5-BD46738CFDB4}" type="slidenum">
              <a:rPr lang="en-US"/>
              <a:pPr>
                <a:defRPr/>
              </a:pPr>
              <a:t>‹#›</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2609252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5AA60666-E154-4A04-9CD7-DE499C344E54}" type="slidenum">
              <a:rPr lang="en-US"/>
              <a:pPr>
                <a:defRPr/>
              </a:pPr>
              <a:t>‹#›</a:t>
            </a:fld>
            <a:endParaRPr lang="en-US"/>
          </a:p>
        </p:txBody>
      </p:sp>
    </p:spTree>
    <p:extLst>
      <p:ext uri="{BB962C8B-B14F-4D97-AF65-F5344CB8AC3E}">
        <p14:creationId xmlns:p14="http://schemas.microsoft.com/office/powerpoint/2010/main" val="40696960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F79F09DC-1A4D-4BF8-B52D-3A482C44FC8D}" type="slidenum">
              <a:rPr lang="en-US"/>
              <a:pPr>
                <a:defRPr/>
              </a:pPr>
              <a:t>‹#›</a:t>
            </a:fld>
            <a:endParaRPr lang="en-US"/>
          </a:p>
        </p:txBody>
      </p:sp>
    </p:spTree>
    <p:extLst>
      <p:ext uri="{BB962C8B-B14F-4D97-AF65-F5344CB8AC3E}">
        <p14:creationId xmlns:p14="http://schemas.microsoft.com/office/powerpoint/2010/main" val="893863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14400"/>
          </a:xfrm>
        </p:spPr>
        <p:txBody>
          <a:bodyPr/>
          <a:lstStyle>
            <a:lvl1pPr algn="ctr">
              <a:defRPr sz="3200"/>
            </a:lvl1pPr>
          </a:lstStyle>
          <a:p>
            <a:r>
              <a:rPr lang="en-US" dirty="0"/>
              <a:t>Click to edit Master title style</a:t>
            </a:r>
          </a:p>
        </p:txBody>
      </p:sp>
      <p:sp>
        <p:nvSpPr>
          <p:cNvPr id="3" name="Content Placeholder 2"/>
          <p:cNvSpPr>
            <a:spLocks noGrp="1"/>
          </p:cNvSpPr>
          <p:nvPr>
            <p:ph idx="1"/>
          </p:nvPr>
        </p:nvSpPr>
        <p:spPr>
          <a:xfrm>
            <a:off x="457200" y="1600200"/>
            <a:ext cx="8229600" cy="4876800"/>
          </a:xfrm>
        </p:spPr>
        <p:txBody>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xfrm>
            <a:off x="6553200" y="6476999"/>
            <a:ext cx="2133600" cy="244475"/>
          </a:xfrm>
        </p:spPr>
        <p:txBody>
          <a:bodyPr/>
          <a:lstStyle>
            <a:lvl1pPr>
              <a:defRPr sz="1000"/>
            </a:lvl1pPr>
          </a:lstStyle>
          <a:p>
            <a:pPr>
              <a:defRPr/>
            </a:pPr>
            <a:fld id="{4427B63D-F2AB-4D3E-B832-AE4DEF29CC79}" type="slidenum">
              <a:rPr lang="en-US"/>
              <a:pPr>
                <a:defRPr/>
              </a:pPr>
              <a:t>‹#›</a:t>
            </a:fld>
            <a:endParaRPr lang="en-US" dirty="0"/>
          </a:p>
        </p:txBody>
      </p:sp>
      <p:sp>
        <p:nvSpPr>
          <p:cNvPr id="5" name="Footer Placeholder 5"/>
          <p:cNvSpPr>
            <a:spLocks noGrp="1"/>
          </p:cNvSpPr>
          <p:nvPr>
            <p:ph type="ftr" sz="quarter" idx="11"/>
          </p:nvPr>
        </p:nvSpPr>
        <p:spPr>
          <a:xfrm>
            <a:off x="1828800" y="6476999"/>
            <a:ext cx="4191000" cy="244475"/>
          </a:xfrm>
        </p:spPr>
        <p:txBody>
          <a:bodyPr/>
          <a:lstStyle>
            <a:lvl1pPr>
              <a:defRPr sz="1000"/>
            </a:lvl1pPr>
          </a:lstStyle>
          <a:p>
            <a:pPr>
              <a:defRPr/>
            </a:pPr>
            <a:r>
              <a:rPr lang="en-US" dirty="0"/>
              <a:t>Orange County Council  - Advancement Committee</a:t>
            </a:r>
          </a:p>
        </p:txBody>
      </p:sp>
    </p:spTree>
    <p:extLst>
      <p:ext uri="{BB962C8B-B14F-4D97-AF65-F5344CB8AC3E}">
        <p14:creationId xmlns:p14="http://schemas.microsoft.com/office/powerpoint/2010/main" val="35126808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33193931-3FD4-4CDA-B3D2-C8EDCA7D91A4}" type="slidenum">
              <a:rPr lang="en-US"/>
              <a:pPr>
                <a:defRPr/>
              </a:pPr>
              <a:t>‹#›</a:t>
            </a:fld>
            <a:endParaRPr lang="en-US"/>
          </a:p>
        </p:txBody>
      </p:sp>
    </p:spTree>
    <p:extLst>
      <p:ext uri="{BB962C8B-B14F-4D97-AF65-F5344CB8AC3E}">
        <p14:creationId xmlns:p14="http://schemas.microsoft.com/office/powerpoint/2010/main" val="36013289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6"/>
          <p:cNvSpPr>
            <a:spLocks noGrp="1"/>
          </p:cNvSpPr>
          <p:nvPr>
            <p:ph type="sldNum" sz="quarter" idx="12"/>
          </p:nvPr>
        </p:nvSpPr>
        <p:spPr/>
        <p:txBody>
          <a:bodyPr/>
          <a:lstStyle>
            <a:lvl1pPr>
              <a:defRPr/>
            </a:lvl1pPr>
          </a:lstStyle>
          <a:p>
            <a:pPr>
              <a:defRPr/>
            </a:pPr>
            <a:fld id="{A3B9A427-487C-42F8-8EA2-1E395AD4F508}" type="slidenum">
              <a:rPr lang="en-US"/>
              <a:pPr>
                <a:defRPr/>
              </a:pPr>
              <a:t>‹#›</a:t>
            </a:fld>
            <a:endParaRPr lang="en-US"/>
          </a:p>
        </p:txBody>
      </p:sp>
    </p:spTree>
    <p:extLst>
      <p:ext uri="{BB962C8B-B14F-4D97-AF65-F5344CB8AC3E}">
        <p14:creationId xmlns:p14="http://schemas.microsoft.com/office/powerpoint/2010/main" val="35266762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n-US"/>
              <a:t>Orange County Council  Advancement Committee </a:t>
            </a:r>
          </a:p>
        </p:txBody>
      </p:sp>
      <p:sp>
        <p:nvSpPr>
          <p:cNvPr id="9" name="Slide Number Placeholder 8"/>
          <p:cNvSpPr>
            <a:spLocks noGrp="1"/>
          </p:cNvSpPr>
          <p:nvPr>
            <p:ph type="sldNum" sz="quarter" idx="12"/>
          </p:nvPr>
        </p:nvSpPr>
        <p:spPr/>
        <p:txBody>
          <a:bodyPr/>
          <a:lstStyle>
            <a:lvl1pPr>
              <a:defRPr/>
            </a:lvl1pPr>
          </a:lstStyle>
          <a:p>
            <a:pPr>
              <a:defRPr/>
            </a:pPr>
            <a:fld id="{AADB483C-7812-4EFD-A778-2BC550087C5B}" type="slidenum">
              <a:rPr lang="en-US"/>
              <a:pPr>
                <a:defRPr/>
              </a:pPr>
              <a:t>‹#›</a:t>
            </a:fld>
            <a:endParaRPr lang="en-US"/>
          </a:p>
        </p:txBody>
      </p:sp>
    </p:spTree>
    <p:extLst>
      <p:ext uri="{BB962C8B-B14F-4D97-AF65-F5344CB8AC3E}">
        <p14:creationId xmlns:p14="http://schemas.microsoft.com/office/powerpoint/2010/main" val="28712637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rPr lang="en-US"/>
              <a:t>Orange County Council  Advancement Committee </a:t>
            </a:r>
          </a:p>
        </p:txBody>
      </p:sp>
      <p:sp>
        <p:nvSpPr>
          <p:cNvPr id="5" name="Slide Number Placeholder 4"/>
          <p:cNvSpPr>
            <a:spLocks noGrp="1"/>
          </p:cNvSpPr>
          <p:nvPr>
            <p:ph type="sldNum" sz="quarter" idx="12"/>
          </p:nvPr>
        </p:nvSpPr>
        <p:spPr/>
        <p:txBody>
          <a:bodyPr/>
          <a:lstStyle>
            <a:lvl1pPr>
              <a:defRPr/>
            </a:lvl1pPr>
          </a:lstStyle>
          <a:p>
            <a:pPr>
              <a:defRPr/>
            </a:pPr>
            <a:fld id="{61BE6F07-44AC-49DE-8FA8-3362B51B0841}" type="slidenum">
              <a:rPr lang="en-US"/>
              <a:pPr>
                <a:defRPr/>
              </a:pPr>
              <a:t>‹#›</a:t>
            </a:fld>
            <a:endParaRPr lang="en-US"/>
          </a:p>
        </p:txBody>
      </p:sp>
    </p:spTree>
    <p:extLst>
      <p:ext uri="{BB962C8B-B14F-4D97-AF65-F5344CB8AC3E}">
        <p14:creationId xmlns:p14="http://schemas.microsoft.com/office/powerpoint/2010/main" val="5138849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Orange County Council  Advancement Committee </a:t>
            </a:r>
          </a:p>
        </p:txBody>
      </p:sp>
      <p:sp>
        <p:nvSpPr>
          <p:cNvPr id="4" name="Slide Number Placeholder 3"/>
          <p:cNvSpPr>
            <a:spLocks noGrp="1"/>
          </p:cNvSpPr>
          <p:nvPr>
            <p:ph type="sldNum" sz="quarter" idx="12"/>
          </p:nvPr>
        </p:nvSpPr>
        <p:spPr/>
        <p:txBody>
          <a:bodyPr/>
          <a:lstStyle>
            <a:lvl1pPr>
              <a:defRPr/>
            </a:lvl1pPr>
          </a:lstStyle>
          <a:p>
            <a:pPr>
              <a:defRPr/>
            </a:pPr>
            <a:fld id="{3942909A-CD16-4060-80A0-744608FB440F}" type="slidenum">
              <a:rPr lang="en-US"/>
              <a:pPr>
                <a:defRPr/>
              </a:pPr>
              <a:t>‹#›</a:t>
            </a:fld>
            <a:endParaRPr lang="en-US"/>
          </a:p>
        </p:txBody>
      </p:sp>
    </p:spTree>
    <p:extLst>
      <p:ext uri="{BB962C8B-B14F-4D97-AF65-F5344CB8AC3E}">
        <p14:creationId xmlns:p14="http://schemas.microsoft.com/office/powerpoint/2010/main" val="27770983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6"/>
          <p:cNvSpPr>
            <a:spLocks noGrp="1"/>
          </p:cNvSpPr>
          <p:nvPr>
            <p:ph type="sldNum" sz="quarter" idx="12"/>
          </p:nvPr>
        </p:nvSpPr>
        <p:spPr/>
        <p:txBody>
          <a:bodyPr/>
          <a:lstStyle>
            <a:lvl1pPr>
              <a:defRPr/>
            </a:lvl1pPr>
          </a:lstStyle>
          <a:p>
            <a:pPr>
              <a:defRPr/>
            </a:pPr>
            <a:fld id="{5CFC264C-7325-4301-B83E-14AD1C2C6288}" type="slidenum">
              <a:rPr lang="en-US"/>
              <a:pPr>
                <a:defRPr/>
              </a:pPr>
              <a:t>‹#›</a:t>
            </a:fld>
            <a:endParaRPr lang="en-US"/>
          </a:p>
        </p:txBody>
      </p:sp>
    </p:spTree>
    <p:extLst>
      <p:ext uri="{BB962C8B-B14F-4D97-AF65-F5344CB8AC3E}">
        <p14:creationId xmlns:p14="http://schemas.microsoft.com/office/powerpoint/2010/main" val="15659977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6"/>
          <p:cNvSpPr>
            <a:spLocks noGrp="1"/>
          </p:cNvSpPr>
          <p:nvPr>
            <p:ph type="sldNum" sz="quarter" idx="12"/>
          </p:nvPr>
        </p:nvSpPr>
        <p:spPr/>
        <p:txBody>
          <a:bodyPr/>
          <a:lstStyle>
            <a:lvl1pPr>
              <a:defRPr/>
            </a:lvl1pPr>
          </a:lstStyle>
          <a:p>
            <a:pPr>
              <a:defRPr/>
            </a:pPr>
            <a:fld id="{DF7A291D-A3CE-4B6B-83A1-8DA090697033}" type="slidenum">
              <a:rPr lang="en-US"/>
              <a:pPr>
                <a:defRPr/>
              </a:pPr>
              <a:t>‹#›</a:t>
            </a:fld>
            <a:endParaRPr lang="en-US"/>
          </a:p>
        </p:txBody>
      </p:sp>
    </p:spTree>
    <p:extLst>
      <p:ext uri="{BB962C8B-B14F-4D97-AF65-F5344CB8AC3E}">
        <p14:creationId xmlns:p14="http://schemas.microsoft.com/office/powerpoint/2010/main" val="14120314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4E3483B4-9FE1-4E14-9CFA-ADF42A7891DD}" type="slidenum">
              <a:rPr lang="en-US"/>
              <a:pPr>
                <a:defRPr/>
              </a:pPr>
              <a:t>‹#›</a:t>
            </a:fld>
            <a:endParaRPr lang="en-US"/>
          </a:p>
        </p:txBody>
      </p:sp>
    </p:spTree>
    <p:extLst>
      <p:ext uri="{BB962C8B-B14F-4D97-AF65-F5344CB8AC3E}">
        <p14:creationId xmlns:p14="http://schemas.microsoft.com/office/powerpoint/2010/main" val="17850818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BD3D7441-4829-488C-8EEA-82B14D71E63F}" type="slidenum">
              <a:rPr lang="en-US"/>
              <a:pPr>
                <a:defRPr/>
              </a:pPr>
              <a:t>‹#›</a:t>
            </a:fld>
            <a:endParaRPr lang="en-US"/>
          </a:p>
        </p:txBody>
      </p:sp>
    </p:spTree>
    <p:extLst>
      <p:ext uri="{BB962C8B-B14F-4D97-AF65-F5344CB8AC3E}">
        <p14:creationId xmlns:p14="http://schemas.microsoft.com/office/powerpoint/2010/main" val="35653915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7ECA9133-DC43-4980-B0CA-C3776CF74EF5}" type="slidenum">
              <a:rPr lang="en-US"/>
              <a:pPr>
                <a:defRPr/>
              </a:pPr>
              <a:t>‹#›</a:t>
            </a:fld>
            <a:endParaRPr lang="en-US"/>
          </a:p>
        </p:txBody>
      </p:sp>
    </p:spTree>
    <p:extLst>
      <p:ext uri="{BB962C8B-B14F-4D97-AF65-F5344CB8AC3E}">
        <p14:creationId xmlns:p14="http://schemas.microsoft.com/office/powerpoint/2010/main" val="12233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8CD2C663-5F84-4DD5-930A-DCE5FF801D5A}"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38319395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52F8BD3D-4725-48EE-BA9F-C0F3C892D6F2}" type="slidenum">
              <a:rPr lang="en-US"/>
              <a:pPr>
                <a:defRPr/>
              </a:pPr>
              <a:t>‹#›</a:t>
            </a:fld>
            <a:endParaRPr lang="en-US"/>
          </a:p>
        </p:txBody>
      </p:sp>
    </p:spTree>
    <p:extLst>
      <p:ext uri="{BB962C8B-B14F-4D97-AF65-F5344CB8AC3E}">
        <p14:creationId xmlns:p14="http://schemas.microsoft.com/office/powerpoint/2010/main" val="16129448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928E856B-52F4-4DA7-9464-41E25E1D5D1B}" type="slidenum">
              <a:rPr lang="en-US"/>
              <a:pPr>
                <a:defRPr/>
              </a:pPr>
              <a:t>‹#›</a:t>
            </a:fld>
            <a:endParaRPr lang="en-US"/>
          </a:p>
        </p:txBody>
      </p:sp>
    </p:spTree>
    <p:extLst>
      <p:ext uri="{BB962C8B-B14F-4D97-AF65-F5344CB8AC3E}">
        <p14:creationId xmlns:p14="http://schemas.microsoft.com/office/powerpoint/2010/main" val="24141841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A7231902-DD42-43CC-A679-2DBF9DBE11DC}" type="slidenum">
              <a:rPr lang="en-US"/>
              <a:pPr>
                <a:defRPr/>
              </a:pPr>
              <a:t>‹#›</a:t>
            </a:fld>
            <a:endParaRPr lang="en-US"/>
          </a:p>
        </p:txBody>
      </p:sp>
    </p:spTree>
    <p:extLst>
      <p:ext uri="{BB962C8B-B14F-4D97-AF65-F5344CB8AC3E}">
        <p14:creationId xmlns:p14="http://schemas.microsoft.com/office/powerpoint/2010/main" val="24690759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9" name="Slide Number Placeholder 5"/>
          <p:cNvSpPr>
            <a:spLocks noGrp="1"/>
          </p:cNvSpPr>
          <p:nvPr>
            <p:ph type="sldNum" sz="quarter" idx="12"/>
          </p:nvPr>
        </p:nvSpPr>
        <p:spPr/>
        <p:txBody>
          <a:bodyPr/>
          <a:lstStyle>
            <a:lvl1pPr>
              <a:defRPr/>
            </a:lvl1pPr>
          </a:lstStyle>
          <a:p>
            <a:pPr>
              <a:defRPr/>
            </a:pPr>
            <a:fld id="{4C4B6216-31A1-45D1-9AA9-EB066D229A50}" type="slidenum">
              <a:rPr lang="en-US"/>
              <a:pPr>
                <a:defRPr/>
              </a:pPr>
              <a:t>‹#›</a:t>
            </a:fld>
            <a:endParaRPr lang="en-US"/>
          </a:p>
        </p:txBody>
      </p:sp>
    </p:spTree>
    <p:extLst>
      <p:ext uri="{BB962C8B-B14F-4D97-AF65-F5344CB8AC3E}">
        <p14:creationId xmlns:p14="http://schemas.microsoft.com/office/powerpoint/2010/main" val="26336174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5" name="Slide Number Placeholder 5"/>
          <p:cNvSpPr>
            <a:spLocks noGrp="1"/>
          </p:cNvSpPr>
          <p:nvPr>
            <p:ph type="sldNum" sz="quarter" idx="12"/>
          </p:nvPr>
        </p:nvSpPr>
        <p:spPr/>
        <p:txBody>
          <a:bodyPr/>
          <a:lstStyle>
            <a:lvl1pPr>
              <a:defRPr/>
            </a:lvl1pPr>
          </a:lstStyle>
          <a:p>
            <a:pPr>
              <a:defRPr/>
            </a:pPr>
            <a:fld id="{3923BA10-FBFD-4ECC-BD85-C6EF968D844B}" type="slidenum">
              <a:rPr lang="en-US"/>
              <a:pPr>
                <a:defRPr/>
              </a:pPr>
              <a:t>‹#›</a:t>
            </a:fld>
            <a:endParaRPr lang="en-US"/>
          </a:p>
        </p:txBody>
      </p:sp>
    </p:spTree>
    <p:extLst>
      <p:ext uri="{BB962C8B-B14F-4D97-AF65-F5344CB8AC3E}">
        <p14:creationId xmlns:p14="http://schemas.microsoft.com/office/powerpoint/2010/main" val="344757989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4" name="Slide Number Placeholder 5"/>
          <p:cNvSpPr>
            <a:spLocks noGrp="1"/>
          </p:cNvSpPr>
          <p:nvPr>
            <p:ph type="sldNum" sz="quarter" idx="12"/>
          </p:nvPr>
        </p:nvSpPr>
        <p:spPr/>
        <p:txBody>
          <a:bodyPr/>
          <a:lstStyle>
            <a:lvl1pPr>
              <a:defRPr/>
            </a:lvl1pPr>
          </a:lstStyle>
          <a:p>
            <a:pPr>
              <a:defRPr/>
            </a:pPr>
            <a:fld id="{9AE3F275-C4F4-4B70-BB81-F72C61D3E7A4}" type="slidenum">
              <a:rPr lang="en-US"/>
              <a:pPr>
                <a:defRPr/>
              </a:pPr>
              <a:t>‹#›</a:t>
            </a:fld>
            <a:endParaRPr lang="en-US"/>
          </a:p>
        </p:txBody>
      </p:sp>
    </p:spTree>
    <p:extLst>
      <p:ext uri="{BB962C8B-B14F-4D97-AF65-F5344CB8AC3E}">
        <p14:creationId xmlns:p14="http://schemas.microsoft.com/office/powerpoint/2010/main" val="33112184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34C4C052-6E2F-4AE8-9FDE-13600ABCC8FF}" type="slidenum">
              <a:rPr lang="en-US"/>
              <a:pPr>
                <a:defRPr/>
              </a:pPr>
              <a:t>‹#›</a:t>
            </a:fld>
            <a:endParaRPr lang="en-US"/>
          </a:p>
        </p:txBody>
      </p:sp>
    </p:spTree>
    <p:extLst>
      <p:ext uri="{BB962C8B-B14F-4D97-AF65-F5344CB8AC3E}">
        <p14:creationId xmlns:p14="http://schemas.microsoft.com/office/powerpoint/2010/main" val="381037564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84DCF173-D9C6-4445-95E9-50026FD7FEFA}" type="slidenum">
              <a:rPr lang="en-US"/>
              <a:pPr>
                <a:defRPr/>
              </a:pPr>
              <a:t>‹#›</a:t>
            </a:fld>
            <a:endParaRPr lang="en-US"/>
          </a:p>
        </p:txBody>
      </p:sp>
    </p:spTree>
    <p:extLst>
      <p:ext uri="{BB962C8B-B14F-4D97-AF65-F5344CB8AC3E}">
        <p14:creationId xmlns:p14="http://schemas.microsoft.com/office/powerpoint/2010/main" val="24980503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BD71C637-0A9D-42DC-BD5A-8ED61B0BCC14}" type="slidenum">
              <a:rPr lang="en-US"/>
              <a:pPr>
                <a:defRPr/>
              </a:pPr>
              <a:t>‹#›</a:t>
            </a:fld>
            <a:endParaRPr lang="en-US"/>
          </a:p>
        </p:txBody>
      </p:sp>
    </p:spTree>
    <p:extLst>
      <p:ext uri="{BB962C8B-B14F-4D97-AF65-F5344CB8AC3E}">
        <p14:creationId xmlns:p14="http://schemas.microsoft.com/office/powerpoint/2010/main" val="77700480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101EEF66-3F56-43E8-9D6F-47841F597449}" type="slidenum">
              <a:rPr lang="en-US"/>
              <a:pPr>
                <a:defRPr/>
              </a:pPr>
              <a:t>‹#›</a:t>
            </a:fld>
            <a:endParaRPr lang="en-US"/>
          </a:p>
        </p:txBody>
      </p:sp>
    </p:spTree>
    <p:extLst>
      <p:ext uri="{BB962C8B-B14F-4D97-AF65-F5344CB8AC3E}">
        <p14:creationId xmlns:p14="http://schemas.microsoft.com/office/powerpoint/2010/main" val="2050405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B6338D21-8C79-4A87-B392-A62C46AF71AF}"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21854708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00C1FCD6-2680-408D-B6F3-A7C4028D9C76}" type="slidenum">
              <a:rPr lang="en-US"/>
              <a:pPr>
                <a:defRPr/>
              </a:pPr>
              <a:t>‹#›</a:t>
            </a:fld>
            <a:endParaRPr lang="en-US"/>
          </a:p>
        </p:txBody>
      </p:sp>
    </p:spTree>
    <p:extLst>
      <p:ext uri="{BB962C8B-B14F-4D97-AF65-F5344CB8AC3E}">
        <p14:creationId xmlns:p14="http://schemas.microsoft.com/office/powerpoint/2010/main" val="353817569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3223E088-D6E4-4A66-A2BD-49CAED2BD758}" type="slidenum">
              <a:rPr lang="en-US"/>
              <a:pPr>
                <a:defRPr/>
              </a:pPr>
              <a:t>‹#›</a:t>
            </a:fld>
            <a:endParaRPr lang="en-US"/>
          </a:p>
        </p:txBody>
      </p:sp>
    </p:spTree>
    <p:extLst>
      <p:ext uri="{BB962C8B-B14F-4D97-AF65-F5344CB8AC3E}">
        <p14:creationId xmlns:p14="http://schemas.microsoft.com/office/powerpoint/2010/main" val="38447297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E1C43630-8907-4DFF-9F85-8E8E2C5BD1D4}" type="slidenum">
              <a:rPr lang="en-US"/>
              <a:pPr>
                <a:defRPr/>
              </a:pPr>
              <a:t>‹#›</a:t>
            </a:fld>
            <a:endParaRPr lang="en-US"/>
          </a:p>
        </p:txBody>
      </p:sp>
    </p:spTree>
    <p:extLst>
      <p:ext uri="{BB962C8B-B14F-4D97-AF65-F5344CB8AC3E}">
        <p14:creationId xmlns:p14="http://schemas.microsoft.com/office/powerpoint/2010/main" val="177923107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CDAAAB8F-9162-455E-AF2F-88E8A8E272DE}" type="slidenum">
              <a:rPr lang="en-US"/>
              <a:pPr>
                <a:defRPr/>
              </a:pPr>
              <a:t>‹#›</a:t>
            </a:fld>
            <a:endParaRPr lang="en-US"/>
          </a:p>
        </p:txBody>
      </p:sp>
    </p:spTree>
    <p:extLst>
      <p:ext uri="{BB962C8B-B14F-4D97-AF65-F5344CB8AC3E}">
        <p14:creationId xmlns:p14="http://schemas.microsoft.com/office/powerpoint/2010/main" val="212790510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9" name="Slide Number Placeholder 5"/>
          <p:cNvSpPr>
            <a:spLocks noGrp="1"/>
          </p:cNvSpPr>
          <p:nvPr>
            <p:ph type="sldNum" sz="quarter" idx="12"/>
          </p:nvPr>
        </p:nvSpPr>
        <p:spPr/>
        <p:txBody>
          <a:bodyPr/>
          <a:lstStyle>
            <a:lvl1pPr>
              <a:defRPr/>
            </a:lvl1pPr>
          </a:lstStyle>
          <a:p>
            <a:pPr>
              <a:defRPr/>
            </a:pPr>
            <a:fld id="{4347D2E4-2250-490A-B5F7-3ECAC1182199}" type="slidenum">
              <a:rPr lang="en-US"/>
              <a:pPr>
                <a:defRPr/>
              </a:pPr>
              <a:t>‹#›</a:t>
            </a:fld>
            <a:endParaRPr lang="en-US"/>
          </a:p>
        </p:txBody>
      </p:sp>
    </p:spTree>
    <p:extLst>
      <p:ext uri="{BB962C8B-B14F-4D97-AF65-F5344CB8AC3E}">
        <p14:creationId xmlns:p14="http://schemas.microsoft.com/office/powerpoint/2010/main" val="7531900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5" name="Slide Number Placeholder 5"/>
          <p:cNvSpPr>
            <a:spLocks noGrp="1"/>
          </p:cNvSpPr>
          <p:nvPr>
            <p:ph type="sldNum" sz="quarter" idx="12"/>
          </p:nvPr>
        </p:nvSpPr>
        <p:spPr/>
        <p:txBody>
          <a:bodyPr/>
          <a:lstStyle>
            <a:lvl1pPr>
              <a:defRPr/>
            </a:lvl1pPr>
          </a:lstStyle>
          <a:p>
            <a:pPr>
              <a:defRPr/>
            </a:pPr>
            <a:fld id="{FA121B18-FED2-46E9-B66A-F9B626610AF7}" type="slidenum">
              <a:rPr lang="en-US"/>
              <a:pPr>
                <a:defRPr/>
              </a:pPr>
              <a:t>‹#›</a:t>
            </a:fld>
            <a:endParaRPr lang="en-US"/>
          </a:p>
        </p:txBody>
      </p:sp>
    </p:spTree>
    <p:extLst>
      <p:ext uri="{BB962C8B-B14F-4D97-AF65-F5344CB8AC3E}">
        <p14:creationId xmlns:p14="http://schemas.microsoft.com/office/powerpoint/2010/main" val="235727195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4" name="Slide Number Placeholder 5"/>
          <p:cNvSpPr>
            <a:spLocks noGrp="1"/>
          </p:cNvSpPr>
          <p:nvPr>
            <p:ph type="sldNum" sz="quarter" idx="12"/>
          </p:nvPr>
        </p:nvSpPr>
        <p:spPr/>
        <p:txBody>
          <a:bodyPr/>
          <a:lstStyle>
            <a:lvl1pPr>
              <a:defRPr/>
            </a:lvl1pPr>
          </a:lstStyle>
          <a:p>
            <a:pPr>
              <a:defRPr/>
            </a:pPr>
            <a:fld id="{7A7AFB8D-ABC7-4698-AFF3-1FD82A42F8D4}" type="slidenum">
              <a:rPr lang="en-US"/>
              <a:pPr>
                <a:defRPr/>
              </a:pPr>
              <a:t>‹#›</a:t>
            </a:fld>
            <a:endParaRPr lang="en-US"/>
          </a:p>
        </p:txBody>
      </p:sp>
    </p:spTree>
    <p:extLst>
      <p:ext uri="{BB962C8B-B14F-4D97-AF65-F5344CB8AC3E}">
        <p14:creationId xmlns:p14="http://schemas.microsoft.com/office/powerpoint/2010/main" val="39745858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BE87F261-80B2-4DBB-9C8D-AE3AA56396A1}" type="slidenum">
              <a:rPr lang="en-US"/>
              <a:pPr>
                <a:defRPr/>
              </a:pPr>
              <a:t>‹#›</a:t>
            </a:fld>
            <a:endParaRPr lang="en-US"/>
          </a:p>
        </p:txBody>
      </p:sp>
    </p:spTree>
    <p:extLst>
      <p:ext uri="{BB962C8B-B14F-4D97-AF65-F5344CB8AC3E}">
        <p14:creationId xmlns:p14="http://schemas.microsoft.com/office/powerpoint/2010/main" val="234521803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7" name="Slide Number Placeholder 5"/>
          <p:cNvSpPr>
            <a:spLocks noGrp="1"/>
          </p:cNvSpPr>
          <p:nvPr>
            <p:ph type="sldNum" sz="quarter" idx="12"/>
          </p:nvPr>
        </p:nvSpPr>
        <p:spPr/>
        <p:txBody>
          <a:bodyPr/>
          <a:lstStyle>
            <a:lvl1pPr>
              <a:defRPr/>
            </a:lvl1pPr>
          </a:lstStyle>
          <a:p>
            <a:pPr>
              <a:defRPr/>
            </a:pPr>
            <a:fld id="{7ACC167A-1DAA-47FE-939B-3ECEAD9835FD}" type="slidenum">
              <a:rPr lang="en-US"/>
              <a:pPr>
                <a:defRPr/>
              </a:pPr>
              <a:t>‹#›</a:t>
            </a:fld>
            <a:endParaRPr lang="en-US"/>
          </a:p>
        </p:txBody>
      </p:sp>
    </p:spTree>
    <p:extLst>
      <p:ext uri="{BB962C8B-B14F-4D97-AF65-F5344CB8AC3E}">
        <p14:creationId xmlns:p14="http://schemas.microsoft.com/office/powerpoint/2010/main" val="38640195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425F4541-335E-4228-9779-3BE1498D2F0E}" type="slidenum">
              <a:rPr lang="en-US"/>
              <a:pPr>
                <a:defRPr/>
              </a:pPr>
              <a:t>‹#›</a:t>
            </a:fld>
            <a:endParaRPr lang="en-US"/>
          </a:p>
        </p:txBody>
      </p:sp>
    </p:spTree>
    <p:extLst>
      <p:ext uri="{BB962C8B-B14F-4D97-AF65-F5344CB8AC3E}">
        <p14:creationId xmlns:p14="http://schemas.microsoft.com/office/powerpoint/2010/main" val="2115896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E6ED4AB3-5E5E-46D4-A9E6-9E4F709C65CB}" type="slidenum">
              <a:rPr lang="en-US"/>
              <a:pPr>
                <a:defRPr/>
              </a:pPr>
              <a:t>‹#›</a:t>
            </a:fld>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5844405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Orange County Council  Advancement Committee </a:t>
            </a:r>
          </a:p>
        </p:txBody>
      </p:sp>
      <p:sp>
        <p:nvSpPr>
          <p:cNvPr id="6" name="Slide Number Placeholder 5"/>
          <p:cNvSpPr>
            <a:spLocks noGrp="1"/>
          </p:cNvSpPr>
          <p:nvPr>
            <p:ph type="sldNum" sz="quarter" idx="12"/>
          </p:nvPr>
        </p:nvSpPr>
        <p:spPr/>
        <p:txBody>
          <a:bodyPr/>
          <a:lstStyle>
            <a:lvl1pPr>
              <a:defRPr/>
            </a:lvl1pPr>
          </a:lstStyle>
          <a:p>
            <a:pPr>
              <a:defRPr/>
            </a:pPr>
            <a:fld id="{63CFEBB8-7204-4B65-8F56-A2A1B2A0249B}" type="slidenum">
              <a:rPr lang="en-US"/>
              <a:pPr>
                <a:defRPr/>
              </a:pPr>
              <a:t>‹#›</a:t>
            </a:fld>
            <a:endParaRPr lang="en-US"/>
          </a:p>
        </p:txBody>
      </p:sp>
    </p:spTree>
    <p:extLst>
      <p:ext uri="{BB962C8B-B14F-4D97-AF65-F5344CB8AC3E}">
        <p14:creationId xmlns:p14="http://schemas.microsoft.com/office/powerpoint/2010/main" val="296873630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33992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2EF5782F-67AD-4B4D-AA03-CA485214CDCD}" type="slidenum">
              <a:rPr lang="en-US"/>
              <a:pPr>
                <a:defRPr/>
              </a:pPr>
              <a:t>‹#›</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192252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94F4F7E-79E7-4FDC-8AB3-4C6298CEADF6}" type="slidenum">
              <a:rPr lang="en-US"/>
              <a:pPr>
                <a:defRPr/>
              </a:pPr>
              <a:t>‹#›</a:t>
            </a:fld>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3911333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F57BF5FB-6560-4781-AB0A-4514E67E190D}" type="slidenum">
              <a:rPr lang="en-US"/>
              <a:pPr>
                <a:defRPr/>
              </a:pPr>
              <a:t>‹#›</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45124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Rectangle 6"/>
          <p:cNvSpPr>
            <a:spLocks noGrp="1" noChangeArrowheads="1"/>
          </p:cNvSpPr>
          <p:nvPr>
            <p:ph type="sldNum" sz="quarter" idx="10"/>
          </p:nvPr>
        </p:nvSpPr>
        <p:spPr>
          <a:ln/>
        </p:spPr>
        <p:txBody>
          <a:bodyPr/>
          <a:lstStyle>
            <a:lvl1pPr>
              <a:defRPr/>
            </a:lvl1pPr>
          </a:lstStyle>
          <a:p>
            <a:pPr>
              <a:defRPr/>
            </a:pPr>
            <a:fld id="{B7F246EA-9B9D-4EBF-A83C-CEC51D105FE9}"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Orange County Council </a:t>
            </a:r>
          </a:p>
          <a:p>
            <a:pPr>
              <a:defRPr/>
            </a:pPr>
            <a:r>
              <a:rPr lang="en-US"/>
              <a:t>Advancement Committee</a:t>
            </a:r>
          </a:p>
          <a:p>
            <a:pPr>
              <a:defRPr/>
            </a:pPr>
            <a:endParaRPr lang="en-US"/>
          </a:p>
        </p:txBody>
      </p:sp>
    </p:spTree>
    <p:extLst>
      <p:ext uri="{BB962C8B-B14F-4D97-AF65-F5344CB8AC3E}">
        <p14:creationId xmlns:p14="http://schemas.microsoft.com/office/powerpoint/2010/main" val="3776398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theme" Target="../theme/theme4.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0CFA6F73-AF11-4D7D-A8FE-EC772D7621EE}" type="slidenum">
              <a:rPr lang="en-US"/>
              <a:pPr>
                <a:defRPr/>
              </a:pPr>
              <a:t>‹#›</a:t>
            </a:fld>
            <a:endParaRPr lang="en-US" dirty="0"/>
          </a:p>
        </p:txBody>
      </p:sp>
      <p:pic>
        <p:nvPicPr>
          <p:cNvPr id="1029" name="Picture 7" descr="eagle2"/>
          <p:cNvPicPr>
            <a:picLocks noChangeAspect="1" noChangeArrowheads="1"/>
          </p:cNvPicPr>
          <p:nvPr userDrawn="1"/>
        </p:nvPicPr>
        <p:blipFill>
          <a:blip r:embed="rId19">
            <a:lum bright="70000" contrast="-70000"/>
            <a:extLst>
              <a:ext uri="{28A0092B-C50C-407E-A947-70E740481C1C}">
                <a14:useLocalDpi xmlns:a14="http://schemas.microsoft.com/office/drawing/2010/main" val="0"/>
              </a:ext>
            </a:extLst>
          </a:blip>
          <a:srcRect/>
          <a:stretch>
            <a:fillRect/>
          </a:stretch>
        </p:blipFill>
        <p:spPr bwMode="auto">
          <a:xfrm>
            <a:off x="6172200" y="914400"/>
            <a:ext cx="2420938" cy="445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Line 8"/>
          <p:cNvSpPr>
            <a:spLocks noChangeShapeType="1"/>
          </p:cNvSpPr>
          <p:nvPr userDrawn="1"/>
        </p:nvSpPr>
        <p:spPr bwMode="auto">
          <a:xfrm>
            <a:off x="457200" y="1219200"/>
            <a:ext cx="5562600" cy="0"/>
          </a:xfrm>
          <a:prstGeom prst="line">
            <a:avLst/>
          </a:prstGeom>
          <a:noFill/>
          <a:ln w="762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1" name="Line 9"/>
          <p:cNvSpPr>
            <a:spLocks noChangeShapeType="1"/>
          </p:cNvSpPr>
          <p:nvPr userDrawn="1"/>
        </p:nvSpPr>
        <p:spPr bwMode="auto">
          <a:xfrm>
            <a:off x="457200" y="1371600"/>
            <a:ext cx="5791200" cy="0"/>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2" name="Line 10"/>
          <p:cNvSpPr>
            <a:spLocks noChangeShapeType="1"/>
          </p:cNvSpPr>
          <p:nvPr userDrawn="1"/>
        </p:nvSpPr>
        <p:spPr bwMode="auto">
          <a:xfrm flipH="1">
            <a:off x="533400" y="6096000"/>
            <a:ext cx="8077200" cy="0"/>
          </a:xfrm>
          <a:prstGeom prst="line">
            <a:avLst/>
          </a:prstGeom>
          <a:noFill/>
          <a:ln w="7620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 name="Line 11"/>
          <p:cNvSpPr>
            <a:spLocks noChangeShapeType="1"/>
          </p:cNvSpPr>
          <p:nvPr userDrawn="1"/>
        </p:nvSpPr>
        <p:spPr bwMode="auto">
          <a:xfrm flipH="1">
            <a:off x="533400" y="6248400"/>
            <a:ext cx="8077200" cy="0"/>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Footer Placeholder 4"/>
          <p:cNvSpPr>
            <a:spLocks noGrp="1"/>
          </p:cNvSpPr>
          <p:nvPr>
            <p:ph type="ftr" sz="quarter" idx="3"/>
          </p:nvPr>
        </p:nvSpPr>
        <p:spPr>
          <a:xfrm>
            <a:off x="3124200" y="6245225"/>
            <a:ext cx="2895600" cy="476250"/>
          </a:xfrm>
          <a:prstGeom prst="rect">
            <a:avLst/>
          </a:prstGeom>
        </p:spPr>
        <p:txBody>
          <a:bodyPr/>
          <a:lstStyle>
            <a:lvl1pPr algn="ctr">
              <a:defRPr sz="1100">
                <a:latin typeface="Arial" charset="0"/>
                <a:ea typeface="ＭＳ Ｐゴシック" charset="0"/>
                <a:cs typeface="+mn-cs"/>
              </a:defRPr>
            </a:lvl1pPr>
          </a:lstStyle>
          <a:p>
            <a:pPr>
              <a:defRPr/>
            </a:pPr>
            <a:r>
              <a:rPr lang="en-US"/>
              <a:t>Orange County Council </a:t>
            </a:r>
          </a:p>
          <a:p>
            <a:pPr>
              <a:defRPr/>
            </a:pPr>
            <a:r>
              <a:rPr lang="en-US"/>
              <a:t>Advancement Committee</a:t>
            </a:r>
          </a:p>
          <a:p>
            <a:pPr>
              <a:defRPr/>
            </a:pPr>
            <a:endParaRPr lang="en-US"/>
          </a:p>
        </p:txBody>
      </p:sp>
    </p:spTree>
  </p:cSld>
  <p:clrMap bg1="lt1" tx1="dk1" bg2="lt2" tx2="dk2" accent1="accent1" accent2="accent2" accent3="accent3" accent4="accent4" accent5="accent5" accent6="accent6" hlink="hlink" folHlink="folHlink"/>
  <p:sldLayoutIdLst>
    <p:sldLayoutId id="2147484032" r:id="rId1"/>
    <p:sldLayoutId id="2147484070" r:id="rId2"/>
    <p:sldLayoutId id="2147484033" r:id="rId3"/>
    <p:sldLayoutId id="2147484034" r:id="rId4"/>
    <p:sldLayoutId id="2147484035" r:id="rId5"/>
    <p:sldLayoutId id="2147484036" r:id="rId6"/>
    <p:sldLayoutId id="2147484037" r:id="rId7"/>
    <p:sldLayoutId id="2147484038" r:id="rId8"/>
    <p:sldLayoutId id="2147484039" r:id="rId9"/>
    <p:sldLayoutId id="2147484040" r:id="rId10"/>
    <p:sldLayoutId id="2147484041" r:id="rId11"/>
    <p:sldLayoutId id="2147484042" r:id="rId12"/>
    <p:sldLayoutId id="2147484043" r:id="rId13"/>
    <p:sldLayoutId id="2147484044" r:id="rId14"/>
    <p:sldLayoutId id="2147484045" r:id="rId15"/>
    <p:sldLayoutId id="2147484046" r:id="rId16"/>
    <p:sldLayoutId id="2147484047" r:id="rId17"/>
  </p:sldLayoutIdLst>
  <p:hf hdr="0"/>
  <p:txStyles>
    <p:titleStyle>
      <a:lvl1pPr algn="l" rtl="0" eaLnBrk="0" fontAlgn="base" hangingPunct="0">
        <a:spcBef>
          <a:spcPct val="0"/>
        </a:spcBef>
        <a:spcAft>
          <a:spcPct val="0"/>
        </a:spcAft>
        <a:defRPr sz="3600" b="1">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3600" b="1">
          <a:solidFill>
            <a:schemeClr val="tx2"/>
          </a:solidFill>
          <a:latin typeface="Bookman Old Style" pitchFamily="18" charset="0"/>
          <a:ea typeface="ＭＳ Ｐゴシック" charset="0"/>
          <a:cs typeface="ＭＳ Ｐゴシック" charset="0"/>
        </a:defRPr>
      </a:lvl2pPr>
      <a:lvl3pPr algn="l" rtl="0" eaLnBrk="0" fontAlgn="base" hangingPunct="0">
        <a:spcBef>
          <a:spcPct val="0"/>
        </a:spcBef>
        <a:spcAft>
          <a:spcPct val="0"/>
        </a:spcAft>
        <a:defRPr sz="3600" b="1">
          <a:solidFill>
            <a:schemeClr val="tx2"/>
          </a:solidFill>
          <a:latin typeface="Bookman Old Style" pitchFamily="18" charset="0"/>
          <a:ea typeface="ＭＳ Ｐゴシック" charset="0"/>
          <a:cs typeface="ＭＳ Ｐゴシック" charset="0"/>
        </a:defRPr>
      </a:lvl3pPr>
      <a:lvl4pPr algn="l" rtl="0" eaLnBrk="0" fontAlgn="base" hangingPunct="0">
        <a:spcBef>
          <a:spcPct val="0"/>
        </a:spcBef>
        <a:spcAft>
          <a:spcPct val="0"/>
        </a:spcAft>
        <a:defRPr sz="3600" b="1">
          <a:solidFill>
            <a:schemeClr val="tx2"/>
          </a:solidFill>
          <a:latin typeface="Bookman Old Style" pitchFamily="18" charset="0"/>
          <a:ea typeface="ＭＳ Ｐゴシック" charset="0"/>
          <a:cs typeface="ＭＳ Ｐゴシック" charset="0"/>
        </a:defRPr>
      </a:lvl4pPr>
      <a:lvl5pPr algn="l" rtl="0" eaLnBrk="0" fontAlgn="base" hangingPunct="0">
        <a:spcBef>
          <a:spcPct val="0"/>
        </a:spcBef>
        <a:spcAft>
          <a:spcPct val="0"/>
        </a:spcAft>
        <a:defRPr sz="3600" b="1">
          <a:solidFill>
            <a:schemeClr val="tx2"/>
          </a:solidFill>
          <a:latin typeface="Bookman Old Style" pitchFamily="18" charset="0"/>
          <a:ea typeface="ＭＳ Ｐゴシック" charset="0"/>
          <a:cs typeface="ＭＳ Ｐゴシック" charset="0"/>
        </a:defRPr>
      </a:lvl5pPr>
      <a:lvl6pPr marL="457200" algn="l" rtl="0" fontAlgn="base">
        <a:spcBef>
          <a:spcPct val="0"/>
        </a:spcBef>
        <a:spcAft>
          <a:spcPct val="0"/>
        </a:spcAft>
        <a:defRPr sz="4000" b="1">
          <a:solidFill>
            <a:schemeClr val="tx2"/>
          </a:solidFill>
          <a:latin typeface="Bookman Old Style" pitchFamily="18" charset="0"/>
        </a:defRPr>
      </a:lvl6pPr>
      <a:lvl7pPr marL="914400" algn="l" rtl="0" fontAlgn="base">
        <a:spcBef>
          <a:spcPct val="0"/>
        </a:spcBef>
        <a:spcAft>
          <a:spcPct val="0"/>
        </a:spcAft>
        <a:defRPr sz="4000" b="1">
          <a:solidFill>
            <a:schemeClr val="tx2"/>
          </a:solidFill>
          <a:latin typeface="Bookman Old Style" pitchFamily="18" charset="0"/>
        </a:defRPr>
      </a:lvl7pPr>
      <a:lvl8pPr marL="1371600" algn="l" rtl="0" fontAlgn="base">
        <a:spcBef>
          <a:spcPct val="0"/>
        </a:spcBef>
        <a:spcAft>
          <a:spcPct val="0"/>
        </a:spcAft>
        <a:defRPr sz="4000" b="1">
          <a:solidFill>
            <a:schemeClr val="tx2"/>
          </a:solidFill>
          <a:latin typeface="Bookman Old Style" pitchFamily="18" charset="0"/>
        </a:defRPr>
      </a:lvl8pPr>
      <a:lvl9pPr marL="1828800" algn="l" rtl="0" fontAlgn="base">
        <a:spcBef>
          <a:spcPct val="0"/>
        </a:spcBef>
        <a:spcAft>
          <a:spcPct val="0"/>
        </a:spcAft>
        <a:defRPr sz="4000" b="1">
          <a:solidFill>
            <a:schemeClr val="tx2"/>
          </a:solidFill>
          <a:latin typeface="Bookman Old Style" pitchFamily="18" charset="0"/>
        </a:defRPr>
      </a:lvl9pPr>
    </p:titleStyle>
    <p:bodyStyle>
      <a:lvl1pPr marL="342900" indent="-342900" algn="l" rtl="0" eaLnBrk="0" fontAlgn="base" hangingPunct="0">
        <a:spcBef>
          <a:spcPct val="20000"/>
        </a:spcBef>
        <a:spcAft>
          <a:spcPct val="0"/>
        </a:spcAft>
        <a:buFont typeface="Wingdings" pitchFamily="2" charset="2"/>
        <a:buChar char="ü"/>
        <a:defRPr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Font typeface="Courier New" pitchFamily="49" charset="0"/>
        <a:buChar char="o"/>
        <a:defRPr sz="20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Orange County Council  Advancement Committee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163F164-E7A4-45A3-9F39-EDE8245DA5D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71" r:id="rId1"/>
    <p:sldLayoutId id="2147484072" r:id="rId2"/>
    <p:sldLayoutId id="2147484073" r:id="rId3"/>
    <p:sldLayoutId id="2147484074" r:id="rId4"/>
    <p:sldLayoutId id="2147484075" r:id="rId5"/>
    <p:sldLayoutId id="2147484076" r:id="rId6"/>
    <p:sldLayoutId id="2147484077" r:id="rId7"/>
    <p:sldLayoutId id="2147484078" r:id="rId8"/>
    <p:sldLayoutId id="2147484079" r:id="rId9"/>
    <p:sldLayoutId id="2147484080" r:id="rId10"/>
    <p:sldLayoutId id="2147484081" r:id="rId11"/>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Orange County Council  Advancement Committee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0C002A5-AD39-46DA-853A-17A7FA091EA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8" r:id="rId1"/>
    <p:sldLayoutId id="2147484049" r:id="rId2"/>
    <p:sldLayoutId id="2147484050" r:id="rId3"/>
    <p:sldLayoutId id="2147484051" r:id="rId4"/>
    <p:sldLayoutId id="2147484052" r:id="rId5"/>
    <p:sldLayoutId id="2147484053" r:id="rId6"/>
    <p:sldLayoutId id="2147484054" r:id="rId7"/>
    <p:sldLayoutId id="2147484055" r:id="rId8"/>
    <p:sldLayoutId id="2147484056" r:id="rId9"/>
    <p:sldLayoutId id="2147484057" r:id="rId10"/>
    <p:sldLayoutId id="2147484058" r:id="rId11"/>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Orange County Council  Advancement Committee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854A921-D332-481E-977D-9EA7F4B2C8E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82" r:id="rId12"/>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19.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5800" y="2130425"/>
            <a:ext cx="5486400" cy="1470025"/>
          </a:xfrm>
        </p:spPr>
        <p:txBody>
          <a:bodyPr/>
          <a:lstStyle/>
          <a:p>
            <a:pPr algn="ctr" eaLnBrk="1" hangingPunct="1"/>
            <a:r>
              <a:rPr lang="en-US" altLang="en-US" b="0" dirty="0">
                <a:ea typeface="ＭＳ Ｐゴシック" pitchFamily="34" charset="-128"/>
              </a:rPr>
              <a:t>Eagle - Summit - Quartermaster  Project Seminar</a:t>
            </a:r>
          </a:p>
        </p:txBody>
      </p:sp>
      <p:sp>
        <p:nvSpPr>
          <p:cNvPr id="18435" name="Rectangle 3"/>
          <p:cNvSpPr>
            <a:spLocks noGrp="1" noChangeArrowheads="1"/>
          </p:cNvSpPr>
          <p:nvPr>
            <p:ph type="subTitle" idx="1"/>
          </p:nvPr>
        </p:nvSpPr>
        <p:spPr>
          <a:xfrm>
            <a:off x="1143000" y="3962400"/>
            <a:ext cx="4648200" cy="1828800"/>
          </a:xfrm>
        </p:spPr>
        <p:txBody>
          <a:bodyPr/>
          <a:lstStyle/>
          <a:p>
            <a:pPr eaLnBrk="1" hangingPunct="1">
              <a:lnSpc>
                <a:spcPct val="90000"/>
              </a:lnSpc>
            </a:pPr>
            <a:r>
              <a:rPr lang="en-US" altLang="en-US" sz="2000" dirty="0">
                <a:ea typeface="ＭＳ Ｐゴシック" pitchFamily="34" charset="-128"/>
              </a:rPr>
              <a:t>Adopted by</a:t>
            </a:r>
          </a:p>
          <a:p>
            <a:pPr eaLnBrk="1" hangingPunct="1">
              <a:lnSpc>
                <a:spcPct val="90000"/>
              </a:lnSpc>
            </a:pPr>
            <a:r>
              <a:rPr lang="en-US" altLang="en-US" sz="2000" dirty="0">
                <a:ea typeface="ＭＳ Ｐゴシック" pitchFamily="34" charset="-128"/>
              </a:rPr>
              <a:t>The Advancement Committee</a:t>
            </a:r>
          </a:p>
          <a:p>
            <a:pPr eaLnBrk="1" hangingPunct="1">
              <a:lnSpc>
                <a:spcPct val="90000"/>
              </a:lnSpc>
            </a:pPr>
            <a:r>
              <a:rPr lang="en-US" altLang="en-US" sz="2000" dirty="0">
                <a:ea typeface="ＭＳ Ｐゴシック" pitchFamily="34" charset="-128"/>
              </a:rPr>
              <a:t>Orange County Council</a:t>
            </a:r>
          </a:p>
          <a:p>
            <a:pPr eaLnBrk="1" hangingPunct="1">
              <a:lnSpc>
                <a:spcPct val="90000"/>
              </a:lnSpc>
            </a:pPr>
            <a:r>
              <a:rPr lang="en-US" altLang="en-US" sz="2000" dirty="0">
                <a:ea typeface="ＭＳ Ｐゴシック" pitchFamily="34" charset="-128"/>
              </a:rPr>
              <a:t>Scouting America</a:t>
            </a:r>
          </a:p>
          <a:p>
            <a:pPr eaLnBrk="1" hangingPunct="1">
              <a:lnSpc>
                <a:spcPct val="90000"/>
              </a:lnSpc>
            </a:pPr>
            <a:r>
              <a:rPr lang="en-US" altLang="en-US" sz="1600" dirty="0">
                <a:ea typeface="ＭＳ Ｐゴシック" pitchFamily="34" charset="-128"/>
              </a:rPr>
              <a:t>March 2025</a:t>
            </a:r>
          </a:p>
        </p:txBody>
      </p:sp>
      <p:pic>
        <p:nvPicPr>
          <p:cNvPr id="18436" name="Picture 6" descr="Med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914400"/>
            <a:ext cx="2192338"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Footer Placeholder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ltLang="en-US"/>
              <a:t>Orange County Council </a:t>
            </a:r>
          </a:p>
          <a:p>
            <a:pPr eaLnBrk="1" hangingPunct="1"/>
            <a:r>
              <a:rPr lang="en-US" altLang="en-US"/>
              <a:t>Advancement Committee</a:t>
            </a:r>
          </a:p>
          <a:p>
            <a:pPr eaLnBrk="1" hangingPunct="1"/>
            <a:endParaRPr lang="en-US" altLang="en-US"/>
          </a:p>
        </p:txBody>
      </p:sp>
      <p:sp>
        <p:nvSpPr>
          <p:cNvPr id="1843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C31C61A2-B643-47B5-9ADD-D18756850389}" type="slidenum">
              <a:rPr lang="en-US" altLang="en-US" smtClean="0"/>
              <a:pPr eaLnBrk="1" hangingPunct="1"/>
              <a:t>1</a:t>
            </a:fld>
            <a:endParaRPr lang="en-US" altLang="en-US"/>
          </a:p>
        </p:txBody>
      </p:sp>
    </p:spTree>
    <p:extLst>
      <p:ext uri="{BB962C8B-B14F-4D97-AF65-F5344CB8AC3E}">
        <p14:creationId xmlns:p14="http://schemas.microsoft.com/office/powerpoint/2010/main" val="3116300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7620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887927094"/>
              </p:ext>
            </p:extLst>
          </p:nvPr>
        </p:nvGraphicFramePr>
        <p:xfrm>
          <a:off x="457200" y="1524001"/>
          <a:ext cx="8458200" cy="4952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10</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774846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7620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618621814"/>
              </p:ext>
            </p:extLst>
          </p:nvPr>
        </p:nvGraphicFramePr>
        <p:xfrm>
          <a:off x="457200" y="1524001"/>
          <a:ext cx="8458200" cy="4952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11</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1077411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637623842"/>
              </p:ext>
            </p:extLst>
          </p:nvPr>
        </p:nvGraphicFramePr>
        <p:xfrm>
          <a:off x="457200" y="1447800"/>
          <a:ext cx="85344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12</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478257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225528270"/>
              </p:ext>
            </p:extLst>
          </p:nvPr>
        </p:nvGraphicFramePr>
        <p:xfrm>
          <a:off x="457200" y="1524001"/>
          <a:ext cx="8229600" cy="2438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13</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1044033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084149304"/>
              </p:ext>
            </p:extLst>
          </p:nvPr>
        </p:nvGraphicFramePr>
        <p:xfrm>
          <a:off x="457200" y="1524001"/>
          <a:ext cx="8229600" cy="3276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14</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653686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655617434"/>
              </p:ext>
            </p:extLst>
          </p:nvPr>
        </p:nvGraphicFramePr>
        <p:xfrm>
          <a:off x="457200" y="1524001"/>
          <a:ext cx="8229600" cy="4648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15</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4264283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980519878"/>
              </p:ext>
            </p:extLst>
          </p:nvPr>
        </p:nvGraphicFramePr>
        <p:xfrm>
          <a:off x="457200" y="1524001"/>
          <a:ext cx="8229600" cy="3276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16</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643499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Using the Service Project Workbook</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947055591"/>
              </p:ext>
            </p:extLst>
          </p:nvPr>
        </p:nvGraphicFramePr>
        <p:xfrm>
          <a:off x="457200" y="1447800"/>
          <a:ext cx="8229600" cy="2590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17</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pic>
        <p:nvPicPr>
          <p:cNvPr id="5734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3733800"/>
            <a:ext cx="5567082" cy="30500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56612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Using the Service Project Workbook</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128266546"/>
              </p:ext>
            </p:extLst>
          </p:nvPr>
        </p:nvGraphicFramePr>
        <p:xfrm>
          <a:off x="457200" y="1524001"/>
          <a:ext cx="8229600" cy="3581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18</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
        <p:nvSpPr>
          <p:cNvPr id="6" name="WordArt 9"/>
          <p:cNvSpPr>
            <a:spLocks noChangeArrowheads="1" noChangeShapeType="1" noTextEdit="1"/>
          </p:cNvSpPr>
          <p:nvPr/>
        </p:nvSpPr>
        <p:spPr bwMode="auto">
          <a:xfrm rot="164408">
            <a:off x="872309" y="4704635"/>
            <a:ext cx="7240877" cy="1600200"/>
          </a:xfrm>
          <a:prstGeom prst="rect">
            <a:avLst/>
          </a:prstGeom>
        </p:spPr>
        <p:txBody>
          <a:bodyPr wrap="none" fromWordArt="1">
            <a:prstTxWarp prst="textSlantUp">
              <a:avLst>
                <a:gd name="adj" fmla="val 55556"/>
              </a:avLst>
            </a:prstTxWarp>
          </a:bodyPr>
          <a:lstStyle/>
          <a:p>
            <a:pPr algn="ctr"/>
            <a:r>
              <a:rPr lang="en-US" sz="3600" b="1" kern="10" dirty="0">
                <a:ln w="9525">
                  <a:solidFill>
                    <a:srgbClr val="FF0000"/>
                  </a:solidFill>
                  <a:round/>
                  <a:headEnd/>
                  <a:tailEnd/>
                </a:ln>
                <a:solidFill>
                  <a:srgbClr val="FF0000"/>
                </a:solidFill>
                <a:latin typeface="Arial Black"/>
              </a:rPr>
              <a:t>When your detailed plan is complete, </a:t>
            </a:r>
          </a:p>
          <a:p>
            <a:pPr algn="ctr"/>
            <a:r>
              <a:rPr lang="en-US" sz="3600" b="1" kern="10" dirty="0">
                <a:ln w="9525">
                  <a:solidFill>
                    <a:srgbClr val="FF0000"/>
                  </a:solidFill>
                  <a:round/>
                  <a:headEnd/>
                  <a:tailEnd/>
                </a:ln>
                <a:solidFill>
                  <a:srgbClr val="FF0000"/>
                </a:solidFill>
                <a:latin typeface="Arial Black"/>
              </a:rPr>
              <a:t>carry out your project!</a:t>
            </a:r>
          </a:p>
        </p:txBody>
      </p:sp>
    </p:spTree>
    <p:extLst>
      <p:ext uri="{BB962C8B-B14F-4D97-AF65-F5344CB8AC3E}">
        <p14:creationId xmlns:p14="http://schemas.microsoft.com/office/powerpoint/2010/main" val="4024885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Using the Service Project Workbook</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4035386633"/>
              </p:ext>
            </p:extLst>
          </p:nvPr>
        </p:nvGraphicFramePr>
        <p:xfrm>
          <a:off x="457200" y="1524001"/>
          <a:ext cx="8229600" cy="990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19</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pic>
        <p:nvPicPr>
          <p:cNvPr id="5837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46830" y="4343400"/>
            <a:ext cx="6144770" cy="1600200"/>
          </a:xfrm>
          <a:prstGeom prst="rect">
            <a:avLst/>
          </a:prstGeom>
          <a:noFill/>
          <a:ln w="9525">
            <a:solidFill>
              <a:schemeClr val="tx1"/>
            </a:solidFill>
            <a:miter lim="800000"/>
            <a:headEnd/>
            <a:tailEnd/>
          </a:ln>
          <a:effectLst>
            <a:outerShdw blurRad="50800" dist="38100" dir="18900000" algn="b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59394"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5631" y="2667000"/>
            <a:ext cx="5181601" cy="1563460"/>
          </a:xfrm>
          <a:prstGeom prst="rect">
            <a:avLst/>
          </a:prstGeom>
          <a:noFill/>
          <a:ln w="9525">
            <a:solidFill>
              <a:schemeClr val="tx1"/>
            </a:solidFill>
            <a:miter lim="800000"/>
            <a:headEnd/>
            <a:tailEnd/>
          </a:ln>
          <a:effectLst>
            <a:outerShdw blurRad="50800" dist="38100" dir="18900000" algn="b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5791200" y="3137044"/>
            <a:ext cx="2895600" cy="596756"/>
            <a:chOff x="4114800" y="174431"/>
            <a:chExt cx="4114801" cy="736312"/>
          </a:xfrm>
          <a:scene3d>
            <a:camera prst="orthographicFront"/>
            <a:lightRig rig="threePt" dir="t">
              <a:rot lat="0" lon="0" rev="7500000"/>
            </a:lightRig>
          </a:scene3d>
        </p:grpSpPr>
        <p:sp>
          <p:nvSpPr>
            <p:cNvPr id="10" name="Rectangle 9"/>
            <p:cNvSpPr/>
            <p:nvPr/>
          </p:nvSpPr>
          <p:spPr>
            <a:xfrm>
              <a:off x="4114800" y="252603"/>
              <a:ext cx="4114800" cy="470100"/>
            </a:xfrm>
            <a:prstGeom prst="rect">
              <a:avLst/>
            </a:prstGeom>
            <a:sp3d z="152400" extrusionH="63500" prstMaterial="dkEdge">
              <a:bevelT w="135400" h="16350" prst="relaxedInset"/>
              <a:contourClr>
                <a:schemeClr val="bg1"/>
              </a:contourClr>
            </a:sp3d>
          </p:spPr>
          <p:style>
            <a:lnRef idx="1">
              <a:schemeClr val="accent2">
                <a:hueOff val="0"/>
                <a:satOff val="0"/>
                <a:lumOff val="0"/>
                <a:alphaOff val="0"/>
              </a:schemeClr>
            </a:lnRef>
            <a:fillRef idx="1">
              <a:schemeClr val="accent2">
                <a:alpha val="90000"/>
                <a:tint val="40000"/>
                <a:hueOff val="0"/>
                <a:satOff val="0"/>
                <a:lumOff val="0"/>
                <a:alphaOff val="0"/>
              </a:schemeClr>
            </a:fillRef>
            <a:effectRef idx="2">
              <a:schemeClr val="accent2">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1" name="Rectangle 10"/>
            <p:cNvSpPr/>
            <p:nvPr/>
          </p:nvSpPr>
          <p:spPr>
            <a:xfrm>
              <a:off x="4147126" y="174431"/>
              <a:ext cx="4082475" cy="736312"/>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91440" rIns="0" bIns="91440" numCol="1" spcCol="1270" anchor="t" anchorCtr="0">
              <a:noAutofit/>
            </a:bodyPr>
            <a:lstStyle/>
            <a:p>
              <a:pPr marL="0" lvl="1" defTabSz="800100">
                <a:lnSpc>
                  <a:spcPct val="90000"/>
                </a:lnSpc>
                <a:spcAft>
                  <a:spcPct val="15000"/>
                </a:spcAft>
              </a:pPr>
              <a:r>
                <a:rPr lang="en-US" altLang="en-US" dirty="0"/>
                <a:t>Show logs of your efforts.</a:t>
              </a:r>
              <a:endParaRPr lang="en-US" altLang="en-US" sz="1800" kern="1200" dirty="0">
                <a:ea typeface="ＭＳ Ｐゴシック" pitchFamily="34" charset="-128"/>
              </a:endParaRPr>
            </a:p>
          </p:txBody>
        </p:sp>
      </p:grpSp>
      <p:sp>
        <p:nvSpPr>
          <p:cNvPr id="13" name="Rectangle 12"/>
          <p:cNvSpPr/>
          <p:nvPr/>
        </p:nvSpPr>
        <p:spPr>
          <a:xfrm>
            <a:off x="142166" y="4953000"/>
            <a:ext cx="2630606" cy="685800"/>
          </a:xfrm>
          <a:prstGeom prst="rect">
            <a:avLst/>
          </a:prstGeom>
          <a:scene3d>
            <a:camera prst="orthographicFront"/>
            <a:lightRig rig="threePt" dir="t">
              <a:rot lat="0" lon="0" rev="7500000"/>
            </a:lightRig>
          </a:scene3d>
          <a:sp3d z="152400" extrusionH="63500" prstMaterial="dkEdge">
            <a:bevelT w="135400" h="16350" prst="relaxedInset"/>
            <a:contourClr>
              <a:schemeClr val="bg1"/>
            </a:contourClr>
          </a:sp3d>
        </p:spPr>
        <p:style>
          <a:lnRef idx="1">
            <a:schemeClr val="accent2">
              <a:hueOff val="0"/>
              <a:satOff val="0"/>
              <a:lumOff val="0"/>
              <a:alphaOff val="0"/>
            </a:schemeClr>
          </a:lnRef>
          <a:fillRef idx="1">
            <a:schemeClr val="accent2">
              <a:alpha val="90000"/>
              <a:tint val="40000"/>
              <a:hueOff val="0"/>
              <a:satOff val="0"/>
              <a:lumOff val="0"/>
              <a:alphaOff val="0"/>
            </a:schemeClr>
          </a:fillRef>
          <a:effectRef idx="2">
            <a:schemeClr val="accent2">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4" name="Rectangle 13"/>
          <p:cNvSpPr/>
          <p:nvPr/>
        </p:nvSpPr>
        <p:spPr>
          <a:xfrm>
            <a:off x="175148" y="4953000"/>
            <a:ext cx="2872852" cy="596756"/>
          </a:xfrm>
          <a:prstGeom prst="rect">
            <a:avLst/>
          </a:prstGeom>
          <a:scene3d>
            <a:camera prst="orthographicFront"/>
            <a:lightRig rig="threePt" dir="t">
              <a:rot lat="0" lon="0" rev="7500000"/>
            </a:lightRig>
          </a:scene3d>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91440" rIns="0" bIns="91440" numCol="1" spcCol="1270" anchor="t" anchorCtr="0">
            <a:noAutofit/>
          </a:bodyPr>
          <a:lstStyle/>
          <a:p>
            <a:pPr marL="0" lvl="1" defTabSz="800100">
              <a:lnSpc>
                <a:spcPct val="90000"/>
              </a:lnSpc>
              <a:spcAft>
                <a:spcPct val="15000"/>
              </a:spcAft>
            </a:pPr>
            <a:r>
              <a:rPr lang="en-US" altLang="en-US" dirty="0"/>
              <a:t>Requires your promise and 2 approvals.</a:t>
            </a:r>
            <a:endParaRPr lang="en-US" altLang="en-US" sz="1800" kern="1200" dirty="0">
              <a:ea typeface="ＭＳ Ｐゴシック" pitchFamily="34" charset="-128"/>
            </a:endParaRPr>
          </a:p>
        </p:txBody>
      </p:sp>
    </p:spTree>
    <p:extLst>
      <p:ext uri="{BB962C8B-B14F-4D97-AF65-F5344CB8AC3E}">
        <p14:creationId xmlns:p14="http://schemas.microsoft.com/office/powerpoint/2010/main" val="1855846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a:ea typeface="ＭＳ Ｐゴシック" pitchFamily="34" charset="-128"/>
              </a:rPr>
              <a:t>Notice………</a:t>
            </a:r>
            <a:endParaRPr lang="en-US">
              <a:ea typeface="ＭＳ Ｐゴシック" pitchFamily="34" charset="-128"/>
            </a:endParaRPr>
          </a:p>
        </p:txBody>
      </p:sp>
      <p:sp>
        <p:nvSpPr>
          <p:cNvPr id="9" name="Content Placeholder 8"/>
          <p:cNvSpPr>
            <a:spLocks noGrp="1"/>
          </p:cNvSpPr>
          <p:nvPr>
            <p:ph idx="1"/>
          </p:nvPr>
        </p:nvSpPr>
        <p:spPr/>
        <p:txBody>
          <a:bodyPr/>
          <a:lstStyle/>
          <a:p>
            <a:pPr marL="0" indent="0" eaLnBrk="1" hangingPunct="1">
              <a:buFont typeface="Wingdings" pitchFamily="2" charset="2"/>
              <a:buNone/>
              <a:defRPr/>
            </a:pPr>
            <a:r>
              <a:rPr lang="en-US" b="1" dirty="0"/>
              <a:t>This presentation is</a:t>
            </a:r>
            <a:r>
              <a:rPr lang="en-US" sz="3000" dirty="0"/>
              <a:t> </a:t>
            </a:r>
            <a:r>
              <a:rPr lang="en-US" sz="3000" b="1" u="sng" dirty="0"/>
              <a:t>NOT</a:t>
            </a:r>
            <a:r>
              <a:rPr lang="en-US" sz="3000" dirty="0"/>
              <a:t> </a:t>
            </a:r>
            <a:r>
              <a:rPr lang="en-US" b="1" dirty="0"/>
              <a:t>an official</a:t>
            </a:r>
            <a:r>
              <a:rPr lang="en-US" sz="3000" dirty="0"/>
              <a:t> </a:t>
            </a:r>
            <a:r>
              <a:rPr lang="en-US" b="1" dirty="0"/>
              <a:t>publication of the Scouting America nor the Orange County Council; </a:t>
            </a:r>
            <a:r>
              <a:rPr lang="en-US" b="1" u="sng" dirty="0">
                <a:solidFill>
                  <a:srgbClr val="FF0000"/>
                </a:solidFill>
                <a:effectLst>
                  <a:outerShdw blurRad="38100" dist="38100" dir="2700000" algn="tl">
                    <a:srgbClr val="C0C0C0"/>
                  </a:outerShdw>
                </a:effectLst>
              </a:rPr>
              <a:t>however the contents are taken directly from the official Scouting America “Guide to Advancement – 2025”.</a:t>
            </a:r>
            <a:r>
              <a:rPr lang="en-US" sz="3000" u="sng" dirty="0">
                <a:effectLst>
                  <a:outerShdw blurRad="38100" dist="38100" dir="2700000" algn="tl">
                    <a:srgbClr val="C0C0C0"/>
                  </a:outerShdw>
                </a:effectLst>
              </a:rPr>
              <a:t> </a:t>
            </a:r>
            <a:r>
              <a:rPr lang="en-US" u="sng" dirty="0">
                <a:effectLst>
                  <a:outerShdw blurRad="38100" dist="38100" dir="2700000" algn="tl">
                    <a:srgbClr val="C0C0C0"/>
                  </a:outerShdw>
                </a:effectLst>
              </a:rPr>
              <a:t> </a:t>
            </a:r>
            <a:endParaRPr lang="en-US" sz="1800" u="sng" dirty="0">
              <a:effectLst>
                <a:outerShdw blurRad="38100" dist="38100" dir="2700000" algn="tl">
                  <a:srgbClr val="C0C0C0"/>
                </a:outerShdw>
              </a:effectLst>
            </a:endParaRPr>
          </a:p>
          <a:p>
            <a:pPr marL="0" indent="0" eaLnBrk="1" hangingPunct="1">
              <a:buFont typeface="Wingdings" pitchFamily="2" charset="2"/>
              <a:buNone/>
              <a:defRPr/>
            </a:pPr>
            <a:endParaRPr lang="en-US" dirty="0"/>
          </a:p>
          <a:p>
            <a:pPr marL="0" indent="0" eaLnBrk="1" hangingPunct="1">
              <a:buFont typeface="Wingdings" pitchFamily="2" charset="2"/>
              <a:buNone/>
              <a:defRPr/>
            </a:pPr>
            <a:r>
              <a:rPr lang="en-US" b="1" dirty="0"/>
              <a:t>It is prepared to assist Scouts, Parents, and Scout Leaders.</a:t>
            </a:r>
          </a:p>
          <a:p>
            <a:pPr marL="0" indent="0">
              <a:buFont typeface="Wingdings" pitchFamily="2" charset="2"/>
              <a:buNone/>
              <a:defRPr/>
            </a:pPr>
            <a:endParaRPr lang="en-US" dirty="0"/>
          </a:p>
        </p:txBody>
      </p:sp>
      <p:sp>
        <p:nvSpPr>
          <p:cNvPr id="1946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3A27E9DA-2F87-4408-B8CA-B3DD79644DEC}" type="slidenum">
              <a:rPr lang="en-US" smtClean="0"/>
              <a:pPr eaLnBrk="1" hangingPunct="1"/>
              <a:t>2</a:t>
            </a:fld>
            <a:endParaRPr lang="en-US"/>
          </a:p>
        </p:txBody>
      </p:sp>
      <p:sp>
        <p:nvSpPr>
          <p:cNvPr id="1946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047670516"/>
              </p:ext>
            </p:extLst>
          </p:nvPr>
        </p:nvGraphicFramePr>
        <p:xfrm>
          <a:off x="457200" y="1524001"/>
          <a:ext cx="8229600" cy="2895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20</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5914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371790195"/>
              </p:ext>
            </p:extLst>
          </p:nvPr>
        </p:nvGraphicFramePr>
        <p:xfrm>
          <a:off x="457200" y="1524001"/>
          <a:ext cx="8229600" cy="4038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21</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246706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What rules do I need to follow?</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796617593"/>
              </p:ext>
            </p:extLst>
          </p:nvPr>
        </p:nvGraphicFramePr>
        <p:xfrm>
          <a:off x="457200" y="1524001"/>
          <a:ext cx="8229600" cy="3428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22</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626640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Special Topics</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327581989"/>
              </p:ext>
            </p:extLst>
          </p:nvPr>
        </p:nvGraphicFramePr>
        <p:xfrm>
          <a:off x="457200" y="1524001"/>
          <a:ext cx="8229600"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23</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404354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Special Topics</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481899921"/>
              </p:ext>
            </p:extLst>
          </p:nvPr>
        </p:nvGraphicFramePr>
        <p:xfrm>
          <a:off x="457200" y="1524001"/>
          <a:ext cx="8229600" cy="2438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24</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831520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Special Topics</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958592847"/>
              </p:ext>
            </p:extLst>
          </p:nvPr>
        </p:nvGraphicFramePr>
        <p:xfrm>
          <a:off x="457200" y="1447800"/>
          <a:ext cx="8229600"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25</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4186587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altLang="en-US" sz="2800" dirty="0">
                <a:ea typeface="ＭＳ Ｐゴシック" pitchFamily="34" charset="-128"/>
              </a:rPr>
              <a:t>Q &amp; A and OCC Website</a:t>
            </a:r>
            <a:endParaRPr lang="en-US" sz="2800"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054092220"/>
              </p:ext>
            </p:extLst>
          </p:nvPr>
        </p:nvGraphicFramePr>
        <p:xfrm>
          <a:off x="457200" y="1447800"/>
          <a:ext cx="8229600" cy="259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26</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1969329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a:ea typeface="ＭＳ Ｐゴシック" pitchFamily="34" charset="-128"/>
              </a:rPr>
              <a:t>Purpose of this Workshop</a:t>
            </a:r>
            <a:endParaRPr lang="en-US">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806911065"/>
              </p:ext>
            </p:extLst>
          </p:nvPr>
        </p:nvGraphicFramePr>
        <p:xfrm>
          <a:off x="457200" y="1600201"/>
          <a:ext cx="822960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53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F5656385-0379-400F-A431-1CBB83B5CEE1}" type="slidenum">
              <a:rPr lang="en-US" smtClean="0"/>
              <a:pPr eaLnBrk="1" hangingPunct="1"/>
              <a:t>3</a:t>
            </a:fld>
            <a:endParaRPr lang="en-US"/>
          </a:p>
        </p:txBody>
      </p:sp>
      <p:sp>
        <p:nvSpPr>
          <p:cNvPr id="2253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a:ea typeface="ＭＳ Ｐゴシック" pitchFamily="34" charset="-128"/>
              </a:rPr>
              <a:t>Who Sets The Project Requirements?</a:t>
            </a:r>
            <a:endParaRPr lang="en-US" dirty="0">
              <a:ea typeface="ＭＳ Ｐゴシック" pitchFamily="34" charset="-128"/>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077245400"/>
              </p:ext>
            </p:extLst>
          </p:nvPr>
        </p:nvGraphicFramePr>
        <p:xfrm>
          <a:off x="457200" y="1524001"/>
          <a:ext cx="8229600" cy="1752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4</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grpSp>
        <p:nvGrpSpPr>
          <p:cNvPr id="17" name="Group 16"/>
          <p:cNvGrpSpPr/>
          <p:nvPr/>
        </p:nvGrpSpPr>
        <p:grpSpPr>
          <a:xfrm>
            <a:off x="1656608" y="4648200"/>
            <a:ext cx="5760720" cy="974160"/>
            <a:chOff x="411480" y="2179537"/>
            <a:chExt cx="5760720" cy="974160"/>
          </a:xfrm>
          <a:scene3d>
            <a:camera prst="orthographicFront"/>
            <a:lightRig rig="threePt" dir="t">
              <a:rot lat="0" lon="0" rev="7500000"/>
            </a:lightRig>
          </a:scene3d>
        </p:grpSpPr>
        <p:sp>
          <p:nvSpPr>
            <p:cNvPr id="18" name="Rounded Rectangle 17"/>
            <p:cNvSpPr/>
            <p:nvPr/>
          </p:nvSpPr>
          <p:spPr>
            <a:xfrm>
              <a:off x="411480" y="2179537"/>
              <a:ext cx="5760720" cy="974160"/>
            </a:xfrm>
            <a:prstGeom prst="roundRect">
              <a:avLst/>
            </a:prstGeom>
          </p:spPr>
          <p:style>
            <a:lnRef idx="1">
              <a:schemeClr val="accent2"/>
            </a:lnRef>
            <a:fillRef idx="3">
              <a:schemeClr val="accent2"/>
            </a:fillRef>
            <a:effectRef idx="2">
              <a:schemeClr val="accent2"/>
            </a:effectRef>
            <a:fontRef idx="minor">
              <a:schemeClr val="lt1"/>
            </a:fontRef>
          </p:style>
          <p:txBody>
            <a:bodyPr/>
            <a:lstStyle/>
            <a:p>
              <a:endParaRPr lang="en-US"/>
            </a:p>
          </p:txBody>
        </p:sp>
        <p:sp>
          <p:nvSpPr>
            <p:cNvPr id="19" name="Rounded Rectangle 4"/>
            <p:cNvSpPr/>
            <p:nvPr/>
          </p:nvSpPr>
          <p:spPr>
            <a:xfrm>
              <a:off x="459035" y="2227092"/>
              <a:ext cx="5665610" cy="879050"/>
            </a:xfrm>
            <a:prstGeom prst="rect">
              <a:avLst/>
            </a:prstGeom>
          </p:spPr>
          <p:style>
            <a:lnRef idx="1">
              <a:schemeClr val="accent2"/>
            </a:lnRef>
            <a:fillRef idx="3">
              <a:schemeClr val="accent2"/>
            </a:fillRef>
            <a:effectRef idx="2">
              <a:schemeClr val="accent2"/>
            </a:effectRef>
            <a:fontRef idx="minor">
              <a:schemeClr val="lt1"/>
            </a:fontRef>
          </p:style>
          <p:txBody>
            <a:bodyPr spcFirstLastPara="0" vert="horz" wrap="square" lIns="217742" tIns="0" rIns="217742" bIns="0" numCol="1" spcCol="1270" anchor="ctr" anchorCtr="0">
              <a:noAutofit/>
            </a:bodyPr>
            <a:lstStyle/>
            <a:p>
              <a:pPr lvl="0" algn="l" defTabSz="533400" rtl="0">
                <a:lnSpc>
                  <a:spcPct val="90000"/>
                </a:lnSpc>
                <a:spcBef>
                  <a:spcPct val="0"/>
                </a:spcBef>
                <a:spcAft>
                  <a:spcPct val="35000"/>
                </a:spcAft>
              </a:pPr>
              <a:r>
                <a:rPr lang="en-US" sz="1600" b="1" kern="1200" dirty="0"/>
                <a:t>NO Council, District, Unit or Individual has the authority to ADD to, or </a:t>
              </a:r>
              <a:r>
                <a:rPr lang="en-US" sz="1600" b="1" dirty="0">
                  <a:solidFill>
                    <a:schemeClr val="lt1"/>
                  </a:solidFill>
                </a:rPr>
                <a:t>SUBTRACT</a:t>
              </a:r>
              <a:r>
                <a:rPr lang="en-US" sz="1600" b="1" kern="1200" dirty="0"/>
                <a:t> from, any Scouting America advancement requirement.</a:t>
              </a:r>
            </a:p>
          </p:txBody>
        </p:sp>
      </p:grpSp>
      <p:grpSp>
        <p:nvGrpSpPr>
          <p:cNvPr id="20" name="Group 19"/>
          <p:cNvGrpSpPr/>
          <p:nvPr/>
        </p:nvGrpSpPr>
        <p:grpSpPr>
          <a:xfrm>
            <a:off x="1676400" y="3581400"/>
            <a:ext cx="5760720" cy="974160"/>
            <a:chOff x="411480" y="2179537"/>
            <a:chExt cx="5760720" cy="974160"/>
          </a:xfrm>
          <a:scene3d>
            <a:camera prst="orthographicFront"/>
            <a:lightRig rig="threePt" dir="t">
              <a:rot lat="0" lon="0" rev="7500000"/>
            </a:lightRig>
          </a:scene3d>
        </p:grpSpPr>
        <p:sp>
          <p:nvSpPr>
            <p:cNvPr id="21" name="Rounded Rectangle 20"/>
            <p:cNvSpPr/>
            <p:nvPr/>
          </p:nvSpPr>
          <p:spPr>
            <a:xfrm>
              <a:off x="411480" y="2179537"/>
              <a:ext cx="5760720" cy="974160"/>
            </a:xfrm>
            <a:prstGeom prst="roundRect">
              <a:avLst/>
            </a:prstGeom>
            <a:ln/>
          </p:spPr>
          <p:style>
            <a:lnRef idx="0">
              <a:schemeClr val="accent2"/>
            </a:lnRef>
            <a:fillRef idx="3">
              <a:schemeClr val="accent2"/>
            </a:fillRef>
            <a:effectRef idx="3">
              <a:schemeClr val="accent2"/>
            </a:effectRef>
            <a:fontRef idx="minor">
              <a:schemeClr val="lt1"/>
            </a:fontRef>
          </p:style>
          <p:txBody>
            <a:bodyPr/>
            <a:lstStyle/>
            <a:p>
              <a:endParaRPr lang="en-US"/>
            </a:p>
          </p:txBody>
        </p:sp>
        <p:sp>
          <p:nvSpPr>
            <p:cNvPr id="22" name="Rounded Rectangle 4"/>
            <p:cNvSpPr/>
            <p:nvPr/>
          </p:nvSpPr>
          <p:spPr>
            <a:xfrm>
              <a:off x="459035" y="2227092"/>
              <a:ext cx="5665610" cy="879050"/>
            </a:xfrm>
            <a:prstGeom prst="rect">
              <a:avLst/>
            </a:prstGeom>
            <a:ln/>
          </p:spPr>
          <p:style>
            <a:lnRef idx="0">
              <a:schemeClr val="accent2"/>
            </a:lnRef>
            <a:fillRef idx="3">
              <a:schemeClr val="accent2"/>
            </a:fillRef>
            <a:effectRef idx="3">
              <a:schemeClr val="accent2"/>
            </a:effectRef>
            <a:fontRef idx="minor">
              <a:schemeClr val="lt1"/>
            </a:fontRef>
          </p:style>
          <p:txBody>
            <a:bodyPr spcFirstLastPara="0" vert="horz" wrap="square" lIns="217742" tIns="0" rIns="217742" bIns="0" numCol="1" spcCol="1270" anchor="ctr" anchorCtr="0">
              <a:noAutofit/>
            </a:bodyPr>
            <a:lstStyle/>
            <a:p>
              <a:pPr lvl="0" defTabSz="533400">
                <a:lnSpc>
                  <a:spcPct val="90000"/>
                </a:lnSpc>
                <a:spcAft>
                  <a:spcPct val="35000"/>
                </a:spcAft>
              </a:pPr>
              <a:r>
                <a:rPr lang="en-US" sz="1600" b="1" dirty="0"/>
                <a:t>Orange County Council Advancement Committee implements policies and procedures of Scouting America National and Council.</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Eagle Scout Service Project – </a:t>
            </a:r>
            <a:br>
              <a:rPr lang="en-US" sz="2800" dirty="0">
                <a:ea typeface="ＭＳ Ｐゴシック" pitchFamily="34" charset="-128"/>
              </a:rPr>
            </a:br>
            <a:r>
              <a:rPr lang="en-US" sz="2800" dirty="0">
                <a:ea typeface="ＭＳ Ｐゴシック" pitchFamily="34" charset="-128"/>
              </a:rPr>
              <a:t>Requirement #5 </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305068626"/>
              </p:ext>
            </p:extLst>
          </p:nvPr>
        </p:nvGraphicFramePr>
        <p:xfrm>
          <a:off x="457200" y="1524001"/>
          <a:ext cx="8229600" cy="4419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5</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18765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Quartermaster Service Project Requirement #2 - Leadership – </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908608184"/>
              </p:ext>
            </p:extLst>
          </p:nvPr>
        </p:nvGraphicFramePr>
        <p:xfrm>
          <a:off x="457200" y="1524001"/>
          <a:ext cx="8229600" cy="4419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6</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474392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Venturing Summit Rank Service Project - Requirement #8 </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406042653"/>
              </p:ext>
            </p:extLst>
          </p:nvPr>
        </p:nvGraphicFramePr>
        <p:xfrm>
          <a:off x="457200" y="1524001"/>
          <a:ext cx="8229600" cy="4419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7</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3602786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Requirements of Service Projects</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16998974"/>
              </p:ext>
            </p:extLst>
          </p:nvPr>
        </p:nvGraphicFramePr>
        <p:xfrm>
          <a:off x="457200" y="1524001"/>
          <a:ext cx="8229600" cy="4465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8</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Tree>
    <p:extLst>
      <p:ext uri="{BB962C8B-B14F-4D97-AF65-F5344CB8AC3E}">
        <p14:creationId xmlns:p14="http://schemas.microsoft.com/office/powerpoint/2010/main" val="2209045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52400"/>
            <a:ext cx="8229600" cy="914400"/>
          </a:xfrm>
        </p:spPr>
        <p:txBody>
          <a:bodyPr/>
          <a:lstStyle/>
          <a:p>
            <a:r>
              <a:rPr lang="en-US" sz="2800" dirty="0">
                <a:ea typeface="ＭＳ Ｐゴシック" pitchFamily="34" charset="-128"/>
              </a:rPr>
              <a:t>Picking a Project</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520729183"/>
              </p:ext>
            </p:extLst>
          </p:nvPr>
        </p:nvGraphicFramePr>
        <p:xfrm>
          <a:off x="457200" y="1600200"/>
          <a:ext cx="8229600" cy="38100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255FDB-17D5-4648-AFFF-98F386C226B0}" type="slidenum">
              <a:rPr lang="en-US" smtClean="0"/>
              <a:pPr eaLnBrk="1" hangingPunct="1"/>
              <a:t>9</a:t>
            </a:fld>
            <a:endParaRPr lang="en-US"/>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a:t>Orange County Council </a:t>
            </a:r>
          </a:p>
          <a:p>
            <a:pPr eaLnBrk="1" hangingPunct="1"/>
            <a:r>
              <a:rPr lang="en-US"/>
              <a:t>Advancement Committee</a:t>
            </a:r>
          </a:p>
          <a:p>
            <a:pPr eaLnBrk="1" hangingPunct="1"/>
            <a:endParaRPr lang="en-US"/>
          </a:p>
        </p:txBody>
      </p:sp>
      <p:sp>
        <p:nvSpPr>
          <p:cNvPr id="8" name="WordArt 9"/>
          <p:cNvSpPr>
            <a:spLocks noChangeArrowheads="1" noChangeShapeType="1" noTextEdit="1"/>
          </p:cNvSpPr>
          <p:nvPr/>
        </p:nvSpPr>
        <p:spPr bwMode="auto">
          <a:xfrm rot="164408">
            <a:off x="1066667" y="4704635"/>
            <a:ext cx="7240877" cy="1600200"/>
          </a:xfrm>
          <a:prstGeom prst="rect">
            <a:avLst/>
          </a:prstGeom>
        </p:spPr>
        <p:txBody>
          <a:bodyPr wrap="none" fromWordArt="1">
            <a:prstTxWarp prst="textSlantUp">
              <a:avLst>
                <a:gd name="adj" fmla="val 55556"/>
              </a:avLst>
            </a:prstTxWarp>
          </a:bodyPr>
          <a:lstStyle/>
          <a:p>
            <a:pPr algn="ctr"/>
            <a:r>
              <a:rPr lang="en-US" sz="3600" kern="10" dirty="0">
                <a:ln w="9525">
                  <a:solidFill>
                    <a:srgbClr val="FF0000"/>
                  </a:solidFill>
                  <a:round/>
                  <a:headEnd/>
                  <a:tailEnd/>
                </a:ln>
                <a:solidFill>
                  <a:srgbClr val="FF0000"/>
                </a:solidFill>
                <a:latin typeface="Arial Black"/>
              </a:rPr>
              <a:t>Congratulations!</a:t>
            </a:r>
          </a:p>
          <a:p>
            <a:pPr algn="ctr"/>
            <a:r>
              <a:rPr lang="en-US" sz="3600" kern="10" dirty="0">
                <a:ln w="9525">
                  <a:solidFill>
                    <a:srgbClr val="FF0000"/>
                  </a:solidFill>
                  <a:round/>
                  <a:headEnd/>
                  <a:tailEnd/>
                </a:ln>
                <a:solidFill>
                  <a:srgbClr val="FF0000"/>
                </a:solidFill>
                <a:latin typeface="Arial Black"/>
              </a:rPr>
              <a:t>You’ve just chosen a project and identified the beneficiary!</a:t>
            </a:r>
          </a:p>
        </p:txBody>
      </p:sp>
    </p:spTree>
    <p:extLst>
      <p:ext uri="{BB962C8B-B14F-4D97-AF65-F5344CB8AC3E}">
        <p14:creationId xmlns:p14="http://schemas.microsoft.com/office/powerpoint/2010/main" val="2482220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 - &amp;quot;Life to Eagle Seminar&amp;quot;&quot;/&gt;&lt;property id=&quot;20307&quot; value=&quot;256&quot;/&gt;&lt;/object&gt;&lt;object type=&quot;3&quot; unique_id=&quot;10010&quot;&gt;&lt;property id=&quot;20148&quot; value=&quot;5&quot;/&gt;&lt;property id=&quot;20300&quot; value=&quot;Slide 8 - &amp;quot;The 7 Eagle Scout Requirements&amp;quot;&quot;/&gt;&lt;property id=&quot;20307&quot; value=&quot;264&quot;/&gt;&lt;/object&gt;&lt;object type=&quot;3&quot; unique_id=&quot;10011&quot;&gt;&lt;property id=&quot;20148&quot; value=&quot;5&quot;/&gt;&lt;property id=&quot;20300&quot; value=&quot;Slide 9 - &amp;quot;Be Aware……&amp;quot;&quot;/&gt;&lt;property id=&quot;20307&quot; value=&quot;265&quot;/&gt;&lt;/object&gt;&lt;object type=&quot;3&quot; unique_id=&quot;10012&quot;&gt;&lt;property id=&quot;20148&quot; value=&quot;5&quot;/&gt;&lt;property id=&quot;20300&quot; value=&quot;Slide 10 - &amp;quot;Reference&amp;quot;&quot;/&gt;&lt;property id=&quot;20307&quot; value=&quot;393&quot;/&gt;&lt;/object&gt;&lt;object type=&quot;3&quot; unique_id=&quot;10013&quot;&gt;&lt;property id=&quot;20148&quot; value=&quot;5&quot;/&gt;&lt;property id=&quot;20300&quot; value=&quot;Slide 11 - &amp;quot;How Do I Get From Life to Eagle?&amp;quot;&quot;/&gt;&lt;property id=&quot;20307&quot; value=&quot;266&quot;/&gt;&lt;/object&gt;&lt;object type=&quot;3&quot; unique_id=&quot;10014&quot;&gt;&lt;property id=&quot;20148&quot; value=&quot;5&quot;/&gt;&lt;property id=&quot;20300&quot; value=&quot;Slide 12 - &amp;quot;12 Steps from Life to Eagle&amp;quot;&quot;/&gt;&lt;property id=&quot;20307&quot; value=&quot;267&quot;/&gt;&lt;/object&gt;&lt;object type=&quot;3&quot; unique_id=&quot;10015&quot;&gt;&lt;property id=&quot;20148&quot; value=&quot;5&quot;/&gt;&lt;property id=&quot;20300&quot; value=&quot;Slide 13 - &amp;quot;12 Steps from Life to Eagle&amp;quot;&quot;/&gt;&lt;property id=&quot;20307&quot; value=&quot;337&quot;/&gt;&lt;/object&gt;&lt;object type=&quot;3&quot; unique_id=&quot;10016&quot;&gt;&lt;property id=&quot;20148&quot; value=&quot;5&quot;/&gt;&lt;property id=&quot;20300&quot; value=&quot;Slide 14 - &amp;quot;12 Steps (Continued)&amp;quot;&quot;/&gt;&lt;property id=&quot;20307&quot; value=&quot;268&quot;/&gt;&lt;/object&gt;&lt;object type=&quot;3&quot; unique_id=&quot;10017&quot;&gt;&lt;property id=&quot;20148&quot; value=&quot;5&quot;/&gt;&lt;property id=&quot;20300&quot; value=&quot;Slide 15 - &amp;quot;11 Steps (Continued)&amp;quot;&quot;/&gt;&lt;property id=&quot;20307&quot; value=&quot;336&quot;/&gt;&lt;/object&gt;&lt;object type=&quot;3&quot; unique_id=&quot;10018&quot;&gt;&lt;property id=&quot;20148&quot; value=&quot;5&quot;/&gt;&lt;property id=&quot;20300&quot; value=&quot;Slide 16 - &amp;quot;11 Steps (Continued)&amp;quot;&quot;/&gt;&lt;property id=&quot;20307&quot; value=&quot;269&quot;/&gt;&lt;/object&gt;&lt;object type=&quot;3&quot; unique_id=&quot;10019&quot;&gt;&lt;property id=&quot;20148&quot; value=&quot;5&quot;/&gt;&lt;property id=&quot;20300&quot; value=&quot;Slide 17 - &amp;quot;Requirement #1 – Be Active&amp;quot;&quot;/&gt;&lt;property id=&quot;20307&quot; value=&quot;270&quot;/&gt;&lt;/object&gt;&lt;object type=&quot;3&quot; unique_id=&quot;10020&quot;&gt;&lt;property id=&quot;20148&quot; value=&quot;5&quot;/&gt;&lt;property id=&quot;20300&quot; value=&quot;Slide 18 - &amp;quot;Requirement #2 – Scout Spirit&amp;quot;&quot;/&gt;&lt;property id=&quot;20307&quot; value=&quot;271&quot;/&gt;&lt;/object&gt;&lt;object type=&quot;3&quot; unique_id=&quot;10021&quot;&gt;&lt;property id=&quot;20148&quot; value=&quot;5&quot;/&gt;&lt;property id=&quot;20300&quot; value=&quot;Slide 19 - &amp;quot;Live by Oath &amp;amp; Law Continued……&amp;quot;&quot;/&gt;&lt;property id=&quot;20307&quot; value=&quot;272&quot;/&gt;&lt;/object&gt;&lt;object type=&quot;3&quot; unique_id=&quot;10022&quot;&gt;&lt;property id=&quot;20148&quot; value=&quot;5&quot;/&gt;&lt;property id=&quot;20300&quot; value=&quot;Slide 20 - &amp;quot;Requirement #3 – Earn 21 Merit Badges&amp;quot;&quot;/&gt;&lt;property id=&quot;20307&quot; value=&quot;273&quot;/&gt;&lt;/object&gt;&lt;object type=&quot;3&quot; unique_id=&quot;10023&quot;&gt;&lt;property id=&quot;20148&quot; value=&quot;5&quot;/&gt;&lt;property id=&quot;20300&quot; value=&quot;Slide 21 - &amp;quot;Merit badges must be…..&amp;quot;&quot;/&gt;&lt;property id=&quot;20307&quot; value=&quot;274&quot;/&gt;&lt;/object&gt;&lt;object type=&quot;3&quot; unique_id=&quot;10024&quot;&gt;&lt;property id=&quot;20148&quot; value=&quot;5&quot;/&gt;&lt;property id=&quot;20300&quot; value=&quot;Slide 22 - &amp;quot;Merit Badges and Scouts with Disabilities&amp;quot;&quot;/&gt;&lt;property id=&quot;20307&quot; value=&quot;275&quot;/&gt;&lt;/object&gt;&lt;object type=&quot;3&quot; unique_id=&quot;10025&quot;&gt;&lt;property id=&quot;20148&quot; value=&quot;5&quot;/&gt;&lt;property id=&quot;20300&quot; value=&quot;Slide 23 - &amp;quot;REQUIREMENT #4 – &amp;quot;&quot;/&gt;&lt;property id=&quot;20307&quot; value=&quot;276&quot;/&gt;&lt;/object&gt;&lt;object type=&quot;3&quot; unique_id=&quot;10026&quot;&gt;&lt;property id=&quot;20148&quot; value=&quot;5&quot;/&gt;&lt;property id=&quot;20300&quot; value=&quot;Slide 24 - &amp;quot;Eagle Scout Rank Eligible Positions&amp;quot;&quot;/&gt;&lt;property id=&quot;20307&quot; value=&quot;277&quot;/&gt;&lt;/object&gt;&lt;object type=&quot;3&quot; unique_id=&quot;10027&quot;&gt;&lt;property id=&quot;20148&quot; value=&quot;5&quot;/&gt;&lt;property id=&quot;20300&quot; value=&quot;Slide 25 - &amp;quot;Serve Actively in your Position of Responsibility&amp;quot;&quot;/&gt;&lt;property id=&quot;20307&quot; value=&quot;280&quot;/&gt;&lt;/object&gt;&lt;object type=&quot;3&quot; unique_id=&quot;10028&quot;&gt;&lt;property id=&quot;20148&quot; value=&quot;5&quot;/&gt;&lt;property id=&quot;20300&quot; value=&quot;Slide 26 - &amp;quot;Performance in the Position of Responsibility&amp;quot;&quot;/&gt;&lt;property id=&quot;20307&quot; value=&quot;281&quot;/&gt;&lt;/object&gt;&lt;object type=&quot;3&quot; unique_id=&quot;10029&quot;&gt;&lt;property id=&quot;20148&quot; value=&quot;5&quot;/&gt;&lt;property id=&quot;20300&quot; value=&quot;Slide 27 - &amp;quot;Requirement #5 – Eagle Scout Service Project&amp;quot;&quot;/&gt;&lt;property id=&quot;20307&quot; value=&quot;282&quot;/&gt;&lt;/object&gt;&lt;object type=&quot;3&quot; unique_id=&quot;10030&quot;&gt;&lt;property id=&quot;20148&quot; value=&quot;5&quot;/&gt;&lt;property id=&quot;20300&quot; value=&quot;Slide 28 - &amp;quot;Requirement #6 – Unit Leader Conference&amp;quot;&quot;/&gt;&lt;property id=&quot;20307&quot; value=&quot;283&quot;/&gt;&lt;/object&gt;&lt;object type=&quot;3&quot; unique_id=&quot;10031&quot;&gt;&lt;property id=&quot;20148&quot; value=&quot;5&quot;/&gt;&lt;property id=&quot;20300&quot; value=&quot;Slide 29 - &amp;quot;Requirement #7 – Successfully complete an Eagle Scout Board of Review&amp;#x0D;&amp;#x0A;&amp;quot;&quot;/&gt;&lt;property id=&quot;20307&quot; value=&quot;402&quot;/&gt;&lt;/object&gt;&lt;object type=&quot;3&quot; unique_id=&quot;10032&quot;&gt;&lt;property id=&quot;20148&quot; value=&quot;5&quot;/&gt;&lt;property id=&quot;20300&quot; value=&quot;Slide 30 - &amp;quot;Unit Leader Conference (continued)&amp;quot;&quot;/&gt;&lt;property id=&quot;20307&quot; value=&quot;284&quot;/&gt;&lt;/object&gt;&lt;object type=&quot;3&quot; unique_id=&quot;10033&quot;&gt;&lt;property id=&quot;20148&quot; value=&quot;5&quot;/&gt;&lt;property id=&quot;20300&quot; value=&quot;Slide 31 - &amp;quot;What if I have a problem?&amp;quot;&quot;/&gt;&lt;property id=&quot;20307&quot; value=&quot;285&quot;/&gt;&lt;/object&gt;&lt;object type=&quot;3&quot; unique_id=&quot;10034&quot;&gt;&lt;property id=&quot;20148&quot; value=&quot;5&quot;/&gt;&lt;property id=&quot;20300&quot; value=&quot;Slide 32 - &amp;quot;Have a Problem??&amp;quot;&quot;/&gt;&lt;property id=&quot;20307&quot; value=&quot;286&quot;/&gt;&lt;/object&gt;&lt;object type=&quot;3&quot; unique_id=&quot;10035&quot;&gt;&lt;property id=&quot;20148&quot; value=&quot;5&quot;/&gt;&lt;property id=&quot;20300&quot; value=&quot;Slide 33 - &amp;quot;Having a Problem (continued)&amp;quot;&quot;/&gt;&lt;property id=&quot;20307&quot; value=&quot;287&quot;/&gt;&lt;/object&gt;&lt;object type=&quot;3&quot; unique_id=&quot;10036&quot;&gt;&lt;property id=&quot;20148&quot; value=&quot;5&quot;/&gt;&lt;property id=&quot;20300&quot; value=&quot;Slide 34 - &amp;quot;Having a Problem (continued)&amp;quot;&quot;/&gt;&lt;property id=&quot;20307&quot; value=&quot;326&quot;/&gt;&lt;/object&gt;&lt;object type=&quot;3&quot; unique_id=&quot;10037&quot;&gt;&lt;property id=&quot;20148&quot; value=&quot;5&quot;/&gt;&lt;property id=&quot;20300&quot; value=&quot;Slide 35 - &amp;quot;Eagle Board of Review&amp;quot;&quot;/&gt;&lt;property id=&quot;20307&quot; value=&quot;288&quot;/&gt;&lt;/object&gt;&lt;object type=&quot;3&quot; unique_id=&quot;10038&quot;&gt;&lt;property id=&quot;20148&quot; value=&quot;5&quot;/&gt;&lt;property id=&quot;20300&quot; value=&quot;Slide 36 - &amp;quot;Eagle Board of Review Under Disputed Circumstances&amp;quot;&quot;/&gt;&lt;property id=&quot;20307&quot; value=&quot;403&quot;/&gt;&lt;/object&gt;&lt;object type=&quot;3&quot; unique_id=&quot;10039&quot;&gt;&lt;property id=&quot;20148&quot; value=&quot;5&quot;/&gt;&lt;property id=&quot;20300&quot; value=&quot;Slide 37 - &amp;quot;Complete the Eagle Scout Rank Application&amp;quot;&quot;/&gt;&lt;property id=&quot;20307&quot; value=&quot;313&quot;/&gt;&lt;/object&gt;&lt;object type=&quot;3&quot; unique_id=&quot;10040&quot;&gt;&lt;property id=&quot;20148&quot; value=&quot;5&quot;/&gt;&lt;property id=&quot;20300&quot; value=&quot;Slide 38 - &amp;quot;Confidential Appraisals&amp;quot;&quot;/&gt;&lt;property id=&quot;20307&quot; value=&quot;334&quot;/&gt;&lt;/object&gt;&lt;object type=&quot;3&quot; unique_id=&quot;10041&quot;&gt;&lt;property id=&quot;20148&quot; value=&quot;5&quot;/&gt;&lt;property id=&quot;20300&quot; value=&quot;Slide 39 - &amp;quot;What if no Religious Reference?&amp;quot;&quot;/&gt;&lt;property id=&quot;20307&quot; value=&quot;335&quot;/&gt;&lt;/object&gt;&lt;object type=&quot;3&quot; unique_id=&quot;10042&quot;&gt;&lt;property id=&quot;20148&quot; value=&quot;5&quot;/&gt;&lt;property id=&quot;20300&quot; value=&quot;Slide 40 - &amp;quot;What if no employer&amp;quot;&quot;/&gt;&lt;property id=&quot;20307&quot; value=&quot;392&quot;/&gt;&lt;/object&gt;&lt;object type=&quot;3&quot; unique_id=&quot;10043&quot;&gt;&lt;property id=&quot;20148&quot; value=&quot;5&quot;/&gt;&lt;property id=&quot;20300&quot; value=&quot;Slide 41 - &amp;quot;The Dreaded 18th&amp;amp;#x09;&amp;quot;&quot;/&gt;&lt;property id=&quot;20307&quot; value=&quot;315&quot;/&gt;&lt;/object&gt;&lt;object type=&quot;3&quot; unique_id=&quot;10044&quot;&gt;&lt;property id=&quot;20148&quot; value=&quot;5&quot;/&gt;&lt;property id=&quot;20300&quot; value=&quot;Slide 42 - &amp;quot;If you are 17 PAY ATTENTION&amp;quot;&quot;/&gt;&lt;property id=&quot;20307&quot; value=&quot;316&quot;/&gt;&lt;/object&gt;&lt;object type=&quot;3&quot; unique_id=&quot;10045&quot;&gt;&lt;property id=&quot;20148&quot; value=&quot;5&quot;/&gt;&lt;property id=&quot;20300&quot; value=&quot;Slide 43 - &amp;quot;Your 18th Birthday!!&amp;quot;&quot;/&gt;&lt;property id=&quot;20307&quot; value=&quot;317&quot;/&gt;&lt;/object&gt;&lt;object type=&quot;3&quot; unique_id=&quot;10046&quot;&gt;&lt;property id=&quot;20148&quot; value=&quot;5&quot;/&gt;&lt;property id=&quot;20300&quot; value=&quot;Slide 44 - &amp;quot;You Must Do the Following&amp;quot;&quot;/&gt;&lt;property id=&quot;20307&quot; value=&quot;318&quot;/&gt;&lt;/object&gt;&lt;object type=&quot;3&quot; unique_id=&quot;10047&quot;&gt;&lt;property id=&quot;20148&quot; value=&quot;5&quot;/&gt;&lt;property id=&quot;20300&quot; value=&quot;Slide 45 - &amp;quot;Eagle Scout &amp;#x0D;&amp;#x0A;Service Project&amp;quot;&quot;/&gt;&lt;property id=&quot;20307&quot; value=&quot;395&quot;/&gt;&lt;/object&gt;&lt;object type=&quot;3&quot; unique_id=&quot;10048&quot;&gt;&lt;property id=&quot;20148&quot; value=&quot;5&quot;/&gt;&lt;property id=&quot;20300&quot; value=&quot;Slide 46 - &amp;quot;Start planning as soon as you reach Life&amp;quot;&quot;/&gt;&lt;property id=&quot;20307&quot; value=&quot;368&quot;/&gt;&lt;/object&gt;&lt;object type=&quot;3&quot; unique_id=&quot;10049&quot;&gt;&lt;property id=&quot;20148&quot; value=&quot;5&quot;/&gt;&lt;property id=&quot;20300&quot; value=&quot;Slide 47 - &amp;quot;1. The Project&amp;quot;&quot;/&gt;&lt;property id=&quot;20307&quot; value=&quot;369&quot;/&gt;&lt;/object&gt;&lt;object type=&quot;3&quot; unique_id=&quot;10050&quot;&gt;&lt;property id=&quot;20148&quot; value=&quot;5&quot;/&gt;&lt;property id=&quot;20300&quot; value=&quot;Slide 48 - &amp;quot;The Project (continued)&amp;quot;&quot;/&gt;&lt;property id=&quot;20307&quot; value=&quot;370&quot;/&gt;&lt;/object&gt;&lt;object type=&quot;3&quot; unique_id=&quot;10051&quot;&gt;&lt;property id=&quot;20148&quot; value=&quot;5&quot;/&gt;&lt;property id=&quot;20300&quot; value=&quot;Slide 49 - &amp;quot;You must do your own project&amp;quot;&quot;/&gt;&lt;property id=&quot;20307&quot; value=&quot;397&quot;/&gt;&lt;/object&gt;&lt;object type=&quot;3&quot; unique_id=&quot;10052&quot;&gt;&lt;property id=&quot;20148&quot; value=&quot;5&quot;/&gt;&lt;property id=&quot;20300&quot; value=&quot;Slide 50 - &amp;quot;2. Have Measurable Goals&amp;quot;&quot;/&gt;&lt;property id=&quot;20307&quot; value=&quot;371&quot;/&gt;&lt;/object&gt;&lt;object type=&quot;3&quot; unique_id=&quot;10053&quot;&gt;&lt;property id=&quot;20148&quot; value=&quot;5&quot;/&gt;&lt;property id=&quot;20300&quot; value=&quot;Slide 51 - &amp;quot;3. Plan, Develop, Carry Out&amp;quot;&quot;/&gt;&lt;property id=&quot;20307&quot; value=&quot;372&quot;/&gt;&lt;/object&gt;&lt;object type=&quot;3&quot; unique_id=&quot;10054&quot;&gt;&lt;property id=&quot;20148&quot; value=&quot;5&quot;/&gt;&lt;property id=&quot;20300&quot; value=&quot;Slide 52 - &amp;quot;A few words about “Fund Raising”&amp;quot;&quot;/&gt;&lt;property id=&quot;20307&quot; value=&quot;373&quot;/&gt;&lt;/object&gt;&lt;object type=&quot;3&quot; unique_id=&quot;10055&quot;&gt;&lt;property id=&quot;20148&quot; value=&quot;5&quot;/&gt;&lt;property id=&quot;20300&quot; value=&quot;Slide 53 - &amp;quot;What if things go wrong?&amp;quot;&quot;/&gt;&lt;property id=&quot;20307&quot; value=&quot;374&quot;/&gt;&lt;/object&gt;&lt;object type=&quot;3&quot; unique_id=&quot;10056&quot;&gt;&lt;property id=&quot;20148&quot; value=&quot;5&quot;/&gt;&lt;property id=&quot;20300&quot; value=&quot;Slide 54 - &amp;quot;4. Opportunity to Show Leadership&amp;quot;&quot;/&gt;&lt;property id=&quot;20307&quot; value=&quot;375&quot;/&gt;&lt;/object&gt;&lt;object type=&quot;3&quot; unique_id=&quot;10057&quot;&gt;&lt;property id=&quot;20148&quot; value=&quot;5&quot;/&gt;&lt;property id=&quot;20300&quot; value=&quot;Slide 55 - &amp;quot;Who can help?&amp;quot;&quot;/&gt;&lt;property id=&quot;20307&quot; value=&quot;376&quot;/&gt;&lt;/object&gt;&lt;object type=&quot;3&quot; unique_id=&quot;10058&quot;&gt;&lt;property id=&quot;20148&quot; value=&quot;5&quot;/&gt;&lt;property id=&quot;20300&quot; value=&quot;Slide 56 - &amp;quot;What about adult supervision?&amp;quot;&quot;/&gt;&lt;property id=&quot;20307&quot; value=&quot;377&quot;/&gt;&lt;/object&gt;&lt;object type=&quot;3&quot; unique_id=&quot;10059&quot;&gt;&lt;property id=&quot;20148&quot; value=&quot;5&quot;/&gt;&lt;property id=&quot;20300&quot; value=&quot;Slide 57 - &amp;quot;5. A qualified beneficiary&amp;quot;&quot;/&gt;&lt;property id=&quot;20307&quot; value=&quot;378&quot;/&gt;&lt;/object&gt;&lt;object type=&quot;3&quot; unique_id=&quot;10060&quot;&gt;&lt;property id=&quot;20148&quot; value=&quot;5&quot;/&gt;&lt;property id=&quot;20300&quot; value=&quot;Slide 58 - &amp;quot;5. A qualified beneficiary (continued)&amp;quot;&quot;/&gt;&lt;property id=&quot;20307&quot; value=&quot;380&quot;/&gt;&lt;/object&gt;&lt;object type=&quot;3&quot; unique_id=&quot;10061&quot;&gt;&lt;property id=&quot;20148&quot; value=&quot;5&quot;/&gt;&lt;property id=&quot;20300&quot; value=&quot;Slide 59 - &amp;quot;What your Beneficiary wants&amp;quot;&quot;/&gt;&lt;property id=&quot;20307&quot; value=&quot;381&quot;/&gt;&lt;/object&gt;&lt;object type=&quot;3&quot; unique_id=&quot;10062&quot;&gt;&lt;property id=&quot;20148&quot; value=&quot;5&quot;/&gt;&lt;property id=&quot;20300&quot; value=&quot;Slide 60 - &amp;quot;Eagle Coach&amp;quot;&quot;/&gt;&lt;property id=&quot;20307&quot; value=&quot;401&quot;/&gt;&lt;/object&gt;&lt;object type=&quot;3&quot; unique_id=&quot;10063&quot;&gt;&lt;property id=&quot;20148&quot; value=&quot;5&quot;/&gt;&lt;property id=&quot;20300&quot; value=&quot;Slide 61 - &amp;quot;Help Choosing a Project&amp;quot;&quot;/&gt;&lt;property id=&quot;20307&quot; value=&quot;382&quot;/&gt;&lt;/object&gt;&lt;object type=&quot;3&quot; unique_id=&quot;10064&quot;&gt;&lt;property id=&quot;20148&quot; value=&quot;5&quot;/&gt;&lt;property id=&quot;20300&quot; value=&quot;Slide 62 - &amp;quot;Help Choosing a Project&amp;quot;&quot;/&gt;&lt;property id=&quot;20307&quot; value=&quot;383&quot;/&gt;&lt;/object&gt;&lt;object type=&quot;3&quot; unique_id=&quot;10065&quot;&gt;&lt;property id=&quot;20148&quot; value=&quot;5&quot;/&gt;&lt;property id=&quot;20300&quot; value=&quot;Slide 63 - &amp;quot;Help Choosing a Project&amp;quot;&quot;/&gt;&lt;property id=&quot;20307&quot; value=&quot;384&quot;/&gt;&lt;/object&gt;&lt;object type=&quot;3&quot; unique_id=&quot;10066&quot;&gt;&lt;property id=&quot;20148&quot; value=&quot;5&quot;/&gt;&lt;property id=&quot;20300&quot; value=&quot;Slide 64 - &amp;quot;Help Choosing a Project&amp;quot;&quot;/&gt;&lt;property id=&quot;20307&quot; value=&quot;385&quot;/&gt;&lt;/object&gt;&lt;object type=&quot;3&quot; unique_id=&quot;10067&quot;&gt;&lt;property id=&quot;20148&quot; value=&quot;5&quot;/&gt;&lt;property id=&quot;20300&quot; value=&quot;Slide 65 - &amp;quot;Help Choosing a Project&amp;quot;&quot;/&gt;&lt;property id=&quot;20307&quot; value=&quot;386&quot;/&gt;&lt;/object&gt;&lt;object type=&quot;3&quot; unique_id=&quot;10068&quot;&gt;&lt;property id=&quot;20148&quot; value=&quot;5&quot;/&gt;&lt;property id=&quot;20300&quot; value=&quot;Slide 66 - &amp;quot;Use the Project Workbook…..&amp;quot;&quot;/&gt;&lt;property id=&quot;20307&quot; value=&quot;387&quot;/&gt;&lt;/object&gt;&lt;object type=&quot;3&quot; unique_id=&quot;10069&quot;&gt;&lt;property id=&quot;20148&quot; value=&quot;5&quot;/&gt;&lt;property id=&quot;20300&quot; value=&quot;Slide 67 - &amp;quot;Workbook Sections&amp;quot;&quot;/&gt;&lt;property id=&quot;20307&quot; value=&quot;388&quot;/&gt;&lt;/object&gt;&lt;object type=&quot;3&quot; unique_id=&quot;10070&quot;&gt;&lt;property id=&quot;20148&quot; value=&quot;5&quot;/&gt;&lt;property id=&quot;20300&quot; value=&quot;Slide 68 - &amp;quot;Workbook Sections, continued&amp;quot;&quot;/&gt;&lt;property id=&quot;20307&quot; value=&quot;389&quot;/&gt;&lt;/object&gt;&lt;object type=&quot;3&quot; unique_id=&quot;10071&quot;&gt;&lt;property id=&quot;20148&quot; value=&quot;5&quot;/&gt;&lt;property id=&quot;20300&quot; value=&quot;Slide 69 - &amp;quot;Workbook Sections, continued&amp;quot;&quot;/&gt;&lt;property id=&quot;20307&quot; value=&quot;400&quot;/&gt;&lt;/object&gt;&lt;object type=&quot;3&quot; unique_id=&quot;10072&quot;&gt;&lt;property id=&quot;20148&quot; value=&quot;5&quot;/&gt;&lt;property id=&quot;20300&quot; value=&quot;Slide 70 - &amp;quot;Workbook Signature Pages&amp;quot;&quot;/&gt;&lt;property id=&quot;20307&quot; value=&quot;390&quot;/&gt;&lt;/object&gt;&lt;object type=&quot;3&quot; unique_id=&quot;10073&quot;&gt;&lt;property id=&quot;20148&quot; value=&quot;5&quot;/&gt;&lt;property id=&quot;20300&quot; value=&quot;Slide 71 - &amp;quot;You CAN DO the Following&amp;quot;&quot;/&gt;&lt;property id=&quot;20307&quot; value=&quot;319&quot;/&gt;&lt;/object&gt;&lt;object type=&quot;3&quot; unique_id=&quot;10074&quot;&gt;&lt;property id=&quot;20148&quot; value=&quot;5&quot;/&gt;&lt;property id=&quot;20300&quot; value=&quot;Slide 72 - &amp;quot;Time Extensions??&amp;quot;&quot;/&gt;&lt;property id=&quot;20307&quot; value=&quot;320&quot;/&gt;&lt;/object&gt;&lt;object type=&quot;3&quot; unique_id=&quot;10075&quot;&gt;&lt;property id=&quot;20148&quot; value=&quot;5&quot;/&gt;&lt;property id=&quot;20300&quot; value=&quot;Slide 73 - &amp;quot;Can I get an Extension?&amp;quot;&quot;/&gt;&lt;property id=&quot;20307&quot; value=&quot;321&quot;/&gt;&lt;/object&gt;&lt;object type=&quot;3&quot; unique_id=&quot;10076&quot;&gt;&lt;property id=&quot;20148&quot; value=&quot;5&quot;/&gt;&lt;property id=&quot;20300&quot; value=&quot;Slide 74 - &amp;quot;Extensions…..&amp;quot;&quot;/&gt;&lt;property id=&quot;20307&quot; value=&quot;322&quot;/&gt;&lt;/object&gt;&lt;object type=&quot;3&quot; unique_id=&quot;10077&quot;&gt;&lt;property id=&quot;20148&quot; value=&quot;5&quot;/&gt;&lt;property id=&quot;20300&quot; value=&quot;Slide 75 - &amp;quot;If you are almost 18….&amp;quot;&quot;/&gt;&lt;property id=&quot;20307&quot; value=&quot;323&quot;/&gt;&lt;/object&gt;&lt;object type=&quot;3&quot; unique_id=&quot;10078&quot;&gt;&lt;property id=&quot;20148&quot; value=&quot;5&quot;/&gt;&lt;property id=&quot;20300&quot; value=&quot;Slide 76 - &amp;quot;In Summary…&amp;quot;&quot;/&gt;&lt;property id=&quot;20307&quot; value=&quot;324&quot;/&gt;&lt;/object&gt;&lt;object type=&quot;3&quot; unique_id=&quot;10079&quot;&gt;&lt;property id=&quot;20148&quot; value=&quot;5&quot;/&gt;&lt;property id=&quot;20300&quot; value=&quot;Slide 77 - &amp;quot;Credit where Credit is due…&amp;quot;&quot;/&gt;&lt;property id=&quot;20307&quot; value=&quot;338&quot;/&gt;&lt;/object&gt;&lt;object type=&quot;3&quot; unique_id=&quot;10080&quot;&gt;&lt;property id=&quot;20148&quot; value=&quot;5&quot;/&gt;&lt;property id=&quot;20300&quot; value=&quot;Slide 78 - &amp;quot;Q &amp;amp; A and OCC Website&amp;quot;&quot;/&gt;&lt;property id=&quot;20307&quot; value=&quot;391&quot;/&gt;&lt;/object&gt;&lt;object type=&quot;3&quot; unique_id=&quot;10081&quot;&gt;&lt;property id=&quot;20148&quot; value=&quot;5&quot;/&gt;&lt;property id=&quot;20300&quot; value=&quot;Slide 79 - &amp;quot;Eagle Project&amp;quot;&quot;/&gt;&lt;property id=&quot;20307&quot; value=&quot;354&quot;/&gt;&lt;/object&gt;&lt;object type=&quot;3&quot; unique_id=&quot;10082&quot;&gt;&lt;property id=&quot;20148&quot; value=&quot;5&quot;/&gt;&lt;property id=&quot;20300&quot; value=&quot;Slide 80 - &amp;quot;“Develop a five mile Trail to benefit &amp;#x0D;&amp;#x0A;  Yosemite National Park”&amp;quot;&quot;/&gt;&lt;property id=&quot;20307&quot; value=&quot;355&quot;/&gt;&lt;/object&gt;&lt;object type=&quot;3&quot; unique_id=&quot;10083&quot;&gt;&lt;property id=&quot;20148&quot; value=&quot;5&quot;/&gt;&lt;property id=&quot;20300&quot; value=&quot;Slide 81 - &amp;quot;“Develop a new hiking trail at Lost Valley &amp;#x0D;&amp;#x0A;  Boy Scout reservation”&amp;quot;&quot;/&gt;&lt;property id=&quot;20307&quot; value=&quot;356&quot;/&gt;&lt;/object&gt;&lt;object type=&quot;3&quot; unique_id=&quot;10084&quot;&gt;&lt;property id=&quot;20148&quot; value=&quot;5&quot;/&gt;&lt;property id=&quot;20300&quot; value=&quot;Slide 82 - &amp;quot;“Make and install 4 benches and plant 12 different varieties of plants in the courtyard of Oakbrook Elementary Sch&quot;/&gt;&lt;property id=&quot;20307&quot; value=&quot;357&quot;/&gt;&lt;/object&gt;&lt;object type=&quot;3&quot; unique_id=&quot;10085&quot;&gt;&lt;property id=&quot;20148&quot; value=&quot;5&quot;/&gt;&lt;property id=&quot;20300&quot; value=&quot;Slide 83 - &amp;quot;“Clean up and remove the trash at Santiago Park”&amp;quot;&quot;/&gt;&lt;property id=&quot;20307&quot; value=&quot;358&quot;/&gt;&lt;/object&gt;&lt;object type=&quot;3&quot; unique_id=&quot;10086&quot;&gt;&lt;property id=&quot;20148&quot; value=&quot;5&quot;/&gt;&lt;property id=&quot;20300&quot; value=&quot;Slide 84 - &amp;quot;Tough Situations&amp;quot;&quot;/&gt;&lt;property id=&quot;20307&quot; value=&quot;399&quot;/&gt;&lt;/object&gt;&lt;object type=&quot;3&quot; unique_id=&quot;10087&quot;&gt;&lt;property id=&quot;20148&quot; value=&quot;5&quot;/&gt;&lt;property id=&quot;20300&quot; value=&quot;Slide 85 - &amp;quot;Eagle Myths&amp;quot;&quot;/&gt;&lt;property id=&quot;20307&quot; value=&quot;398&quot;/&gt;&lt;/object&gt;&lt;object type=&quot;3&quot; unique_id=&quot;10088&quot;&gt;&lt;property id=&quot;20148&quot; value=&quot;5&quot;/&gt;&lt;property id=&quot;20300&quot; value=&quot;Slide 86&quot;/&gt;&lt;property id=&quot;20307&quot; value=&quot;396&quot;/&gt;&lt;/object&gt;&lt;object type=&quot;3&quot; unique_id=&quot;10969&quot;&gt;&lt;property id=&quot;20148&quot; value=&quot;5&quot;/&gt;&lt;property id=&quot;20300&quot; value=&quot;Slide 3 - &amp;quot;Introduction&amp;quot;&quot;/&gt;&lt;property id=&quot;20307&quot; value=&quot;404&quot;/&gt;&lt;/object&gt;&lt;object type=&quot;3&quot; unique_id=&quot;10970&quot;&gt;&lt;property id=&quot;20148&quot; value=&quot;5&quot;/&gt;&lt;property id=&quot;20300&quot; value=&quot;Slide 4 - &amp;quot;What does it take…..?&amp;quot;&quot;/&gt;&lt;property id=&quot;20307&quot; value=&quot;405&quot;/&gt;&lt;/object&gt;&lt;object type=&quot;3&quot; unique_id=&quot;11148&quot;&gt;&lt;property id=&quot;20148&quot; value=&quot;5&quot;/&gt;&lt;property id=&quot;20300&quot; value=&quot;Slide 2 - &amp;quot;Notice………&amp;quot;&quot;/&gt;&lt;property id=&quot;20307&quot; value=&quot;406&quot;/&gt;&lt;/object&gt;&lt;object type=&quot;3&quot; unique_id=&quot;11149&quot;&gt;&lt;property id=&quot;20148&quot; value=&quot;5&quot;/&gt;&lt;property id=&quot;20300&quot; value=&quot;Slide 5 - &amp;quot;Purpose of this Workshop&amp;quot;&quot;/&gt;&lt;property id=&quot;20307&quot; value=&quot;407&quot;/&gt;&lt;/object&gt;&lt;object type=&quot;3&quot; unique_id=&quot;11594&quot;&gt;&lt;property id=&quot;20148&quot; value=&quot;5&quot;/&gt;&lt;property id=&quot;20300&quot; value=&quot;Slide 6 - &amp;quot;Target Audience&amp;quot;&quot;/&gt;&lt;property id=&quot;20307&quot; value=&quot;408&quot;/&gt;&lt;/object&gt;&lt;object type=&quot;3&quot; unique_id=&quot;11595&quot;&gt;&lt;property id=&quot;20148&quot; value=&quot;5&quot;/&gt;&lt;property id=&quot;20300&quot; value=&quot;Slide 7 - &amp;quot;Who Sets Eagle Scout Requirements?&amp;quot;&quot;/&gt;&lt;property id=&quot;20307&quot; value=&quot;409&quot;/&gt;&lt;/object&gt;&lt;/object&gt;&lt;object type=&quot;8&quot; unique_id=&quot;10176&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8644</TotalTime>
  <Words>4047</Words>
  <Application>Microsoft Office PowerPoint</Application>
  <PresentationFormat>On-screen Show (4:3)</PresentationFormat>
  <Paragraphs>355</Paragraphs>
  <Slides>26</Slides>
  <Notes>25</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26</vt:i4>
      </vt:variant>
    </vt:vector>
  </HeadingPairs>
  <TitlesOfParts>
    <vt:vector size="37" baseType="lpstr">
      <vt:lpstr>ＭＳ Ｐゴシック</vt:lpstr>
      <vt:lpstr>Arial</vt:lpstr>
      <vt:lpstr>Arial Black</vt:lpstr>
      <vt:lpstr>Bookman Old Style</vt:lpstr>
      <vt:lpstr>Calibri</vt:lpstr>
      <vt:lpstr>Courier New</vt:lpstr>
      <vt:lpstr>Wingdings</vt:lpstr>
      <vt:lpstr>Default Design</vt:lpstr>
      <vt:lpstr>2_Custom Design</vt:lpstr>
      <vt:lpstr>1_Custom Design</vt:lpstr>
      <vt:lpstr>Custom Design</vt:lpstr>
      <vt:lpstr>Eagle - Summit - Quartermaster  Project Seminar</vt:lpstr>
      <vt:lpstr>Notice………</vt:lpstr>
      <vt:lpstr>Purpose of this Workshop</vt:lpstr>
      <vt:lpstr>Who Sets The Project Requirements?</vt:lpstr>
      <vt:lpstr>Eagle Scout Service Project –  Requirement #5 </vt:lpstr>
      <vt:lpstr>Quartermaster Service Project Requirement #2 - Leadership – </vt:lpstr>
      <vt:lpstr>Venturing Summit Rank Service Project - Requirement #8 </vt:lpstr>
      <vt:lpstr>Requirements of Service Projects</vt:lpstr>
      <vt:lpstr>Picking a Project</vt:lpstr>
      <vt:lpstr>What rules do I need to follow?</vt:lpstr>
      <vt:lpstr>What rules do I need to follow?</vt:lpstr>
      <vt:lpstr>What rules do I need to follow?</vt:lpstr>
      <vt:lpstr>What rules do I need to follow?</vt:lpstr>
      <vt:lpstr>What rules do I need to follow?</vt:lpstr>
      <vt:lpstr>What rules do I need to follow?</vt:lpstr>
      <vt:lpstr>What rules do I need to follow?</vt:lpstr>
      <vt:lpstr>Using the Service Project Workbook</vt:lpstr>
      <vt:lpstr>Using the Service Project Workbook</vt:lpstr>
      <vt:lpstr>Using the Service Project Workbook</vt:lpstr>
      <vt:lpstr>What rules do I need to follow?</vt:lpstr>
      <vt:lpstr>What rules do I need to follow?</vt:lpstr>
      <vt:lpstr>What rules do I need to follow?</vt:lpstr>
      <vt:lpstr>Special Topics</vt:lpstr>
      <vt:lpstr>Special Topics</vt:lpstr>
      <vt:lpstr>Special Topics</vt:lpstr>
      <vt:lpstr>Q &amp; A and OCC Website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Eagle-Summit-Quatermaster Project</dc:title>
  <dc:creator>Elizabeth</dc:creator>
  <cp:lastModifiedBy>James Stewart</cp:lastModifiedBy>
  <cp:revision>424</cp:revision>
  <dcterms:created xsi:type="dcterms:W3CDTF">2003-09-02T23:31:24Z</dcterms:created>
  <dcterms:modified xsi:type="dcterms:W3CDTF">2025-03-04T00:46:51Z</dcterms:modified>
</cp:coreProperties>
</file>